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4"/>
  </p:sldMasterIdLst>
  <p:notesMasterIdLst>
    <p:notesMasterId r:id="rId95"/>
  </p:notesMasterIdLst>
  <p:sldIdLst>
    <p:sldId id="2147374784" r:id="rId5"/>
    <p:sldId id="2147483622" r:id="rId6"/>
    <p:sldId id="2147483358" r:id="rId7"/>
    <p:sldId id="2147483418" r:id="rId8"/>
    <p:sldId id="2147483620" r:id="rId9"/>
    <p:sldId id="2147483621" r:id="rId10"/>
    <p:sldId id="2147479004" r:id="rId11"/>
    <p:sldId id="2147478977" r:id="rId12"/>
    <p:sldId id="2147483411" r:id="rId13"/>
    <p:sldId id="2147479019" r:id="rId14"/>
    <p:sldId id="2147483420" r:id="rId15"/>
    <p:sldId id="2147483422" r:id="rId16"/>
    <p:sldId id="2147483423" r:id="rId17"/>
    <p:sldId id="2147483424" r:id="rId18"/>
    <p:sldId id="2147479017" r:id="rId19"/>
    <p:sldId id="2147479037" r:id="rId20"/>
    <p:sldId id="2147483412" r:id="rId21"/>
    <p:sldId id="2147483417" r:id="rId22"/>
    <p:sldId id="2147470312" r:id="rId23"/>
    <p:sldId id="2147479020" r:id="rId24"/>
    <p:sldId id="2147470343" r:id="rId25"/>
    <p:sldId id="2146846779" r:id="rId26"/>
    <p:sldId id="2146846735" r:id="rId27"/>
    <p:sldId id="2146846747" r:id="rId28"/>
    <p:sldId id="2146846723" r:id="rId29"/>
    <p:sldId id="2146846722" r:id="rId30"/>
    <p:sldId id="2146846721" r:id="rId31"/>
    <p:sldId id="2146846748" r:id="rId32"/>
    <p:sldId id="2146846806" r:id="rId33"/>
    <p:sldId id="2146846756" r:id="rId34"/>
    <p:sldId id="2147478996" r:id="rId35"/>
    <p:sldId id="2147478984" r:id="rId36"/>
    <p:sldId id="257" r:id="rId37"/>
    <p:sldId id="287" r:id="rId38"/>
    <p:sldId id="2147483426" r:id="rId39"/>
    <p:sldId id="2147479011" r:id="rId40"/>
    <p:sldId id="2147479016" r:id="rId41"/>
    <p:sldId id="2147479051" r:id="rId42"/>
    <p:sldId id="2147479028" r:id="rId43"/>
    <p:sldId id="2147479050" r:id="rId44"/>
    <p:sldId id="2147479043" r:id="rId45"/>
    <p:sldId id="2147479035" r:id="rId46"/>
    <p:sldId id="2147479044" r:id="rId47"/>
    <p:sldId id="2147479034" r:id="rId48"/>
    <p:sldId id="2147479031" r:id="rId49"/>
    <p:sldId id="2147483415" r:id="rId50"/>
    <p:sldId id="477" r:id="rId51"/>
    <p:sldId id="2147470347" r:id="rId52"/>
    <p:sldId id="2147374740" r:id="rId53"/>
    <p:sldId id="2147479056" r:id="rId54"/>
    <p:sldId id="2147479060" r:id="rId55"/>
    <p:sldId id="2147479061" r:id="rId56"/>
    <p:sldId id="2147479062" r:id="rId57"/>
    <p:sldId id="2147479756" r:id="rId58"/>
    <p:sldId id="2147479063" r:id="rId59"/>
    <p:sldId id="2147479064" r:id="rId60"/>
    <p:sldId id="2147479065" r:id="rId61"/>
    <p:sldId id="2147479066" r:id="rId62"/>
    <p:sldId id="2147479760" r:id="rId63"/>
    <p:sldId id="2147479067" r:id="rId64"/>
    <p:sldId id="2147479069" r:id="rId65"/>
    <p:sldId id="2147479761" r:id="rId66"/>
    <p:sldId id="2147479071" r:id="rId67"/>
    <p:sldId id="2147479740" r:id="rId68"/>
    <p:sldId id="2147479055" r:id="rId69"/>
    <p:sldId id="2147483416" r:id="rId70"/>
    <p:sldId id="2147478967" r:id="rId71"/>
    <p:sldId id="882" r:id="rId72"/>
    <p:sldId id="530" r:id="rId73"/>
    <p:sldId id="2147483413" r:id="rId74"/>
    <p:sldId id="2147479059" r:id="rId75"/>
    <p:sldId id="2147479058" r:id="rId76"/>
    <p:sldId id="2147483414" r:id="rId77"/>
    <p:sldId id="2147479052" r:id="rId78"/>
    <p:sldId id="2147483427" r:id="rId79"/>
    <p:sldId id="2147470880" r:id="rId80"/>
    <p:sldId id="2147470881" r:id="rId81"/>
    <p:sldId id="2147470884" r:id="rId82"/>
    <p:sldId id="2147470882" r:id="rId83"/>
    <p:sldId id="2147470883" r:id="rId84"/>
    <p:sldId id="2147483419" r:id="rId85"/>
    <p:sldId id="2147483425" r:id="rId86"/>
    <p:sldId id="2147478989" r:id="rId87"/>
    <p:sldId id="2147478990" r:id="rId88"/>
    <p:sldId id="2147478991" r:id="rId89"/>
    <p:sldId id="2147478995" r:id="rId90"/>
    <p:sldId id="2147478988" r:id="rId91"/>
    <p:sldId id="298" r:id="rId92"/>
    <p:sldId id="290" r:id="rId93"/>
    <p:sldId id="289"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C Pro Portal Workshop" id="{1B38FC42-CA81-4FF2-B86C-E0E0C08F4CD1}">
          <p14:sldIdLst>
            <p14:sldId id="2147374784"/>
            <p14:sldId id="2147483622"/>
            <p14:sldId id="2147483358"/>
            <p14:sldId id="2147483418"/>
            <p14:sldId id="2147483620"/>
            <p14:sldId id="2147483621"/>
          </p14:sldIdLst>
        </p14:section>
        <p14:section name="Workshop Overview" id="{BAF7B1CE-DFA6-4BAD-9A0E-B2F55CDDE4EE}">
          <p14:sldIdLst>
            <p14:sldId id="2147479004"/>
            <p14:sldId id="2147478977"/>
            <p14:sldId id="2147483411"/>
            <p14:sldId id="2147479019"/>
            <p14:sldId id="2147483420"/>
            <p14:sldId id="2147483422"/>
            <p14:sldId id="2147483423"/>
          </p14:sldIdLst>
        </p14:section>
        <p14:section name="Portal Visioning" id="{503107B4-A302-47F6-9BE5-7158D1EF1207}">
          <p14:sldIdLst>
            <p14:sldId id="2147483424"/>
            <p14:sldId id="2147479017"/>
            <p14:sldId id="2147479037"/>
            <p14:sldId id="2147483412"/>
          </p14:sldIdLst>
        </p14:section>
        <p14:section name="Homepage Widgets" id="{ED16B60B-5320-40F2-A46B-D9EA5B2656A4}">
          <p14:sldIdLst>
            <p14:sldId id="2147483417"/>
            <p14:sldId id="2147470312"/>
            <p14:sldId id="2147479020"/>
            <p14:sldId id="2147470343"/>
            <p14:sldId id="2146846779"/>
            <p14:sldId id="2146846735"/>
            <p14:sldId id="2146846747"/>
            <p14:sldId id="2146846723"/>
            <p14:sldId id="2146846722"/>
            <p14:sldId id="2146846721"/>
            <p14:sldId id="2146846748"/>
            <p14:sldId id="2146846806"/>
            <p14:sldId id="2146846756"/>
          </p14:sldIdLst>
        </p14:section>
        <p14:section name="Portal Samples" id="{B38850EF-6D6D-4BEB-812C-F50EFB31AA82}">
          <p14:sldIdLst>
            <p14:sldId id="2147478996"/>
            <p14:sldId id="2147478984"/>
            <p14:sldId id="257"/>
            <p14:sldId id="287"/>
          </p14:sldIdLst>
        </p14:section>
        <p14:section name="Taxonomy Design" id="{81C98C5C-4269-428A-ACF0-1593B52DD0A5}">
          <p14:sldIdLst>
            <p14:sldId id="2147483426"/>
            <p14:sldId id="2147479011"/>
            <p14:sldId id="2147479016"/>
            <p14:sldId id="2147479051"/>
            <p14:sldId id="2147479028"/>
            <p14:sldId id="2147479050"/>
            <p14:sldId id="2147479043"/>
            <p14:sldId id="2147479035"/>
          </p14:sldIdLst>
        </p14:section>
        <p14:section name="Connected Connect &amp; Roles" id="{C506C81A-4613-4C22-9E96-BE55601D1305}">
          <p14:sldIdLst>
            <p14:sldId id="2147479044"/>
            <p14:sldId id="2147479034"/>
            <p14:sldId id="2147479031"/>
          </p14:sldIdLst>
        </p14:section>
        <p14:section name="Manager Hub" id="{B604AED4-9206-498E-A4A3-F725554E4397}">
          <p14:sldIdLst>
            <p14:sldId id="2147483415"/>
            <p14:sldId id="477"/>
            <p14:sldId id="2147470347"/>
            <p14:sldId id="2147374740"/>
            <p14:sldId id="2147479056"/>
            <p14:sldId id="2147479060"/>
            <p14:sldId id="2147479061"/>
            <p14:sldId id="2147479062"/>
            <p14:sldId id="2147479756"/>
            <p14:sldId id="2147479063"/>
            <p14:sldId id="2147479064"/>
            <p14:sldId id="2147479065"/>
            <p14:sldId id="2147479066"/>
            <p14:sldId id="2147479760"/>
            <p14:sldId id="2147479067"/>
            <p14:sldId id="2147479069"/>
            <p14:sldId id="2147479761"/>
            <p14:sldId id="2147479071"/>
            <p14:sldId id="2147479740"/>
            <p14:sldId id="2147479055"/>
            <p14:sldId id="2147483416"/>
          </p14:sldIdLst>
        </p14:section>
        <p14:section name="Virtual Agent" id="{A07A7C09-D4CB-496D-ACE9-109EC1A52E84}">
          <p14:sldIdLst>
            <p14:sldId id="2147478967"/>
            <p14:sldId id="882"/>
            <p14:sldId id="530"/>
            <p14:sldId id="2147483413"/>
            <p14:sldId id="2147479059"/>
            <p14:sldId id="2147479058"/>
            <p14:sldId id="2147483414"/>
            <p14:sldId id="2147479052"/>
          </p14:sldIdLst>
        </p14:section>
        <p14:section name="Guided Tours" id="{3D360E98-A7BA-4B4A-8F0D-BCED6D5BBE6E}">
          <p14:sldIdLst>
            <p14:sldId id="2147483427"/>
            <p14:sldId id="2147470880"/>
            <p14:sldId id="2147470881"/>
            <p14:sldId id="2147470884"/>
            <p14:sldId id="2147470882"/>
            <p14:sldId id="2147470883"/>
          </p14:sldIdLst>
        </p14:section>
        <p14:section name="Content Publishing" id="{B6B49847-BD02-45F9-99E2-56232EE1D267}">
          <p14:sldIdLst>
            <p14:sldId id="2147483419"/>
          </p14:sldIdLst>
        </p14:section>
        <p14:section name="Supporting Resources" id="{B5446166-4349-4E68-B308-948B6F851A30}">
          <p14:sldIdLst>
            <p14:sldId id="2147483425"/>
          </p14:sldIdLst>
        </p14:section>
        <p14:section name="Portal Widget Library" id="{92578E36-F84F-4803-85CB-FD40A3B7031E}">
          <p14:sldIdLst>
            <p14:sldId id="2147478989"/>
            <p14:sldId id="2147478990"/>
            <p14:sldId id="2147478991"/>
            <p14:sldId id="2147478995"/>
          </p14:sldIdLst>
        </p14:section>
        <p14:section name="Portal Samples" id="{2E25209E-C53D-431E-A548-10958F286899}">
          <p14:sldIdLst>
            <p14:sldId id="2147478988"/>
            <p14:sldId id="298"/>
            <p14:sldId id="290"/>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3A1"/>
    <a:srgbClr val="09263B"/>
    <a:srgbClr val="005A81"/>
    <a:srgbClr val="FF3E24"/>
    <a:srgbClr val="0B2D71"/>
    <a:srgbClr val="2059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13B2A-CDE6-4B2C-BF9E-B0E6FE5BDA53}" v="3431" dt="2024-05-16T16:16:47.0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362" autoAdjust="0"/>
  </p:normalViewPr>
  <p:slideViewPr>
    <p:cSldViewPr snapToGrid="0">
      <p:cViewPr>
        <p:scale>
          <a:sx n="75" d="100"/>
          <a:sy n="75" d="100"/>
        </p:scale>
        <p:origin x="1914" y="7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heme" Target="theme/theme1.xml"/></Relationships>
</file>

<file path=ppt/diagrams/_rels/data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31.png"/></Relationships>
</file>

<file path=ppt/diagrams/_rels/data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4.png"/><Relationship Id="rId1" Type="http://schemas.openxmlformats.org/officeDocument/2006/relationships/image" Target="../media/image143.png"/></Relationships>
</file>

<file path=ppt/diagrams/_rels/data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image" Target="../media/image14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3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4.png"/><Relationship Id="rId1" Type="http://schemas.openxmlformats.org/officeDocument/2006/relationships/image" Target="../media/image143.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image" Target="../media/image147.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58C571-281C-4404-B57C-1DAAFEE45AE2}"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01532BA9-5751-48F4-9D88-36349941F10F}">
      <dgm:prSet phldrT="[Text]" custT="1"/>
      <dgm:spPr/>
      <dgm:t>
        <a:bodyPr/>
        <a:lstStyle/>
        <a:p>
          <a:r>
            <a:rPr lang="en-US" sz="1100"/>
            <a:t>Identify what your client needs</a:t>
          </a:r>
        </a:p>
      </dgm:t>
    </dgm:pt>
    <dgm:pt modelId="{CBCC4E59-963B-4F3F-9886-5516A3898F30}" type="parTrans" cxnId="{3EAB9FA5-0741-4012-8E7C-6E0D1BE8A293}">
      <dgm:prSet/>
      <dgm:spPr/>
      <dgm:t>
        <a:bodyPr/>
        <a:lstStyle/>
        <a:p>
          <a:endParaRPr lang="en-US" sz="1000"/>
        </a:p>
      </dgm:t>
    </dgm:pt>
    <dgm:pt modelId="{D3B766EE-9B60-41EA-BC44-F934104FDE33}" type="sibTrans" cxnId="{3EAB9FA5-0741-4012-8E7C-6E0D1BE8A293}">
      <dgm:prSet/>
      <dgm:spPr/>
      <dgm:t>
        <a:bodyPr/>
        <a:lstStyle/>
        <a:p>
          <a:endParaRPr lang="en-US" sz="1000"/>
        </a:p>
      </dgm:t>
    </dgm:pt>
    <dgm:pt modelId="{C66D44D6-40E5-4F14-BAF7-DF38F0B067DC}">
      <dgm:prSet phldrT="[Text]" custT="1"/>
      <dgm:spPr/>
      <dgm:t>
        <a:bodyPr/>
        <a:lstStyle/>
        <a:p>
          <a:r>
            <a:rPr lang="en-US" sz="1050"/>
            <a:t>Choose relevant topics and slides to support what  your client is looking for</a:t>
          </a:r>
        </a:p>
      </dgm:t>
    </dgm:pt>
    <dgm:pt modelId="{5E6093A0-B33E-41BE-B3E9-9E84ADAB377F}" type="parTrans" cxnId="{CC7D240B-6CD3-4601-B6C4-AEBDDC563855}">
      <dgm:prSet/>
      <dgm:spPr/>
      <dgm:t>
        <a:bodyPr/>
        <a:lstStyle/>
        <a:p>
          <a:endParaRPr lang="en-US" sz="1000"/>
        </a:p>
      </dgm:t>
    </dgm:pt>
    <dgm:pt modelId="{7C9268E1-3367-490F-B170-89EAA26C28F3}" type="sibTrans" cxnId="{CC7D240B-6CD3-4601-B6C4-AEBDDC563855}">
      <dgm:prSet/>
      <dgm:spPr/>
      <dgm:t>
        <a:bodyPr/>
        <a:lstStyle/>
        <a:p>
          <a:endParaRPr lang="en-US" sz="1000"/>
        </a:p>
      </dgm:t>
    </dgm:pt>
    <dgm:pt modelId="{D9E165E0-323E-4C2E-9298-ABB4222B8B13}">
      <dgm:prSet phldrT="[Text]" custT="1"/>
      <dgm:spPr/>
      <dgm:t>
        <a:bodyPr/>
        <a:lstStyle/>
        <a:p>
          <a:r>
            <a:rPr lang="en-US" sz="1100"/>
            <a:t>Choose relevant slides based on client needs</a:t>
          </a:r>
        </a:p>
      </dgm:t>
    </dgm:pt>
    <dgm:pt modelId="{BC51EB50-131E-4708-9D5A-FA69B36442A2}" type="parTrans" cxnId="{62242A66-B28D-41ED-BBDE-C4AE5AEDAA59}">
      <dgm:prSet/>
      <dgm:spPr/>
      <dgm:t>
        <a:bodyPr/>
        <a:lstStyle/>
        <a:p>
          <a:endParaRPr lang="en-US" sz="1000"/>
        </a:p>
      </dgm:t>
    </dgm:pt>
    <dgm:pt modelId="{9565E64E-3585-4C3B-8789-F58B3CCE8EC6}" type="sibTrans" cxnId="{62242A66-B28D-41ED-BBDE-C4AE5AEDAA59}">
      <dgm:prSet/>
      <dgm:spPr/>
      <dgm:t>
        <a:bodyPr/>
        <a:lstStyle/>
        <a:p>
          <a:endParaRPr lang="en-US" sz="1000"/>
        </a:p>
      </dgm:t>
    </dgm:pt>
    <dgm:pt modelId="{CDEC26F2-E7D5-490E-AF28-6F551EDC89B9}">
      <dgm:prSet phldrT="[Text]" custT="1"/>
      <dgm:spPr/>
      <dgm:t>
        <a:bodyPr/>
        <a:lstStyle/>
        <a:p>
          <a:r>
            <a:rPr lang="en-US" sz="1050"/>
            <a:t>Make a copy of this deck and rearrange slides as necessary</a:t>
          </a:r>
        </a:p>
      </dgm:t>
    </dgm:pt>
    <dgm:pt modelId="{8051E9FC-3885-4D9C-A11F-765DE76EF20C}" type="parTrans" cxnId="{3759DBF9-4CBC-4B90-AE0B-4D24A44892B6}">
      <dgm:prSet/>
      <dgm:spPr/>
      <dgm:t>
        <a:bodyPr/>
        <a:lstStyle/>
        <a:p>
          <a:endParaRPr lang="en-US" sz="1000"/>
        </a:p>
      </dgm:t>
    </dgm:pt>
    <dgm:pt modelId="{E25C2C94-5A15-4E62-B532-BA2A9A5CBAB2}" type="sibTrans" cxnId="{3759DBF9-4CBC-4B90-AE0B-4D24A44892B6}">
      <dgm:prSet/>
      <dgm:spPr/>
      <dgm:t>
        <a:bodyPr/>
        <a:lstStyle/>
        <a:p>
          <a:endParaRPr lang="en-US" sz="1000"/>
        </a:p>
      </dgm:t>
    </dgm:pt>
    <dgm:pt modelId="{B937C4B8-444D-4FB7-88EC-558075198C1A}">
      <dgm:prSet phldrT="[Text]" custT="1"/>
      <dgm:spPr/>
      <dgm:t>
        <a:bodyPr/>
        <a:lstStyle/>
        <a:p>
          <a:r>
            <a:rPr lang="en-US" sz="1050"/>
            <a:t>Consider if client is looking for art of the possible, back to box, process optimization, etc.</a:t>
          </a:r>
        </a:p>
      </dgm:t>
    </dgm:pt>
    <dgm:pt modelId="{5187CDB2-E20A-4181-BB97-A546076F7F90}" type="parTrans" cxnId="{A46EC668-55FA-4184-8730-34F13BEA13FF}">
      <dgm:prSet/>
      <dgm:spPr/>
      <dgm:t>
        <a:bodyPr/>
        <a:lstStyle/>
        <a:p>
          <a:endParaRPr lang="en-US" sz="1000"/>
        </a:p>
      </dgm:t>
    </dgm:pt>
    <dgm:pt modelId="{CECFC1CC-BA11-4F0E-8C60-DB16B5AA5BC2}" type="sibTrans" cxnId="{A46EC668-55FA-4184-8730-34F13BEA13FF}">
      <dgm:prSet/>
      <dgm:spPr/>
      <dgm:t>
        <a:bodyPr/>
        <a:lstStyle/>
        <a:p>
          <a:endParaRPr lang="en-US" sz="1000"/>
        </a:p>
      </dgm:t>
    </dgm:pt>
    <dgm:pt modelId="{F5FD20CD-0B95-49FF-A820-A785FF9B1897}">
      <dgm:prSet phldrT="[Text]" custT="1"/>
      <dgm:spPr/>
      <dgm:t>
        <a:bodyPr/>
        <a:lstStyle/>
        <a:p>
          <a:r>
            <a:rPr lang="en-US" sz="1100"/>
            <a:t>Update workshop navigation</a:t>
          </a:r>
        </a:p>
      </dgm:t>
    </dgm:pt>
    <dgm:pt modelId="{EB868E4C-6184-4319-A805-2D2737AF5076}" type="parTrans" cxnId="{6A630DA6-11CA-4420-9CEC-767B3746370E}">
      <dgm:prSet/>
      <dgm:spPr/>
      <dgm:t>
        <a:bodyPr/>
        <a:lstStyle/>
        <a:p>
          <a:endParaRPr lang="en-US" sz="1000"/>
        </a:p>
      </dgm:t>
    </dgm:pt>
    <dgm:pt modelId="{3123C1FE-2C70-4A67-9411-FA3026F36106}" type="sibTrans" cxnId="{6A630DA6-11CA-4420-9CEC-767B3746370E}">
      <dgm:prSet/>
      <dgm:spPr/>
      <dgm:t>
        <a:bodyPr/>
        <a:lstStyle/>
        <a:p>
          <a:endParaRPr lang="en-US" sz="1000"/>
        </a:p>
      </dgm:t>
    </dgm:pt>
    <dgm:pt modelId="{7E9E99C5-2D18-4D9D-9423-D987B99AC633}">
      <dgm:prSet phldrT="[Text]" custT="1"/>
      <dgm:spPr/>
      <dgm:t>
        <a:bodyPr/>
        <a:lstStyle/>
        <a:p>
          <a:r>
            <a:rPr lang="en-US" sz="1050"/>
            <a:t>Slide 4 in this deck outlines the available topics within the deck</a:t>
          </a:r>
        </a:p>
      </dgm:t>
    </dgm:pt>
    <dgm:pt modelId="{7AA6EACF-FC91-4D0C-BDC8-84B023D32D46}" type="parTrans" cxnId="{39DDF2B7-87B7-47C0-BDBC-3D3ADE960278}">
      <dgm:prSet/>
      <dgm:spPr/>
      <dgm:t>
        <a:bodyPr/>
        <a:lstStyle/>
        <a:p>
          <a:endParaRPr lang="en-US" sz="1000"/>
        </a:p>
      </dgm:t>
    </dgm:pt>
    <dgm:pt modelId="{509A7676-15D9-417E-853A-F3039BD3470C}" type="sibTrans" cxnId="{39DDF2B7-87B7-47C0-BDBC-3D3ADE960278}">
      <dgm:prSet/>
      <dgm:spPr/>
      <dgm:t>
        <a:bodyPr/>
        <a:lstStyle/>
        <a:p>
          <a:endParaRPr lang="en-US" sz="1000"/>
        </a:p>
      </dgm:t>
    </dgm:pt>
    <dgm:pt modelId="{A46723F5-A2B6-4F43-A4EE-5ECD33EAC1A8}">
      <dgm:prSet phldrT="[Text]" custT="1"/>
      <dgm:spPr/>
      <dgm:t>
        <a:bodyPr/>
        <a:lstStyle/>
        <a:p>
          <a:r>
            <a:rPr lang="en-US" sz="1050"/>
            <a:t>In your copy deck, update the navigation slide based on the topics you’ll be covering</a:t>
          </a:r>
        </a:p>
      </dgm:t>
    </dgm:pt>
    <dgm:pt modelId="{42E6830C-E560-47CA-811A-3E2B3D219B05}" type="parTrans" cxnId="{F586C91F-3010-4403-A8E5-7867CD72C491}">
      <dgm:prSet/>
      <dgm:spPr/>
      <dgm:t>
        <a:bodyPr/>
        <a:lstStyle/>
        <a:p>
          <a:endParaRPr lang="en-US" sz="1000"/>
        </a:p>
      </dgm:t>
    </dgm:pt>
    <dgm:pt modelId="{449AAD7C-186B-4F64-9726-72E564E965BB}" type="sibTrans" cxnId="{F586C91F-3010-4403-A8E5-7867CD72C491}">
      <dgm:prSet/>
      <dgm:spPr/>
      <dgm:t>
        <a:bodyPr/>
        <a:lstStyle/>
        <a:p>
          <a:endParaRPr lang="en-US" sz="1000"/>
        </a:p>
      </dgm:t>
    </dgm:pt>
    <dgm:pt modelId="{ABF04568-D49B-4033-AC87-C6593EFAA01E}">
      <dgm:prSet phldrT="[Text]" custT="1"/>
      <dgm:spPr/>
      <dgm:t>
        <a:bodyPr/>
        <a:lstStyle/>
        <a:p>
          <a:r>
            <a:rPr lang="en-US" sz="1100"/>
            <a:t>Update agenda</a:t>
          </a:r>
        </a:p>
      </dgm:t>
    </dgm:pt>
    <dgm:pt modelId="{8F4E67E2-BE28-49F6-ADD2-FEF6AD22C3DD}" type="parTrans" cxnId="{838FE313-552E-4A89-86E9-E8C9346DFE06}">
      <dgm:prSet/>
      <dgm:spPr/>
      <dgm:t>
        <a:bodyPr/>
        <a:lstStyle/>
        <a:p>
          <a:endParaRPr lang="en-US" sz="1000"/>
        </a:p>
      </dgm:t>
    </dgm:pt>
    <dgm:pt modelId="{010D561A-6791-4C59-8830-485C8BBB493E}" type="sibTrans" cxnId="{838FE313-552E-4A89-86E9-E8C9346DFE06}">
      <dgm:prSet/>
      <dgm:spPr/>
      <dgm:t>
        <a:bodyPr/>
        <a:lstStyle/>
        <a:p>
          <a:endParaRPr lang="en-US" sz="1000"/>
        </a:p>
      </dgm:t>
    </dgm:pt>
    <dgm:pt modelId="{200E9721-AFAB-40E4-A2AA-441924A44DED}">
      <dgm:prSet phldrT="[Text]" custT="1"/>
      <dgm:spPr/>
      <dgm:t>
        <a:bodyPr/>
        <a:lstStyle/>
        <a:p>
          <a:r>
            <a:rPr lang="en-US" sz="1050"/>
            <a:t>Slide 3 in this deck outlines a 5 hour workshop covering all topics in the deck</a:t>
          </a:r>
        </a:p>
      </dgm:t>
    </dgm:pt>
    <dgm:pt modelId="{2090693B-D3E2-4AA8-9BDA-B039DF463799}" type="parTrans" cxnId="{B85F50ED-3296-4E40-8841-1AAF4770D491}">
      <dgm:prSet/>
      <dgm:spPr/>
      <dgm:t>
        <a:bodyPr/>
        <a:lstStyle/>
        <a:p>
          <a:endParaRPr lang="en-US" sz="1000"/>
        </a:p>
      </dgm:t>
    </dgm:pt>
    <dgm:pt modelId="{36B52868-2B0C-411C-9377-16919984292D}" type="sibTrans" cxnId="{B85F50ED-3296-4E40-8841-1AAF4770D491}">
      <dgm:prSet/>
      <dgm:spPr/>
      <dgm:t>
        <a:bodyPr/>
        <a:lstStyle/>
        <a:p>
          <a:endParaRPr lang="en-US" sz="1000"/>
        </a:p>
      </dgm:t>
    </dgm:pt>
    <dgm:pt modelId="{B03751D6-0E7C-43C6-A570-702C52ADE07A}">
      <dgm:prSet phldrT="[Text]" custT="1"/>
      <dgm:spPr/>
      <dgm:t>
        <a:bodyPr/>
        <a:lstStyle/>
        <a:p>
          <a:r>
            <a:rPr lang="en-US" sz="1050"/>
            <a:t>In your copy deck, update the agenda slide based on the topics you’ll be covering</a:t>
          </a:r>
        </a:p>
      </dgm:t>
    </dgm:pt>
    <dgm:pt modelId="{50AB263F-C504-444F-92B2-94B2F96D70BA}" type="parTrans" cxnId="{7BE1F2D5-8973-477E-BF67-DFE0D2982E72}">
      <dgm:prSet/>
      <dgm:spPr/>
      <dgm:t>
        <a:bodyPr/>
        <a:lstStyle/>
        <a:p>
          <a:endParaRPr lang="en-US" sz="1000"/>
        </a:p>
      </dgm:t>
    </dgm:pt>
    <dgm:pt modelId="{DB046512-9A92-4C7C-ABCD-0C2E78F941FD}" type="sibTrans" cxnId="{7BE1F2D5-8973-477E-BF67-DFE0D2982E72}">
      <dgm:prSet/>
      <dgm:spPr/>
      <dgm:t>
        <a:bodyPr/>
        <a:lstStyle/>
        <a:p>
          <a:endParaRPr lang="en-US" sz="1000"/>
        </a:p>
      </dgm:t>
    </dgm:pt>
    <dgm:pt modelId="{826C12C5-EA96-4F06-9DB5-80E61BD4BA7F}">
      <dgm:prSet phldrT="[Text]" custT="1"/>
      <dgm:spPr/>
      <dgm:t>
        <a:bodyPr/>
        <a:lstStyle/>
        <a:p>
          <a:r>
            <a:rPr lang="en-US" sz="1050"/>
            <a:t>Be sure to include time for breaks and lunch where necessary</a:t>
          </a:r>
        </a:p>
      </dgm:t>
    </dgm:pt>
    <dgm:pt modelId="{8383413B-C0EB-4996-B298-EB98C8893BAE}" type="parTrans" cxnId="{C0B07257-44FE-4ACA-8E1F-AFAED16AA0BB}">
      <dgm:prSet/>
      <dgm:spPr/>
      <dgm:t>
        <a:bodyPr/>
        <a:lstStyle/>
        <a:p>
          <a:endParaRPr lang="en-US" sz="1000"/>
        </a:p>
      </dgm:t>
    </dgm:pt>
    <dgm:pt modelId="{C8CBA7DD-14BD-4410-86CC-86B55CE851E7}" type="sibTrans" cxnId="{C0B07257-44FE-4ACA-8E1F-AFAED16AA0BB}">
      <dgm:prSet/>
      <dgm:spPr/>
      <dgm:t>
        <a:bodyPr/>
        <a:lstStyle/>
        <a:p>
          <a:endParaRPr lang="en-US" sz="1000"/>
        </a:p>
      </dgm:t>
    </dgm:pt>
    <dgm:pt modelId="{23ACF2E1-7F3E-4885-9514-FE6967830058}" type="pres">
      <dgm:prSet presAssocID="{D858C571-281C-4404-B57C-1DAAFEE45AE2}" presName="linear" presStyleCnt="0">
        <dgm:presLayoutVars>
          <dgm:animLvl val="lvl"/>
          <dgm:resizeHandles val="exact"/>
        </dgm:presLayoutVars>
      </dgm:prSet>
      <dgm:spPr/>
    </dgm:pt>
    <dgm:pt modelId="{22FBE81A-E3B0-4873-AF5F-926C778EFC6F}" type="pres">
      <dgm:prSet presAssocID="{01532BA9-5751-48F4-9D88-36349941F10F}" presName="parentText" presStyleLbl="node1" presStyleIdx="0" presStyleCnt="4">
        <dgm:presLayoutVars>
          <dgm:chMax val="0"/>
          <dgm:bulletEnabled val="1"/>
        </dgm:presLayoutVars>
      </dgm:prSet>
      <dgm:spPr/>
    </dgm:pt>
    <dgm:pt modelId="{C7C04C6D-C10D-4B87-BBAC-C3253734083B}" type="pres">
      <dgm:prSet presAssocID="{01532BA9-5751-48F4-9D88-36349941F10F}" presName="childText" presStyleLbl="revTx" presStyleIdx="0" presStyleCnt="4">
        <dgm:presLayoutVars>
          <dgm:bulletEnabled val="1"/>
        </dgm:presLayoutVars>
      </dgm:prSet>
      <dgm:spPr/>
    </dgm:pt>
    <dgm:pt modelId="{A4C85CA3-15E5-4CBD-9203-7772BE3720C0}" type="pres">
      <dgm:prSet presAssocID="{D9E165E0-323E-4C2E-9298-ABB4222B8B13}" presName="parentText" presStyleLbl="node1" presStyleIdx="1" presStyleCnt="4">
        <dgm:presLayoutVars>
          <dgm:chMax val="0"/>
          <dgm:bulletEnabled val="1"/>
        </dgm:presLayoutVars>
      </dgm:prSet>
      <dgm:spPr/>
    </dgm:pt>
    <dgm:pt modelId="{C27D055F-841C-40A7-BDB3-B03852159F2F}" type="pres">
      <dgm:prSet presAssocID="{D9E165E0-323E-4C2E-9298-ABB4222B8B13}" presName="childText" presStyleLbl="revTx" presStyleIdx="1" presStyleCnt="4">
        <dgm:presLayoutVars>
          <dgm:bulletEnabled val="1"/>
        </dgm:presLayoutVars>
      </dgm:prSet>
      <dgm:spPr/>
    </dgm:pt>
    <dgm:pt modelId="{0FFE21AE-E471-4B14-9C2A-D30B569C0560}" type="pres">
      <dgm:prSet presAssocID="{ABF04568-D49B-4033-AC87-C6593EFAA01E}" presName="parentText" presStyleLbl="node1" presStyleIdx="2" presStyleCnt="4">
        <dgm:presLayoutVars>
          <dgm:chMax val="0"/>
          <dgm:bulletEnabled val="1"/>
        </dgm:presLayoutVars>
      </dgm:prSet>
      <dgm:spPr/>
    </dgm:pt>
    <dgm:pt modelId="{949718EA-CC34-4B40-BE31-0CA4AF169093}" type="pres">
      <dgm:prSet presAssocID="{ABF04568-D49B-4033-AC87-C6593EFAA01E}" presName="childText" presStyleLbl="revTx" presStyleIdx="2" presStyleCnt="4">
        <dgm:presLayoutVars>
          <dgm:bulletEnabled val="1"/>
        </dgm:presLayoutVars>
      </dgm:prSet>
      <dgm:spPr/>
    </dgm:pt>
    <dgm:pt modelId="{B69D7D90-BB84-46C4-8EA2-93FB8B6F04B2}" type="pres">
      <dgm:prSet presAssocID="{F5FD20CD-0B95-49FF-A820-A785FF9B1897}" presName="parentText" presStyleLbl="node1" presStyleIdx="3" presStyleCnt="4">
        <dgm:presLayoutVars>
          <dgm:chMax val="0"/>
          <dgm:bulletEnabled val="1"/>
        </dgm:presLayoutVars>
      </dgm:prSet>
      <dgm:spPr/>
    </dgm:pt>
    <dgm:pt modelId="{21583325-C37F-43DF-8D2E-FD645CB9CA48}" type="pres">
      <dgm:prSet presAssocID="{F5FD20CD-0B95-49FF-A820-A785FF9B1897}" presName="childText" presStyleLbl="revTx" presStyleIdx="3" presStyleCnt="4">
        <dgm:presLayoutVars>
          <dgm:bulletEnabled val="1"/>
        </dgm:presLayoutVars>
      </dgm:prSet>
      <dgm:spPr/>
    </dgm:pt>
  </dgm:ptLst>
  <dgm:cxnLst>
    <dgm:cxn modelId="{2E2ADB0A-78CB-435D-B697-821D29D69DFC}" type="presOf" srcId="{01532BA9-5751-48F4-9D88-36349941F10F}" destId="{22FBE81A-E3B0-4873-AF5F-926C778EFC6F}" srcOrd="0" destOrd="0" presId="urn:microsoft.com/office/officeart/2005/8/layout/vList2"/>
    <dgm:cxn modelId="{CC7D240B-6CD3-4601-B6C4-AEBDDC563855}" srcId="{01532BA9-5751-48F4-9D88-36349941F10F}" destId="{C66D44D6-40E5-4F14-BAF7-DF38F0B067DC}" srcOrd="0" destOrd="0" parTransId="{5E6093A0-B33E-41BE-B3E9-9E84ADAB377F}" sibTransId="{7C9268E1-3367-490F-B170-89EAA26C28F3}"/>
    <dgm:cxn modelId="{750D850B-E7D9-4485-ADBE-5F7BF8E121D2}" type="presOf" srcId="{C66D44D6-40E5-4F14-BAF7-DF38F0B067DC}" destId="{C7C04C6D-C10D-4B87-BBAC-C3253734083B}" srcOrd="0" destOrd="0" presId="urn:microsoft.com/office/officeart/2005/8/layout/vList2"/>
    <dgm:cxn modelId="{838FE313-552E-4A89-86E9-E8C9346DFE06}" srcId="{D858C571-281C-4404-B57C-1DAAFEE45AE2}" destId="{ABF04568-D49B-4033-AC87-C6593EFAA01E}" srcOrd="2" destOrd="0" parTransId="{8F4E67E2-BE28-49F6-ADD2-FEF6AD22C3DD}" sibTransId="{010D561A-6791-4C59-8830-485C8BBB493E}"/>
    <dgm:cxn modelId="{F586C91F-3010-4403-A8E5-7867CD72C491}" srcId="{F5FD20CD-0B95-49FF-A820-A785FF9B1897}" destId="{A46723F5-A2B6-4F43-A4EE-5ECD33EAC1A8}" srcOrd="1" destOrd="0" parTransId="{42E6830C-E560-47CA-811A-3E2B3D219B05}" sibTransId="{449AAD7C-186B-4F64-9726-72E564E965BB}"/>
    <dgm:cxn modelId="{C4AC1124-FA67-4B37-8B21-F1D23C2AE7C0}" type="presOf" srcId="{ABF04568-D49B-4033-AC87-C6593EFAA01E}" destId="{0FFE21AE-E471-4B14-9C2A-D30B569C0560}" srcOrd="0" destOrd="0" presId="urn:microsoft.com/office/officeart/2005/8/layout/vList2"/>
    <dgm:cxn modelId="{DC3BDE34-295E-42FE-B21A-96C11EA4AAA3}" type="presOf" srcId="{CDEC26F2-E7D5-490E-AF28-6F551EDC89B9}" destId="{C27D055F-841C-40A7-BDB3-B03852159F2F}" srcOrd="0" destOrd="0" presId="urn:microsoft.com/office/officeart/2005/8/layout/vList2"/>
    <dgm:cxn modelId="{62242A66-B28D-41ED-BBDE-C4AE5AEDAA59}" srcId="{D858C571-281C-4404-B57C-1DAAFEE45AE2}" destId="{D9E165E0-323E-4C2E-9298-ABB4222B8B13}" srcOrd="1" destOrd="0" parTransId="{BC51EB50-131E-4708-9D5A-FA69B36442A2}" sibTransId="{9565E64E-3585-4C3B-8789-F58B3CCE8EC6}"/>
    <dgm:cxn modelId="{A46EC668-55FA-4184-8730-34F13BEA13FF}" srcId="{01532BA9-5751-48F4-9D88-36349941F10F}" destId="{B937C4B8-444D-4FB7-88EC-558075198C1A}" srcOrd="1" destOrd="0" parTransId="{5187CDB2-E20A-4181-BB97-A546076F7F90}" sibTransId="{CECFC1CC-BA11-4F0E-8C60-DB16B5AA5BC2}"/>
    <dgm:cxn modelId="{C0B07257-44FE-4ACA-8E1F-AFAED16AA0BB}" srcId="{ABF04568-D49B-4033-AC87-C6593EFAA01E}" destId="{826C12C5-EA96-4F06-9DB5-80E61BD4BA7F}" srcOrd="2" destOrd="0" parTransId="{8383413B-C0EB-4996-B298-EB98C8893BAE}" sibTransId="{C8CBA7DD-14BD-4410-86CC-86B55CE851E7}"/>
    <dgm:cxn modelId="{CF3F0C89-5974-4D15-A7A4-B80CC9E0CED5}" type="presOf" srcId="{F5FD20CD-0B95-49FF-A820-A785FF9B1897}" destId="{B69D7D90-BB84-46C4-8EA2-93FB8B6F04B2}" srcOrd="0" destOrd="0" presId="urn:microsoft.com/office/officeart/2005/8/layout/vList2"/>
    <dgm:cxn modelId="{F6E10498-F152-4C50-A241-130B08B46582}" type="presOf" srcId="{D9E165E0-323E-4C2E-9298-ABB4222B8B13}" destId="{A4C85CA3-15E5-4CBD-9203-7772BE3720C0}" srcOrd="0" destOrd="0" presId="urn:microsoft.com/office/officeart/2005/8/layout/vList2"/>
    <dgm:cxn modelId="{0F385B98-7663-4E6B-92F4-FB2CDF60DAE9}" type="presOf" srcId="{7E9E99C5-2D18-4D9D-9423-D987B99AC633}" destId="{21583325-C37F-43DF-8D2E-FD645CB9CA48}" srcOrd="0" destOrd="0" presId="urn:microsoft.com/office/officeart/2005/8/layout/vList2"/>
    <dgm:cxn modelId="{3EAB9FA5-0741-4012-8E7C-6E0D1BE8A293}" srcId="{D858C571-281C-4404-B57C-1DAAFEE45AE2}" destId="{01532BA9-5751-48F4-9D88-36349941F10F}" srcOrd="0" destOrd="0" parTransId="{CBCC4E59-963B-4F3F-9886-5516A3898F30}" sibTransId="{D3B766EE-9B60-41EA-BC44-F934104FDE33}"/>
    <dgm:cxn modelId="{6A630DA6-11CA-4420-9CEC-767B3746370E}" srcId="{D858C571-281C-4404-B57C-1DAAFEE45AE2}" destId="{F5FD20CD-0B95-49FF-A820-A785FF9B1897}" srcOrd="3" destOrd="0" parTransId="{EB868E4C-6184-4319-A805-2D2737AF5076}" sibTransId="{3123C1FE-2C70-4A67-9411-FA3026F36106}"/>
    <dgm:cxn modelId="{ADD0B4B0-A7C8-4E2C-8E7D-77FF75B33692}" type="presOf" srcId="{200E9721-AFAB-40E4-A2AA-441924A44DED}" destId="{949718EA-CC34-4B40-BE31-0CA4AF169093}" srcOrd="0" destOrd="0" presId="urn:microsoft.com/office/officeart/2005/8/layout/vList2"/>
    <dgm:cxn modelId="{71C030B3-8849-48E8-8E98-6D74E04B3842}" type="presOf" srcId="{D858C571-281C-4404-B57C-1DAAFEE45AE2}" destId="{23ACF2E1-7F3E-4885-9514-FE6967830058}" srcOrd="0" destOrd="0" presId="urn:microsoft.com/office/officeart/2005/8/layout/vList2"/>
    <dgm:cxn modelId="{39DDF2B7-87B7-47C0-BDBC-3D3ADE960278}" srcId="{F5FD20CD-0B95-49FF-A820-A785FF9B1897}" destId="{7E9E99C5-2D18-4D9D-9423-D987B99AC633}" srcOrd="0" destOrd="0" parTransId="{7AA6EACF-FC91-4D0C-BDC8-84B023D32D46}" sibTransId="{509A7676-15D9-417E-853A-F3039BD3470C}"/>
    <dgm:cxn modelId="{A64231B9-6EF0-4019-854D-4A561B8DF67F}" type="presOf" srcId="{A46723F5-A2B6-4F43-A4EE-5ECD33EAC1A8}" destId="{21583325-C37F-43DF-8D2E-FD645CB9CA48}" srcOrd="0" destOrd="1" presId="urn:microsoft.com/office/officeart/2005/8/layout/vList2"/>
    <dgm:cxn modelId="{3E7F56C0-315D-40A8-BB6A-A789ED1BF3DA}" type="presOf" srcId="{B937C4B8-444D-4FB7-88EC-558075198C1A}" destId="{C7C04C6D-C10D-4B87-BBAC-C3253734083B}" srcOrd="0" destOrd="1" presId="urn:microsoft.com/office/officeart/2005/8/layout/vList2"/>
    <dgm:cxn modelId="{689B18C3-FC60-4795-B366-EDBB91927E81}" type="presOf" srcId="{826C12C5-EA96-4F06-9DB5-80E61BD4BA7F}" destId="{949718EA-CC34-4B40-BE31-0CA4AF169093}" srcOrd="0" destOrd="2" presId="urn:microsoft.com/office/officeart/2005/8/layout/vList2"/>
    <dgm:cxn modelId="{7BE1F2D5-8973-477E-BF67-DFE0D2982E72}" srcId="{ABF04568-D49B-4033-AC87-C6593EFAA01E}" destId="{B03751D6-0E7C-43C6-A570-702C52ADE07A}" srcOrd="1" destOrd="0" parTransId="{50AB263F-C504-444F-92B2-94B2F96D70BA}" sibTransId="{DB046512-9A92-4C7C-ABCD-0C2E78F941FD}"/>
    <dgm:cxn modelId="{2BA880D8-DDF3-447D-973F-8C1685E1F5F6}" type="presOf" srcId="{B03751D6-0E7C-43C6-A570-702C52ADE07A}" destId="{949718EA-CC34-4B40-BE31-0CA4AF169093}" srcOrd="0" destOrd="1" presId="urn:microsoft.com/office/officeart/2005/8/layout/vList2"/>
    <dgm:cxn modelId="{B85F50ED-3296-4E40-8841-1AAF4770D491}" srcId="{ABF04568-D49B-4033-AC87-C6593EFAA01E}" destId="{200E9721-AFAB-40E4-A2AA-441924A44DED}" srcOrd="0" destOrd="0" parTransId="{2090693B-D3E2-4AA8-9BDA-B039DF463799}" sibTransId="{36B52868-2B0C-411C-9377-16919984292D}"/>
    <dgm:cxn modelId="{3759DBF9-4CBC-4B90-AE0B-4D24A44892B6}" srcId="{D9E165E0-323E-4C2E-9298-ABB4222B8B13}" destId="{CDEC26F2-E7D5-490E-AF28-6F551EDC89B9}" srcOrd="0" destOrd="0" parTransId="{8051E9FC-3885-4D9C-A11F-765DE76EF20C}" sibTransId="{E25C2C94-5A15-4E62-B532-BA2A9A5CBAB2}"/>
    <dgm:cxn modelId="{2EB5D71E-673A-4128-ADBB-A0BA4517D642}" type="presParOf" srcId="{23ACF2E1-7F3E-4885-9514-FE6967830058}" destId="{22FBE81A-E3B0-4873-AF5F-926C778EFC6F}" srcOrd="0" destOrd="0" presId="urn:microsoft.com/office/officeart/2005/8/layout/vList2"/>
    <dgm:cxn modelId="{826201F5-7483-40FF-9F51-A42C7CEC578F}" type="presParOf" srcId="{23ACF2E1-7F3E-4885-9514-FE6967830058}" destId="{C7C04C6D-C10D-4B87-BBAC-C3253734083B}" srcOrd="1" destOrd="0" presId="urn:microsoft.com/office/officeart/2005/8/layout/vList2"/>
    <dgm:cxn modelId="{0F2AE5AC-D459-4B68-845F-5B3CEC92424B}" type="presParOf" srcId="{23ACF2E1-7F3E-4885-9514-FE6967830058}" destId="{A4C85CA3-15E5-4CBD-9203-7772BE3720C0}" srcOrd="2" destOrd="0" presId="urn:microsoft.com/office/officeart/2005/8/layout/vList2"/>
    <dgm:cxn modelId="{E1433DD8-C904-42D6-AADE-93A411E96F36}" type="presParOf" srcId="{23ACF2E1-7F3E-4885-9514-FE6967830058}" destId="{C27D055F-841C-40A7-BDB3-B03852159F2F}" srcOrd="3" destOrd="0" presId="urn:microsoft.com/office/officeart/2005/8/layout/vList2"/>
    <dgm:cxn modelId="{3F7B6DB2-2BA1-4BB6-A814-344570DA59D2}" type="presParOf" srcId="{23ACF2E1-7F3E-4885-9514-FE6967830058}" destId="{0FFE21AE-E471-4B14-9C2A-D30B569C0560}" srcOrd="4" destOrd="0" presId="urn:microsoft.com/office/officeart/2005/8/layout/vList2"/>
    <dgm:cxn modelId="{59CABABF-E052-470D-9566-B6089CA3FE2C}" type="presParOf" srcId="{23ACF2E1-7F3E-4885-9514-FE6967830058}" destId="{949718EA-CC34-4B40-BE31-0CA4AF169093}" srcOrd="5" destOrd="0" presId="urn:microsoft.com/office/officeart/2005/8/layout/vList2"/>
    <dgm:cxn modelId="{2E1D146A-A1FB-4512-9D29-FE93B207986D}" type="presParOf" srcId="{23ACF2E1-7F3E-4885-9514-FE6967830058}" destId="{B69D7D90-BB84-46C4-8EA2-93FB8B6F04B2}" srcOrd="6" destOrd="0" presId="urn:microsoft.com/office/officeart/2005/8/layout/vList2"/>
    <dgm:cxn modelId="{64B7E152-68E5-40FD-BDEB-EF6D18BCD1F2}" type="presParOf" srcId="{23ACF2E1-7F3E-4885-9514-FE6967830058}" destId="{21583325-C37F-43DF-8D2E-FD645CB9CA4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D9C29B-72DF-462D-A32C-F8CCF7A08A24}"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F7C4340A-D6E8-43A4-B233-A3F6E368A6A3}">
      <dgm:prSet phldrT="[Text]"/>
      <dgm:spPr>
        <a:solidFill>
          <a:srgbClr val="293E40"/>
        </a:solidFill>
      </dgm:spPr>
      <dgm:t>
        <a:bodyPr/>
        <a:lstStyle/>
        <a:p>
          <a:r>
            <a:rPr lang="en-US" b="1"/>
            <a:t>HR</a:t>
          </a:r>
        </a:p>
      </dgm:t>
    </dgm:pt>
    <dgm:pt modelId="{3C95660B-66D4-4AC1-AACD-EA7A943290ED}" type="parTrans" cxnId="{D2DFFFDB-5974-420A-8773-FF3087EDA95A}">
      <dgm:prSet/>
      <dgm:spPr/>
      <dgm:t>
        <a:bodyPr/>
        <a:lstStyle/>
        <a:p>
          <a:endParaRPr lang="en-US" b="1"/>
        </a:p>
      </dgm:t>
    </dgm:pt>
    <dgm:pt modelId="{306F7916-83DE-468B-A51B-8A2800FC8997}" type="sibTrans" cxnId="{D2DFFFDB-5974-420A-8773-FF3087EDA95A}">
      <dgm:prSet/>
      <dgm:spPr/>
      <dgm:t>
        <a:bodyPr/>
        <a:lstStyle/>
        <a:p>
          <a:endParaRPr lang="en-US" b="1"/>
        </a:p>
      </dgm:t>
    </dgm:pt>
    <dgm:pt modelId="{DB346DFE-065E-4A48-BED5-0BFBBBB6D243}">
      <dgm:prSet phldrT="[Text]"/>
      <dgm:spPr>
        <a:solidFill>
          <a:schemeClr val="accent1"/>
        </a:solidFill>
      </dgm:spPr>
      <dgm:t>
        <a:bodyPr/>
        <a:lstStyle/>
        <a:p>
          <a:r>
            <a:rPr lang="en-US" b="1">
              <a:solidFill>
                <a:schemeClr val="bg1"/>
              </a:solidFill>
            </a:rPr>
            <a:t>Pay and Time</a:t>
          </a:r>
        </a:p>
      </dgm:t>
    </dgm:pt>
    <dgm:pt modelId="{12F7BABD-1697-44EF-95B5-AA69A290A83A}" type="parTrans" cxnId="{594162D5-9E4D-454D-BDD8-BF398CF6D966}">
      <dgm:prSet/>
      <dgm:spPr>
        <a:ln>
          <a:solidFill>
            <a:srgbClr val="293E40"/>
          </a:solidFill>
        </a:ln>
      </dgm:spPr>
      <dgm:t>
        <a:bodyPr/>
        <a:lstStyle/>
        <a:p>
          <a:endParaRPr lang="en-US" b="1"/>
        </a:p>
      </dgm:t>
    </dgm:pt>
    <dgm:pt modelId="{A2B178FC-2663-4CC0-BB2E-041B6AE52B31}" type="sibTrans" cxnId="{594162D5-9E4D-454D-BDD8-BF398CF6D966}">
      <dgm:prSet/>
      <dgm:spPr/>
      <dgm:t>
        <a:bodyPr/>
        <a:lstStyle/>
        <a:p>
          <a:endParaRPr lang="en-US" b="1"/>
        </a:p>
      </dgm:t>
    </dgm:pt>
    <dgm:pt modelId="{3FE650EB-EC26-47A6-93ED-22337A9DBC1B}">
      <dgm:prSet phldrT="[Text]"/>
      <dgm:spPr>
        <a:solidFill>
          <a:schemeClr val="accent1"/>
        </a:solidFill>
      </dgm:spPr>
      <dgm:t>
        <a:bodyPr/>
        <a:lstStyle/>
        <a:p>
          <a:r>
            <a:rPr lang="en-US" b="1">
              <a:solidFill>
                <a:schemeClr val="bg1"/>
              </a:solidFill>
            </a:rPr>
            <a:t>Benefits</a:t>
          </a:r>
        </a:p>
      </dgm:t>
    </dgm:pt>
    <dgm:pt modelId="{DBCC0F1A-DA76-4EF1-BF7E-94F373100F3C}" type="parTrans" cxnId="{E56A6945-CA0C-4799-A4AF-97E17C329515}">
      <dgm:prSet/>
      <dgm:spPr>
        <a:ln>
          <a:solidFill>
            <a:srgbClr val="293E40"/>
          </a:solidFill>
        </a:ln>
      </dgm:spPr>
      <dgm:t>
        <a:bodyPr/>
        <a:lstStyle/>
        <a:p>
          <a:endParaRPr lang="en-US" b="1"/>
        </a:p>
      </dgm:t>
    </dgm:pt>
    <dgm:pt modelId="{9D25E40B-1D51-4555-858D-C2779FBF4D40}" type="sibTrans" cxnId="{E56A6945-CA0C-4799-A4AF-97E17C329515}">
      <dgm:prSet/>
      <dgm:spPr/>
      <dgm:t>
        <a:bodyPr/>
        <a:lstStyle/>
        <a:p>
          <a:endParaRPr lang="en-US" b="1"/>
        </a:p>
      </dgm:t>
    </dgm:pt>
    <dgm:pt modelId="{602A136B-F9E6-4597-866F-5E043C2AEC27}">
      <dgm:prSet phldrT="[Text]"/>
      <dgm:spPr>
        <a:solidFill>
          <a:schemeClr val="accent1"/>
        </a:solidFill>
      </dgm:spPr>
      <dgm:t>
        <a:bodyPr/>
        <a:lstStyle/>
        <a:p>
          <a:r>
            <a:rPr lang="en-US" b="1">
              <a:solidFill>
                <a:schemeClr val="bg1"/>
              </a:solidFill>
            </a:rPr>
            <a:t>Career Development</a:t>
          </a:r>
        </a:p>
      </dgm:t>
    </dgm:pt>
    <dgm:pt modelId="{B7E42A88-0D5D-4A02-9A9C-6284EDB3DE0F}" type="parTrans" cxnId="{3DE634D7-AD5D-4030-B6C0-7136D1524636}">
      <dgm:prSet/>
      <dgm:spPr>
        <a:ln>
          <a:solidFill>
            <a:srgbClr val="293E40"/>
          </a:solidFill>
        </a:ln>
      </dgm:spPr>
      <dgm:t>
        <a:bodyPr/>
        <a:lstStyle/>
        <a:p>
          <a:endParaRPr lang="en-US" b="1"/>
        </a:p>
      </dgm:t>
    </dgm:pt>
    <dgm:pt modelId="{752D8D54-8D97-4678-9FA2-DBB7ED23EDDC}" type="sibTrans" cxnId="{3DE634D7-AD5D-4030-B6C0-7136D1524636}">
      <dgm:prSet/>
      <dgm:spPr/>
      <dgm:t>
        <a:bodyPr/>
        <a:lstStyle/>
        <a:p>
          <a:endParaRPr lang="en-US" b="1"/>
        </a:p>
      </dgm:t>
    </dgm:pt>
    <dgm:pt modelId="{40468CE1-31A9-4CEE-AA6B-0D3A70D5B70F}">
      <dgm:prSet/>
      <dgm:spPr>
        <a:solidFill>
          <a:schemeClr val="accent1"/>
        </a:solidFill>
      </dgm:spPr>
      <dgm:t>
        <a:bodyPr/>
        <a:lstStyle/>
        <a:p>
          <a:r>
            <a:rPr lang="en-US" b="1">
              <a:solidFill>
                <a:schemeClr val="bg1"/>
              </a:solidFill>
            </a:rPr>
            <a:t>Onboarding</a:t>
          </a:r>
        </a:p>
      </dgm:t>
    </dgm:pt>
    <dgm:pt modelId="{6DDBD565-AEFD-4082-A7E2-8AA7AD179B8C}" type="parTrans" cxnId="{2919B0E2-7B7D-4B24-A259-F80008C9D789}">
      <dgm:prSet/>
      <dgm:spPr>
        <a:ln>
          <a:solidFill>
            <a:srgbClr val="293E40"/>
          </a:solidFill>
        </a:ln>
      </dgm:spPr>
      <dgm:t>
        <a:bodyPr/>
        <a:lstStyle/>
        <a:p>
          <a:endParaRPr lang="en-US" b="1"/>
        </a:p>
      </dgm:t>
    </dgm:pt>
    <dgm:pt modelId="{0E63C74B-792E-4AEE-8EB3-FB9E3AD8FD25}" type="sibTrans" cxnId="{2919B0E2-7B7D-4B24-A259-F80008C9D789}">
      <dgm:prSet/>
      <dgm:spPr/>
      <dgm:t>
        <a:bodyPr/>
        <a:lstStyle/>
        <a:p>
          <a:endParaRPr lang="en-US" b="1"/>
        </a:p>
      </dgm:t>
    </dgm:pt>
    <dgm:pt modelId="{19A64C9E-AA8C-4986-BE93-67EAB18B54B8}">
      <dgm:prSet/>
      <dgm:spPr>
        <a:solidFill>
          <a:schemeClr val="accent1"/>
        </a:solidFill>
      </dgm:spPr>
      <dgm:t>
        <a:bodyPr/>
        <a:lstStyle/>
        <a:p>
          <a:r>
            <a:rPr lang="en-US" b="1">
              <a:solidFill>
                <a:schemeClr val="bg1"/>
              </a:solidFill>
            </a:rPr>
            <a:t>Employee Conduct</a:t>
          </a:r>
        </a:p>
      </dgm:t>
    </dgm:pt>
    <dgm:pt modelId="{1071CB30-F3D4-4D51-AC79-C058DDB5F5D5}" type="parTrans" cxnId="{22AC6776-D598-4D4E-8C46-59023BF91F3C}">
      <dgm:prSet/>
      <dgm:spPr>
        <a:ln>
          <a:solidFill>
            <a:srgbClr val="293E40"/>
          </a:solidFill>
        </a:ln>
      </dgm:spPr>
      <dgm:t>
        <a:bodyPr/>
        <a:lstStyle/>
        <a:p>
          <a:endParaRPr lang="en-US" b="1"/>
        </a:p>
      </dgm:t>
    </dgm:pt>
    <dgm:pt modelId="{3543C838-49B1-43EB-AEED-28D3A4020D84}" type="sibTrans" cxnId="{22AC6776-D598-4D4E-8C46-59023BF91F3C}">
      <dgm:prSet/>
      <dgm:spPr/>
      <dgm:t>
        <a:bodyPr/>
        <a:lstStyle/>
        <a:p>
          <a:endParaRPr lang="en-US" b="1"/>
        </a:p>
      </dgm:t>
    </dgm:pt>
    <dgm:pt modelId="{46CF1D4F-6E09-4E8D-BAC7-EB191CC45EFA}">
      <dgm:prSet/>
      <dgm:spPr>
        <a:solidFill>
          <a:schemeClr val="accent1"/>
        </a:solidFill>
      </dgm:spPr>
      <dgm:t>
        <a:bodyPr/>
        <a:lstStyle/>
        <a:p>
          <a:r>
            <a:rPr lang="en-US" b="1">
              <a:solidFill>
                <a:schemeClr val="bg1"/>
              </a:solidFill>
            </a:rPr>
            <a:t>HR Systems</a:t>
          </a:r>
        </a:p>
      </dgm:t>
    </dgm:pt>
    <dgm:pt modelId="{45CC1F35-66D2-46E0-AADC-E1031BAE6E7F}" type="parTrans" cxnId="{4AD8757A-8757-4984-86A4-56488DC18E1A}">
      <dgm:prSet/>
      <dgm:spPr>
        <a:ln>
          <a:solidFill>
            <a:srgbClr val="293E40"/>
          </a:solidFill>
        </a:ln>
      </dgm:spPr>
      <dgm:t>
        <a:bodyPr/>
        <a:lstStyle/>
        <a:p>
          <a:endParaRPr lang="en-US" b="1"/>
        </a:p>
      </dgm:t>
    </dgm:pt>
    <dgm:pt modelId="{20876E9D-8691-4CB9-BBC2-68566FC8AA71}" type="sibTrans" cxnId="{4AD8757A-8757-4984-86A4-56488DC18E1A}">
      <dgm:prSet/>
      <dgm:spPr/>
      <dgm:t>
        <a:bodyPr/>
        <a:lstStyle/>
        <a:p>
          <a:endParaRPr lang="en-US" b="1"/>
        </a:p>
      </dgm:t>
    </dgm:pt>
    <dgm:pt modelId="{8E7C97C3-EACD-4837-8DA5-A5AEE2CC62F9}">
      <dgm:prSet/>
      <dgm:spPr>
        <a:solidFill>
          <a:schemeClr val="accent1"/>
        </a:solidFill>
      </dgm:spPr>
      <dgm:t>
        <a:bodyPr/>
        <a:lstStyle/>
        <a:p>
          <a:r>
            <a:rPr lang="en-US" b="1">
              <a:solidFill>
                <a:schemeClr val="bg1"/>
              </a:solidFill>
            </a:rPr>
            <a:t>Return to Workplace</a:t>
          </a:r>
        </a:p>
      </dgm:t>
    </dgm:pt>
    <dgm:pt modelId="{29E52B0C-12EE-481F-8EF8-55F96E60387F}" type="parTrans" cxnId="{D7E777CD-A0B5-4386-8326-946BFE7416D4}">
      <dgm:prSet/>
      <dgm:spPr>
        <a:ln>
          <a:solidFill>
            <a:srgbClr val="293E40"/>
          </a:solidFill>
        </a:ln>
      </dgm:spPr>
      <dgm:t>
        <a:bodyPr/>
        <a:lstStyle/>
        <a:p>
          <a:endParaRPr lang="en-US" b="1"/>
        </a:p>
      </dgm:t>
    </dgm:pt>
    <dgm:pt modelId="{5A6AF8E2-69EC-4A6A-9DBA-1A7A14E5BE66}" type="sibTrans" cxnId="{D7E777CD-A0B5-4386-8326-946BFE7416D4}">
      <dgm:prSet/>
      <dgm:spPr/>
      <dgm:t>
        <a:bodyPr/>
        <a:lstStyle/>
        <a:p>
          <a:endParaRPr lang="en-US" b="1"/>
        </a:p>
      </dgm:t>
    </dgm:pt>
    <dgm:pt modelId="{4383ADF4-4BB5-4A62-BBD0-11A9018445ED}">
      <dgm:prSet/>
      <dgm:spPr>
        <a:solidFill>
          <a:schemeClr val="accent1"/>
        </a:solidFill>
      </dgm:spPr>
      <dgm:t>
        <a:bodyPr/>
        <a:lstStyle/>
        <a:p>
          <a:r>
            <a:rPr lang="en-US" b="1">
              <a:solidFill>
                <a:schemeClr val="bg1"/>
              </a:solidFill>
            </a:rPr>
            <a:t>Employment Information</a:t>
          </a:r>
        </a:p>
      </dgm:t>
    </dgm:pt>
    <dgm:pt modelId="{7C661111-F1AB-42CE-90ED-1BE95F1746A7}" type="parTrans" cxnId="{93A76F98-F69F-4B0F-9DD8-38E294D74F91}">
      <dgm:prSet/>
      <dgm:spPr>
        <a:ln>
          <a:solidFill>
            <a:srgbClr val="293E40"/>
          </a:solidFill>
        </a:ln>
      </dgm:spPr>
      <dgm:t>
        <a:bodyPr/>
        <a:lstStyle/>
        <a:p>
          <a:endParaRPr lang="en-US" b="1"/>
        </a:p>
      </dgm:t>
    </dgm:pt>
    <dgm:pt modelId="{AEF9E317-B256-4C5C-B404-364D26DCEC0C}" type="sibTrans" cxnId="{93A76F98-F69F-4B0F-9DD8-38E294D74F91}">
      <dgm:prSet/>
      <dgm:spPr/>
      <dgm:t>
        <a:bodyPr/>
        <a:lstStyle/>
        <a:p>
          <a:endParaRPr lang="en-US" b="1"/>
        </a:p>
      </dgm:t>
    </dgm:pt>
    <dgm:pt modelId="{10A1DE0A-B834-4616-82D8-76C060FB336D}">
      <dgm:prSet/>
      <dgm:spPr>
        <a:solidFill>
          <a:schemeClr val="accent1"/>
        </a:solidFill>
      </dgm:spPr>
      <dgm:t>
        <a:bodyPr/>
        <a:lstStyle/>
        <a:p>
          <a:r>
            <a:rPr lang="en-US" b="1">
              <a:solidFill>
                <a:schemeClr val="bg1"/>
              </a:solidFill>
            </a:rPr>
            <a:t>Travel and Relocation</a:t>
          </a:r>
        </a:p>
      </dgm:t>
    </dgm:pt>
    <dgm:pt modelId="{70C82132-B16B-407D-B925-2B7BD8AE6FD9}" type="parTrans" cxnId="{3B3C923C-EED9-4724-A741-CFC5B1FE9CFA}">
      <dgm:prSet/>
      <dgm:spPr>
        <a:ln>
          <a:solidFill>
            <a:srgbClr val="293E40"/>
          </a:solidFill>
        </a:ln>
      </dgm:spPr>
      <dgm:t>
        <a:bodyPr/>
        <a:lstStyle/>
        <a:p>
          <a:endParaRPr lang="en-US" b="1"/>
        </a:p>
      </dgm:t>
    </dgm:pt>
    <dgm:pt modelId="{33FFD1C1-2039-4EB2-AA38-3AA26D86E8B0}" type="sibTrans" cxnId="{3B3C923C-EED9-4724-A741-CFC5B1FE9CFA}">
      <dgm:prSet/>
      <dgm:spPr/>
      <dgm:t>
        <a:bodyPr/>
        <a:lstStyle/>
        <a:p>
          <a:endParaRPr lang="en-US" b="1"/>
        </a:p>
      </dgm:t>
    </dgm:pt>
    <dgm:pt modelId="{3E210871-C6C6-48EA-97ED-2130B471DBE9}">
      <dgm:prSet/>
      <dgm:spPr>
        <a:solidFill>
          <a:schemeClr val="accent1"/>
        </a:solidFill>
      </dgm:spPr>
      <dgm:t>
        <a:bodyPr/>
        <a:lstStyle/>
        <a:p>
          <a:r>
            <a:rPr lang="en-US" b="1">
              <a:solidFill>
                <a:schemeClr val="bg1"/>
              </a:solidFill>
            </a:rPr>
            <a:t>Retirement and Separation</a:t>
          </a:r>
        </a:p>
      </dgm:t>
    </dgm:pt>
    <dgm:pt modelId="{AACBB544-C508-4A98-BABC-E80E6E4A9A0D}" type="parTrans" cxnId="{1F15BCF4-E654-4006-82D4-2645C2AFAD8A}">
      <dgm:prSet/>
      <dgm:spPr>
        <a:ln>
          <a:solidFill>
            <a:srgbClr val="293E40"/>
          </a:solidFill>
        </a:ln>
      </dgm:spPr>
      <dgm:t>
        <a:bodyPr/>
        <a:lstStyle/>
        <a:p>
          <a:endParaRPr lang="en-US" b="1"/>
        </a:p>
      </dgm:t>
    </dgm:pt>
    <dgm:pt modelId="{E7AB67A2-8EBA-4013-9EA2-CBFF68717FD0}" type="sibTrans" cxnId="{1F15BCF4-E654-4006-82D4-2645C2AFAD8A}">
      <dgm:prSet/>
      <dgm:spPr/>
      <dgm:t>
        <a:bodyPr/>
        <a:lstStyle/>
        <a:p>
          <a:endParaRPr lang="en-US" b="1"/>
        </a:p>
      </dgm:t>
    </dgm:pt>
    <dgm:pt modelId="{4E460A87-9432-4987-BF98-DA9327DF4C0D}">
      <dgm:prSet/>
      <dgm:spPr>
        <a:solidFill>
          <a:schemeClr val="accent1"/>
        </a:solidFill>
      </dgm:spPr>
      <dgm:t>
        <a:bodyPr/>
        <a:lstStyle/>
        <a:p>
          <a:r>
            <a:rPr lang="en-US" b="1">
              <a:solidFill>
                <a:schemeClr val="bg1"/>
              </a:solidFill>
            </a:rPr>
            <a:t>Policies and Procedures</a:t>
          </a:r>
        </a:p>
      </dgm:t>
    </dgm:pt>
    <dgm:pt modelId="{985D8328-4ABE-4F71-88EA-10FB5080ED97}" type="parTrans" cxnId="{F89271C0-0547-4CB8-9135-62707449EEF0}">
      <dgm:prSet/>
      <dgm:spPr>
        <a:ln>
          <a:solidFill>
            <a:srgbClr val="293E40"/>
          </a:solidFill>
        </a:ln>
      </dgm:spPr>
      <dgm:t>
        <a:bodyPr/>
        <a:lstStyle/>
        <a:p>
          <a:endParaRPr lang="en-US" b="1"/>
        </a:p>
      </dgm:t>
    </dgm:pt>
    <dgm:pt modelId="{F3C35E6D-9D1F-4F56-B118-0673EE5E22B1}" type="sibTrans" cxnId="{F89271C0-0547-4CB8-9135-62707449EEF0}">
      <dgm:prSet/>
      <dgm:spPr/>
      <dgm:t>
        <a:bodyPr/>
        <a:lstStyle/>
        <a:p>
          <a:endParaRPr lang="en-US" b="1"/>
        </a:p>
      </dgm:t>
    </dgm:pt>
    <dgm:pt modelId="{1C90FF29-2ECC-4049-B335-220996511CC1}">
      <dgm:prSet/>
      <dgm:spPr>
        <a:solidFill>
          <a:srgbClr val="D9D9D9"/>
        </a:solidFill>
      </dgm:spPr>
      <dgm:t>
        <a:bodyPr/>
        <a:lstStyle/>
        <a:p>
          <a:r>
            <a:rPr lang="en-US" b="1">
              <a:solidFill>
                <a:schemeClr val="tx1"/>
              </a:solidFill>
            </a:rPr>
            <a:t>Compensation</a:t>
          </a:r>
        </a:p>
      </dgm:t>
    </dgm:pt>
    <dgm:pt modelId="{7D655D1B-42D7-48BB-BDEA-A7749E9F0C36}" type="parTrans" cxnId="{06388C31-855A-4F4E-A79A-4352B10B342B}">
      <dgm:prSet/>
      <dgm:spPr>
        <a:ln>
          <a:solidFill>
            <a:schemeClr val="accent1"/>
          </a:solidFill>
        </a:ln>
      </dgm:spPr>
      <dgm:t>
        <a:bodyPr/>
        <a:lstStyle/>
        <a:p>
          <a:endParaRPr lang="en-US" b="1"/>
        </a:p>
      </dgm:t>
    </dgm:pt>
    <dgm:pt modelId="{606DAD34-9FDE-407D-AB0E-66E84466AADE}" type="sibTrans" cxnId="{06388C31-855A-4F4E-A79A-4352B10B342B}">
      <dgm:prSet/>
      <dgm:spPr/>
      <dgm:t>
        <a:bodyPr/>
        <a:lstStyle/>
        <a:p>
          <a:endParaRPr lang="en-US" b="1"/>
        </a:p>
      </dgm:t>
    </dgm:pt>
    <dgm:pt modelId="{7D43EA9C-67EC-4EA0-BE31-811AFD315A01}">
      <dgm:prSet/>
      <dgm:spPr>
        <a:solidFill>
          <a:srgbClr val="D9D9D9"/>
        </a:solidFill>
      </dgm:spPr>
      <dgm:t>
        <a:bodyPr/>
        <a:lstStyle/>
        <a:p>
          <a:r>
            <a:rPr lang="en-US" b="1">
              <a:solidFill>
                <a:schemeClr val="tx1"/>
              </a:solidFill>
            </a:rPr>
            <a:t>Time Cards</a:t>
          </a:r>
        </a:p>
      </dgm:t>
    </dgm:pt>
    <dgm:pt modelId="{B2BD5D0F-8CBD-4384-8D1D-1A79FB5F2B3F}" type="parTrans" cxnId="{7A5D879A-BC24-4349-814F-72F692AFB775}">
      <dgm:prSet/>
      <dgm:spPr>
        <a:ln>
          <a:solidFill>
            <a:schemeClr val="accent1"/>
          </a:solidFill>
        </a:ln>
      </dgm:spPr>
      <dgm:t>
        <a:bodyPr/>
        <a:lstStyle/>
        <a:p>
          <a:endParaRPr lang="en-US" b="1"/>
        </a:p>
      </dgm:t>
    </dgm:pt>
    <dgm:pt modelId="{ADEB6B86-E16E-4010-867F-5301C263FA88}" type="sibTrans" cxnId="{7A5D879A-BC24-4349-814F-72F692AFB775}">
      <dgm:prSet/>
      <dgm:spPr/>
      <dgm:t>
        <a:bodyPr/>
        <a:lstStyle/>
        <a:p>
          <a:endParaRPr lang="en-US" b="1"/>
        </a:p>
      </dgm:t>
    </dgm:pt>
    <dgm:pt modelId="{D021F580-42FD-47B1-B6CE-FA60A209D0EC}">
      <dgm:prSet/>
      <dgm:spPr>
        <a:solidFill>
          <a:srgbClr val="D9D9D9"/>
        </a:solidFill>
      </dgm:spPr>
      <dgm:t>
        <a:bodyPr/>
        <a:lstStyle/>
        <a:p>
          <a:r>
            <a:rPr lang="en-US" b="1">
              <a:solidFill>
                <a:schemeClr val="tx1"/>
              </a:solidFill>
            </a:rPr>
            <a:t>Tax Information</a:t>
          </a:r>
        </a:p>
      </dgm:t>
    </dgm:pt>
    <dgm:pt modelId="{7B8599B5-2E76-4BE5-B48E-CFBC1914D13B}" type="parTrans" cxnId="{E98B3DE3-953D-401B-A6D2-4C0460038118}">
      <dgm:prSet/>
      <dgm:spPr>
        <a:ln>
          <a:solidFill>
            <a:schemeClr val="accent1"/>
          </a:solidFill>
        </a:ln>
      </dgm:spPr>
      <dgm:t>
        <a:bodyPr/>
        <a:lstStyle/>
        <a:p>
          <a:endParaRPr lang="en-US" b="1"/>
        </a:p>
      </dgm:t>
    </dgm:pt>
    <dgm:pt modelId="{FD30B5DF-2237-4F87-BD80-98DDEB71584A}" type="sibTrans" cxnId="{E98B3DE3-953D-401B-A6D2-4C0460038118}">
      <dgm:prSet/>
      <dgm:spPr/>
      <dgm:t>
        <a:bodyPr/>
        <a:lstStyle/>
        <a:p>
          <a:endParaRPr lang="en-US" b="1"/>
        </a:p>
      </dgm:t>
    </dgm:pt>
    <dgm:pt modelId="{2462FA90-14CB-443B-BB54-361AAC1CA44D}">
      <dgm:prSet/>
      <dgm:spPr>
        <a:solidFill>
          <a:srgbClr val="D9D9D9"/>
        </a:solidFill>
      </dgm:spPr>
      <dgm:t>
        <a:bodyPr/>
        <a:lstStyle/>
        <a:p>
          <a:r>
            <a:rPr lang="en-US" b="1">
              <a:solidFill>
                <a:schemeClr val="tx1"/>
              </a:solidFill>
            </a:rPr>
            <a:t>Time Off</a:t>
          </a:r>
        </a:p>
      </dgm:t>
    </dgm:pt>
    <dgm:pt modelId="{4D50F77E-4D2A-4EE1-A6BD-1B922F12BBF5}" type="parTrans" cxnId="{D4375891-9ADA-48E2-BA1D-21E4B8823FDE}">
      <dgm:prSet/>
      <dgm:spPr>
        <a:ln>
          <a:solidFill>
            <a:schemeClr val="accent1"/>
          </a:solidFill>
        </a:ln>
      </dgm:spPr>
      <dgm:t>
        <a:bodyPr/>
        <a:lstStyle/>
        <a:p>
          <a:endParaRPr lang="en-US" b="1"/>
        </a:p>
      </dgm:t>
    </dgm:pt>
    <dgm:pt modelId="{EDBE7121-517D-4EA0-A660-18E108024DD2}" type="sibTrans" cxnId="{D4375891-9ADA-48E2-BA1D-21E4B8823FDE}">
      <dgm:prSet/>
      <dgm:spPr/>
      <dgm:t>
        <a:bodyPr/>
        <a:lstStyle/>
        <a:p>
          <a:endParaRPr lang="en-US" b="1"/>
        </a:p>
      </dgm:t>
    </dgm:pt>
    <dgm:pt modelId="{00AB9895-EA0B-45AA-A452-9BB68ABD5284}">
      <dgm:prSet/>
      <dgm:spPr>
        <a:solidFill>
          <a:srgbClr val="D9D9D9"/>
        </a:solidFill>
      </dgm:spPr>
      <dgm:t>
        <a:bodyPr/>
        <a:lstStyle/>
        <a:p>
          <a:r>
            <a:rPr lang="en-US" b="1">
              <a:solidFill>
                <a:schemeClr val="tx1"/>
              </a:solidFill>
            </a:rPr>
            <a:t>Health and Wellness</a:t>
          </a:r>
        </a:p>
      </dgm:t>
    </dgm:pt>
    <dgm:pt modelId="{DEABB6A1-8926-45F6-8743-3D2EA548DEA5}" type="parTrans" cxnId="{2C1C893D-F306-42C3-9994-12C71CCF08FB}">
      <dgm:prSet/>
      <dgm:spPr>
        <a:ln>
          <a:solidFill>
            <a:schemeClr val="accent1"/>
          </a:solidFill>
        </a:ln>
      </dgm:spPr>
      <dgm:t>
        <a:bodyPr/>
        <a:lstStyle/>
        <a:p>
          <a:endParaRPr lang="en-US" b="1"/>
        </a:p>
      </dgm:t>
    </dgm:pt>
    <dgm:pt modelId="{B5ACF4C2-FD2C-4804-9651-9F21EABD579C}" type="sibTrans" cxnId="{2C1C893D-F306-42C3-9994-12C71CCF08FB}">
      <dgm:prSet/>
      <dgm:spPr/>
      <dgm:t>
        <a:bodyPr/>
        <a:lstStyle/>
        <a:p>
          <a:endParaRPr lang="en-US" b="1"/>
        </a:p>
      </dgm:t>
    </dgm:pt>
    <dgm:pt modelId="{8F01807F-F5F1-4385-B807-46448FE94E2C}">
      <dgm:prSet/>
      <dgm:spPr>
        <a:solidFill>
          <a:srgbClr val="D9D9D9"/>
        </a:solidFill>
      </dgm:spPr>
      <dgm:t>
        <a:bodyPr/>
        <a:lstStyle/>
        <a:p>
          <a:r>
            <a:rPr lang="en-US" b="1">
              <a:solidFill>
                <a:schemeClr val="tx1"/>
              </a:solidFill>
            </a:rPr>
            <a:t>Retirement</a:t>
          </a:r>
        </a:p>
      </dgm:t>
    </dgm:pt>
    <dgm:pt modelId="{19B26E24-DDC7-4C81-B27F-2032CFC98F6E}" type="parTrans" cxnId="{DA3DC882-4010-475D-BEAD-23DA8DEC983E}">
      <dgm:prSet/>
      <dgm:spPr>
        <a:ln>
          <a:solidFill>
            <a:schemeClr val="accent1"/>
          </a:solidFill>
        </a:ln>
      </dgm:spPr>
      <dgm:t>
        <a:bodyPr/>
        <a:lstStyle/>
        <a:p>
          <a:endParaRPr lang="en-US" b="1"/>
        </a:p>
      </dgm:t>
    </dgm:pt>
    <dgm:pt modelId="{1172DD36-2F9C-4244-B86E-AB30B6578F88}" type="sibTrans" cxnId="{DA3DC882-4010-475D-BEAD-23DA8DEC983E}">
      <dgm:prSet/>
      <dgm:spPr/>
      <dgm:t>
        <a:bodyPr/>
        <a:lstStyle/>
        <a:p>
          <a:endParaRPr lang="en-US" b="1"/>
        </a:p>
      </dgm:t>
    </dgm:pt>
    <dgm:pt modelId="{610CB804-0295-46ED-A8CA-72865782FEE6}">
      <dgm:prSet/>
      <dgm:spPr>
        <a:solidFill>
          <a:srgbClr val="D9D9D9"/>
        </a:solidFill>
      </dgm:spPr>
      <dgm:t>
        <a:bodyPr/>
        <a:lstStyle/>
        <a:p>
          <a:r>
            <a:rPr lang="en-US" b="1">
              <a:solidFill>
                <a:schemeClr val="tx1"/>
              </a:solidFill>
            </a:rPr>
            <a:t>Leave of Absence</a:t>
          </a:r>
        </a:p>
      </dgm:t>
    </dgm:pt>
    <dgm:pt modelId="{CC744559-11BA-46FD-B0EA-C2195C5CE960}" type="parTrans" cxnId="{DD929800-DA4A-4EC2-8964-37D4841C9ED3}">
      <dgm:prSet/>
      <dgm:spPr>
        <a:ln>
          <a:solidFill>
            <a:schemeClr val="accent1"/>
          </a:solidFill>
        </a:ln>
      </dgm:spPr>
      <dgm:t>
        <a:bodyPr/>
        <a:lstStyle/>
        <a:p>
          <a:endParaRPr lang="en-US" b="1"/>
        </a:p>
      </dgm:t>
    </dgm:pt>
    <dgm:pt modelId="{7E49B241-24A1-4808-A858-0E556FFC1AFF}" type="sibTrans" cxnId="{DD929800-DA4A-4EC2-8964-37D4841C9ED3}">
      <dgm:prSet/>
      <dgm:spPr/>
      <dgm:t>
        <a:bodyPr/>
        <a:lstStyle/>
        <a:p>
          <a:endParaRPr lang="en-US" b="1"/>
        </a:p>
      </dgm:t>
    </dgm:pt>
    <dgm:pt modelId="{72965749-3F8A-4E99-A545-A5D3212408BC}">
      <dgm:prSet/>
      <dgm:spPr>
        <a:solidFill>
          <a:srgbClr val="D9D9D9"/>
        </a:solidFill>
      </dgm:spPr>
      <dgm:t>
        <a:bodyPr/>
        <a:lstStyle/>
        <a:p>
          <a:r>
            <a:rPr lang="en-US" b="1">
              <a:solidFill>
                <a:schemeClr val="tx1"/>
              </a:solidFill>
            </a:rPr>
            <a:t>Child and Dependent Care</a:t>
          </a:r>
        </a:p>
      </dgm:t>
    </dgm:pt>
    <dgm:pt modelId="{CC9D624A-52E1-424F-B6CE-1FE94E39B6C1}" type="parTrans" cxnId="{58A688C4-BD06-4563-842E-BCD388278586}">
      <dgm:prSet/>
      <dgm:spPr>
        <a:ln>
          <a:solidFill>
            <a:schemeClr val="accent1"/>
          </a:solidFill>
        </a:ln>
      </dgm:spPr>
      <dgm:t>
        <a:bodyPr/>
        <a:lstStyle/>
        <a:p>
          <a:endParaRPr lang="en-US" b="1"/>
        </a:p>
      </dgm:t>
    </dgm:pt>
    <dgm:pt modelId="{CBF69126-1005-482A-ADCD-94A5F52C303A}" type="sibTrans" cxnId="{58A688C4-BD06-4563-842E-BCD388278586}">
      <dgm:prSet/>
      <dgm:spPr/>
      <dgm:t>
        <a:bodyPr/>
        <a:lstStyle/>
        <a:p>
          <a:endParaRPr lang="en-US" b="1"/>
        </a:p>
      </dgm:t>
    </dgm:pt>
    <dgm:pt modelId="{70E49711-D64B-4CB4-A99C-4D3D1EEA8769}">
      <dgm:prSet/>
      <dgm:spPr>
        <a:solidFill>
          <a:srgbClr val="D9D9D9"/>
        </a:solidFill>
      </dgm:spPr>
      <dgm:t>
        <a:bodyPr/>
        <a:lstStyle/>
        <a:p>
          <a:r>
            <a:rPr lang="en-US" b="1">
              <a:solidFill>
                <a:schemeClr val="tx1"/>
              </a:solidFill>
            </a:rPr>
            <a:t>Donating and Volunteering</a:t>
          </a:r>
        </a:p>
      </dgm:t>
    </dgm:pt>
    <dgm:pt modelId="{E8FDC131-1791-4289-9B1A-9314C08A6087}" type="parTrans" cxnId="{C61C61DF-DBE0-40D4-A577-6376C18A2C9E}">
      <dgm:prSet/>
      <dgm:spPr>
        <a:ln>
          <a:solidFill>
            <a:schemeClr val="accent1"/>
          </a:solidFill>
        </a:ln>
      </dgm:spPr>
      <dgm:t>
        <a:bodyPr/>
        <a:lstStyle/>
        <a:p>
          <a:endParaRPr lang="en-US" b="1"/>
        </a:p>
      </dgm:t>
    </dgm:pt>
    <dgm:pt modelId="{FF1A1E91-1DED-49C1-86BD-04720A174C79}" type="sibTrans" cxnId="{C61C61DF-DBE0-40D4-A577-6376C18A2C9E}">
      <dgm:prSet/>
      <dgm:spPr/>
      <dgm:t>
        <a:bodyPr/>
        <a:lstStyle/>
        <a:p>
          <a:endParaRPr lang="en-US" b="1"/>
        </a:p>
      </dgm:t>
    </dgm:pt>
    <dgm:pt modelId="{BE685546-7561-4C00-9E71-4FD8984EAAEA}">
      <dgm:prSet/>
      <dgm:spPr>
        <a:solidFill>
          <a:srgbClr val="D9D9D9"/>
        </a:solidFill>
      </dgm:spPr>
      <dgm:t>
        <a:bodyPr/>
        <a:lstStyle/>
        <a:p>
          <a:r>
            <a:rPr lang="en-US" b="1">
              <a:solidFill>
                <a:schemeClr val="tx1"/>
              </a:solidFill>
            </a:rPr>
            <a:t>Education Reimbursement</a:t>
          </a:r>
        </a:p>
      </dgm:t>
    </dgm:pt>
    <dgm:pt modelId="{93D453EF-B80F-4688-8804-937DA1F9DCA6}" type="parTrans" cxnId="{91A6DE6A-F313-4513-B6C0-F4B9A7E7B7AE}">
      <dgm:prSet/>
      <dgm:spPr>
        <a:ln>
          <a:solidFill>
            <a:schemeClr val="accent1"/>
          </a:solidFill>
        </a:ln>
      </dgm:spPr>
      <dgm:t>
        <a:bodyPr/>
        <a:lstStyle/>
        <a:p>
          <a:endParaRPr lang="en-US" b="1"/>
        </a:p>
      </dgm:t>
    </dgm:pt>
    <dgm:pt modelId="{8E768F7D-8AEF-481D-B0EF-BBC4BAE373DC}" type="sibTrans" cxnId="{91A6DE6A-F313-4513-B6C0-F4B9A7E7B7AE}">
      <dgm:prSet/>
      <dgm:spPr/>
      <dgm:t>
        <a:bodyPr/>
        <a:lstStyle/>
        <a:p>
          <a:endParaRPr lang="en-US" b="1"/>
        </a:p>
      </dgm:t>
    </dgm:pt>
    <dgm:pt modelId="{9688958E-23E1-45CD-B458-97DFF8991247}">
      <dgm:prSet/>
      <dgm:spPr>
        <a:solidFill>
          <a:srgbClr val="D9D9D9"/>
        </a:solidFill>
      </dgm:spPr>
      <dgm:t>
        <a:bodyPr/>
        <a:lstStyle/>
        <a:p>
          <a:r>
            <a:rPr lang="en-US" b="1">
              <a:solidFill>
                <a:schemeClr val="tx1"/>
              </a:solidFill>
            </a:rPr>
            <a:t>Promotions</a:t>
          </a:r>
        </a:p>
      </dgm:t>
    </dgm:pt>
    <dgm:pt modelId="{9A748431-14FB-4DDF-AAB5-027E6931FFFA}" type="parTrans" cxnId="{A5FE354D-EACB-421F-910A-D6ABD5588553}">
      <dgm:prSet/>
      <dgm:spPr>
        <a:ln>
          <a:solidFill>
            <a:schemeClr val="accent1"/>
          </a:solidFill>
        </a:ln>
      </dgm:spPr>
      <dgm:t>
        <a:bodyPr/>
        <a:lstStyle/>
        <a:p>
          <a:endParaRPr lang="en-US" b="1"/>
        </a:p>
      </dgm:t>
    </dgm:pt>
    <dgm:pt modelId="{763A1C50-F6DF-4DD3-A9BA-A363A5B1DFB5}" type="sibTrans" cxnId="{A5FE354D-EACB-421F-910A-D6ABD5588553}">
      <dgm:prSet/>
      <dgm:spPr/>
      <dgm:t>
        <a:bodyPr/>
        <a:lstStyle/>
        <a:p>
          <a:endParaRPr lang="en-US" b="1"/>
        </a:p>
      </dgm:t>
    </dgm:pt>
    <dgm:pt modelId="{13F1F070-A6A6-4B13-8516-B1EED5C25AE0}">
      <dgm:prSet/>
      <dgm:spPr>
        <a:solidFill>
          <a:srgbClr val="D9D9D9"/>
        </a:solidFill>
      </dgm:spPr>
      <dgm:t>
        <a:bodyPr/>
        <a:lstStyle/>
        <a:p>
          <a:r>
            <a:rPr lang="en-US" b="1">
              <a:solidFill>
                <a:schemeClr val="tx1"/>
              </a:solidFill>
            </a:rPr>
            <a:t>Job Change</a:t>
          </a:r>
        </a:p>
      </dgm:t>
    </dgm:pt>
    <dgm:pt modelId="{0D24FC89-A4E7-45DF-9124-3AC9FC6B0060}" type="parTrans" cxnId="{413091BE-12FC-41A2-A821-77E824EB51D7}">
      <dgm:prSet/>
      <dgm:spPr>
        <a:ln>
          <a:solidFill>
            <a:schemeClr val="accent1"/>
          </a:solidFill>
        </a:ln>
      </dgm:spPr>
      <dgm:t>
        <a:bodyPr/>
        <a:lstStyle/>
        <a:p>
          <a:endParaRPr lang="en-US" b="1"/>
        </a:p>
      </dgm:t>
    </dgm:pt>
    <dgm:pt modelId="{A069E209-4636-437B-9A1D-DC59F41867FE}" type="sibTrans" cxnId="{413091BE-12FC-41A2-A821-77E824EB51D7}">
      <dgm:prSet/>
      <dgm:spPr/>
      <dgm:t>
        <a:bodyPr/>
        <a:lstStyle/>
        <a:p>
          <a:endParaRPr lang="en-US" b="1"/>
        </a:p>
      </dgm:t>
    </dgm:pt>
    <dgm:pt modelId="{BB3EE3FC-0A49-4821-A197-B27583DD60AB}">
      <dgm:prSet/>
      <dgm:spPr>
        <a:solidFill>
          <a:srgbClr val="D9D9D9"/>
        </a:solidFill>
      </dgm:spPr>
      <dgm:t>
        <a:bodyPr/>
        <a:lstStyle/>
        <a:p>
          <a:r>
            <a:rPr lang="en-US" b="1">
              <a:solidFill>
                <a:schemeClr val="tx1"/>
              </a:solidFill>
            </a:rPr>
            <a:t>Career Growth</a:t>
          </a:r>
        </a:p>
      </dgm:t>
    </dgm:pt>
    <dgm:pt modelId="{5AF9D115-975A-4F65-BBCB-1F0A97057044}" type="parTrans" cxnId="{976092A3-2E4B-4497-ACE3-26680680005E}">
      <dgm:prSet/>
      <dgm:spPr>
        <a:ln>
          <a:solidFill>
            <a:schemeClr val="accent1"/>
          </a:solidFill>
        </a:ln>
      </dgm:spPr>
      <dgm:t>
        <a:bodyPr/>
        <a:lstStyle/>
        <a:p>
          <a:endParaRPr lang="en-US" b="1"/>
        </a:p>
      </dgm:t>
    </dgm:pt>
    <dgm:pt modelId="{38957994-2290-4744-9EC8-556EDB2D8EE9}" type="sibTrans" cxnId="{976092A3-2E4B-4497-ACE3-26680680005E}">
      <dgm:prSet/>
      <dgm:spPr/>
      <dgm:t>
        <a:bodyPr/>
        <a:lstStyle/>
        <a:p>
          <a:endParaRPr lang="en-US" b="1"/>
        </a:p>
      </dgm:t>
    </dgm:pt>
    <dgm:pt modelId="{F8833F5B-7F78-4F07-8B01-13C2309FE151}">
      <dgm:prSet/>
      <dgm:spPr>
        <a:solidFill>
          <a:srgbClr val="D9D9D9"/>
        </a:solidFill>
      </dgm:spPr>
      <dgm:t>
        <a:bodyPr/>
        <a:lstStyle/>
        <a:p>
          <a:r>
            <a:rPr lang="en-US" b="1">
              <a:solidFill>
                <a:schemeClr val="tx1"/>
              </a:solidFill>
            </a:rPr>
            <a:t>Training and Certification</a:t>
          </a:r>
        </a:p>
      </dgm:t>
    </dgm:pt>
    <dgm:pt modelId="{0CCFD369-F959-4EB1-B981-CD8A528F59F2}" type="parTrans" cxnId="{CB9A4784-8CD2-4EBA-855D-40AB5F7C5BD4}">
      <dgm:prSet/>
      <dgm:spPr>
        <a:ln>
          <a:solidFill>
            <a:schemeClr val="accent1"/>
          </a:solidFill>
        </a:ln>
      </dgm:spPr>
      <dgm:t>
        <a:bodyPr/>
        <a:lstStyle/>
        <a:p>
          <a:endParaRPr lang="en-US" b="1"/>
        </a:p>
      </dgm:t>
    </dgm:pt>
    <dgm:pt modelId="{5CF3D6C0-64AF-4967-9BE0-62AA65EE0932}" type="sibTrans" cxnId="{CB9A4784-8CD2-4EBA-855D-40AB5F7C5BD4}">
      <dgm:prSet/>
      <dgm:spPr/>
      <dgm:t>
        <a:bodyPr/>
        <a:lstStyle/>
        <a:p>
          <a:endParaRPr lang="en-US" b="1"/>
        </a:p>
      </dgm:t>
    </dgm:pt>
    <dgm:pt modelId="{1AE1D342-CD24-46AD-BE0C-2595C710DAB3}">
      <dgm:prSet/>
      <dgm:spPr>
        <a:solidFill>
          <a:srgbClr val="D9D9D9"/>
        </a:solidFill>
      </dgm:spPr>
      <dgm:t>
        <a:bodyPr/>
        <a:lstStyle/>
        <a:p>
          <a:r>
            <a:rPr lang="en-US" b="1">
              <a:solidFill>
                <a:schemeClr val="tx1"/>
              </a:solidFill>
            </a:rPr>
            <a:t>Talent Management</a:t>
          </a:r>
        </a:p>
      </dgm:t>
    </dgm:pt>
    <dgm:pt modelId="{DEA630B1-7B69-4B52-A295-E1D728233F74}" type="parTrans" cxnId="{C1E3E800-4B94-4DAC-B657-F26BD78FECA6}">
      <dgm:prSet/>
      <dgm:spPr>
        <a:ln>
          <a:solidFill>
            <a:schemeClr val="accent1"/>
          </a:solidFill>
        </a:ln>
      </dgm:spPr>
      <dgm:t>
        <a:bodyPr/>
        <a:lstStyle/>
        <a:p>
          <a:endParaRPr lang="en-US" b="1"/>
        </a:p>
      </dgm:t>
    </dgm:pt>
    <dgm:pt modelId="{FF098B42-E014-4341-8A76-89F2F699560B}" type="sibTrans" cxnId="{C1E3E800-4B94-4DAC-B657-F26BD78FECA6}">
      <dgm:prSet/>
      <dgm:spPr/>
      <dgm:t>
        <a:bodyPr/>
        <a:lstStyle/>
        <a:p>
          <a:endParaRPr lang="en-US" b="1"/>
        </a:p>
      </dgm:t>
    </dgm:pt>
    <dgm:pt modelId="{F2B3AAC0-652D-402F-A403-47321E95CF91}">
      <dgm:prSet/>
      <dgm:spPr>
        <a:solidFill>
          <a:srgbClr val="D9D9D9"/>
        </a:solidFill>
      </dgm:spPr>
      <dgm:t>
        <a:bodyPr/>
        <a:lstStyle/>
        <a:p>
          <a:r>
            <a:rPr lang="en-US" b="1">
              <a:solidFill>
                <a:schemeClr val="tx1"/>
              </a:solidFill>
            </a:rPr>
            <a:t>Performance</a:t>
          </a:r>
        </a:p>
      </dgm:t>
    </dgm:pt>
    <dgm:pt modelId="{EF977329-B0C0-4BCD-994E-0C37C353BB6B}" type="parTrans" cxnId="{7EE624D0-697C-44F9-AF23-9A3BFAA3D055}">
      <dgm:prSet/>
      <dgm:spPr>
        <a:ln>
          <a:solidFill>
            <a:schemeClr val="accent1"/>
          </a:solidFill>
        </a:ln>
      </dgm:spPr>
      <dgm:t>
        <a:bodyPr/>
        <a:lstStyle/>
        <a:p>
          <a:endParaRPr lang="en-US" b="1"/>
        </a:p>
      </dgm:t>
    </dgm:pt>
    <dgm:pt modelId="{B2FBA61F-2FF6-4D7A-BC0E-36DB7F7C0649}" type="sibTrans" cxnId="{7EE624D0-697C-44F9-AF23-9A3BFAA3D055}">
      <dgm:prSet/>
      <dgm:spPr/>
      <dgm:t>
        <a:bodyPr/>
        <a:lstStyle/>
        <a:p>
          <a:endParaRPr lang="en-US" b="1"/>
        </a:p>
      </dgm:t>
    </dgm:pt>
    <dgm:pt modelId="{641E98B1-4137-4A14-9408-BEB2F42B3C45}" type="pres">
      <dgm:prSet presAssocID="{F8D9C29B-72DF-462D-A32C-F8CCF7A08A24}" presName="hierChild1" presStyleCnt="0">
        <dgm:presLayoutVars>
          <dgm:orgChart val="1"/>
          <dgm:chPref val="1"/>
          <dgm:dir/>
          <dgm:animOne val="branch"/>
          <dgm:animLvl val="lvl"/>
          <dgm:resizeHandles/>
        </dgm:presLayoutVars>
      </dgm:prSet>
      <dgm:spPr/>
    </dgm:pt>
    <dgm:pt modelId="{79CABC01-25E5-4939-9DBB-EF11930061F4}" type="pres">
      <dgm:prSet presAssocID="{F7C4340A-D6E8-43A4-B233-A3F6E368A6A3}" presName="hierRoot1" presStyleCnt="0">
        <dgm:presLayoutVars>
          <dgm:hierBranch val="init"/>
        </dgm:presLayoutVars>
      </dgm:prSet>
      <dgm:spPr/>
    </dgm:pt>
    <dgm:pt modelId="{8420FB69-8AA0-4F8E-AF34-D6208FE9ADFC}" type="pres">
      <dgm:prSet presAssocID="{F7C4340A-D6E8-43A4-B233-A3F6E368A6A3}" presName="rootComposite1" presStyleCnt="0"/>
      <dgm:spPr/>
    </dgm:pt>
    <dgm:pt modelId="{8828EBBF-1410-4E79-B9A0-C3980C2F0B3A}" type="pres">
      <dgm:prSet presAssocID="{F7C4340A-D6E8-43A4-B233-A3F6E368A6A3}" presName="rootText1" presStyleLbl="node0" presStyleIdx="0" presStyleCnt="1">
        <dgm:presLayoutVars>
          <dgm:chPref val="3"/>
        </dgm:presLayoutVars>
      </dgm:prSet>
      <dgm:spPr/>
    </dgm:pt>
    <dgm:pt modelId="{FA6FD116-F608-4AD5-B1BB-5DC73A1F0756}" type="pres">
      <dgm:prSet presAssocID="{F7C4340A-D6E8-43A4-B233-A3F6E368A6A3}" presName="rootConnector1" presStyleLbl="node1" presStyleIdx="0" presStyleCnt="0"/>
      <dgm:spPr/>
    </dgm:pt>
    <dgm:pt modelId="{EE2417CE-DA19-40FE-80FD-32C071A85028}" type="pres">
      <dgm:prSet presAssocID="{F7C4340A-D6E8-43A4-B233-A3F6E368A6A3}" presName="hierChild2" presStyleCnt="0"/>
      <dgm:spPr/>
    </dgm:pt>
    <dgm:pt modelId="{A2FA61BB-DE27-4B14-977B-C89A70596CD3}" type="pres">
      <dgm:prSet presAssocID="{12F7BABD-1697-44EF-95B5-AA69A290A83A}" presName="Name37" presStyleLbl="parChTrans1D2" presStyleIdx="0" presStyleCnt="11"/>
      <dgm:spPr/>
    </dgm:pt>
    <dgm:pt modelId="{B12AD85F-D75C-47CA-8DC8-139B3303E074}" type="pres">
      <dgm:prSet presAssocID="{DB346DFE-065E-4A48-BED5-0BFBBBB6D243}" presName="hierRoot2" presStyleCnt="0">
        <dgm:presLayoutVars>
          <dgm:hierBranch val="init"/>
        </dgm:presLayoutVars>
      </dgm:prSet>
      <dgm:spPr/>
    </dgm:pt>
    <dgm:pt modelId="{3470F99D-F26E-4251-B51D-47DCAFBD63F7}" type="pres">
      <dgm:prSet presAssocID="{DB346DFE-065E-4A48-BED5-0BFBBBB6D243}" presName="rootComposite" presStyleCnt="0"/>
      <dgm:spPr/>
    </dgm:pt>
    <dgm:pt modelId="{771631D5-65D0-40A3-906B-3A50C2C76D9B}" type="pres">
      <dgm:prSet presAssocID="{DB346DFE-065E-4A48-BED5-0BFBBBB6D243}" presName="rootText" presStyleLbl="node2" presStyleIdx="0" presStyleCnt="11">
        <dgm:presLayoutVars>
          <dgm:chPref val="3"/>
        </dgm:presLayoutVars>
      </dgm:prSet>
      <dgm:spPr/>
    </dgm:pt>
    <dgm:pt modelId="{C5F75126-8912-43EB-9B9E-628865C090F6}" type="pres">
      <dgm:prSet presAssocID="{DB346DFE-065E-4A48-BED5-0BFBBBB6D243}" presName="rootConnector" presStyleLbl="node2" presStyleIdx="0" presStyleCnt="11"/>
      <dgm:spPr/>
    </dgm:pt>
    <dgm:pt modelId="{BAD84212-2B02-44F8-8EC1-D7EE2CFBE3F0}" type="pres">
      <dgm:prSet presAssocID="{DB346DFE-065E-4A48-BED5-0BFBBBB6D243}" presName="hierChild4" presStyleCnt="0"/>
      <dgm:spPr/>
    </dgm:pt>
    <dgm:pt modelId="{16753FF5-2699-4D8E-9909-A836DD3A0C93}" type="pres">
      <dgm:prSet presAssocID="{7D655D1B-42D7-48BB-BDEA-A7749E9F0C36}" presName="Name37" presStyleLbl="parChTrans1D3" presStyleIdx="0" presStyleCnt="16"/>
      <dgm:spPr/>
    </dgm:pt>
    <dgm:pt modelId="{7C3B3A91-4358-4868-BF78-52ED35522D8D}" type="pres">
      <dgm:prSet presAssocID="{1C90FF29-2ECC-4049-B335-220996511CC1}" presName="hierRoot2" presStyleCnt="0">
        <dgm:presLayoutVars>
          <dgm:hierBranch val="init"/>
        </dgm:presLayoutVars>
      </dgm:prSet>
      <dgm:spPr/>
    </dgm:pt>
    <dgm:pt modelId="{B7755796-AA9E-456A-9507-12F1A4AE8AFF}" type="pres">
      <dgm:prSet presAssocID="{1C90FF29-2ECC-4049-B335-220996511CC1}" presName="rootComposite" presStyleCnt="0"/>
      <dgm:spPr/>
    </dgm:pt>
    <dgm:pt modelId="{A661B7C1-973C-41B8-828A-8314CC745CE7}" type="pres">
      <dgm:prSet presAssocID="{1C90FF29-2ECC-4049-B335-220996511CC1}" presName="rootText" presStyleLbl="node3" presStyleIdx="0" presStyleCnt="16">
        <dgm:presLayoutVars>
          <dgm:chPref val="3"/>
        </dgm:presLayoutVars>
      </dgm:prSet>
      <dgm:spPr/>
    </dgm:pt>
    <dgm:pt modelId="{97EE884E-AF96-4A39-9399-4E119C6EF412}" type="pres">
      <dgm:prSet presAssocID="{1C90FF29-2ECC-4049-B335-220996511CC1}" presName="rootConnector" presStyleLbl="node3" presStyleIdx="0" presStyleCnt="16"/>
      <dgm:spPr/>
    </dgm:pt>
    <dgm:pt modelId="{1240FC3E-DDC1-4DB3-91F3-B51E60697DC5}" type="pres">
      <dgm:prSet presAssocID="{1C90FF29-2ECC-4049-B335-220996511CC1}" presName="hierChild4" presStyleCnt="0"/>
      <dgm:spPr/>
    </dgm:pt>
    <dgm:pt modelId="{DC82D573-5740-4456-A7DD-596BB07E9EBD}" type="pres">
      <dgm:prSet presAssocID="{1C90FF29-2ECC-4049-B335-220996511CC1}" presName="hierChild5" presStyleCnt="0"/>
      <dgm:spPr/>
    </dgm:pt>
    <dgm:pt modelId="{17D44DB2-05B9-4B13-8F99-BD79D6886639}" type="pres">
      <dgm:prSet presAssocID="{B2BD5D0F-8CBD-4384-8D1D-1A79FB5F2B3F}" presName="Name37" presStyleLbl="parChTrans1D3" presStyleIdx="1" presStyleCnt="16"/>
      <dgm:spPr/>
    </dgm:pt>
    <dgm:pt modelId="{1277BED1-AA8B-4EB1-B37C-B3D654D8FA46}" type="pres">
      <dgm:prSet presAssocID="{7D43EA9C-67EC-4EA0-BE31-811AFD315A01}" presName="hierRoot2" presStyleCnt="0">
        <dgm:presLayoutVars>
          <dgm:hierBranch val="init"/>
        </dgm:presLayoutVars>
      </dgm:prSet>
      <dgm:spPr/>
    </dgm:pt>
    <dgm:pt modelId="{BB57F4C3-915C-4AAF-BCB3-CEF602B72713}" type="pres">
      <dgm:prSet presAssocID="{7D43EA9C-67EC-4EA0-BE31-811AFD315A01}" presName="rootComposite" presStyleCnt="0"/>
      <dgm:spPr/>
    </dgm:pt>
    <dgm:pt modelId="{163D560A-6748-4CA0-9717-6BB12A936DE8}" type="pres">
      <dgm:prSet presAssocID="{7D43EA9C-67EC-4EA0-BE31-811AFD315A01}" presName="rootText" presStyleLbl="node3" presStyleIdx="1" presStyleCnt="16">
        <dgm:presLayoutVars>
          <dgm:chPref val="3"/>
        </dgm:presLayoutVars>
      </dgm:prSet>
      <dgm:spPr/>
    </dgm:pt>
    <dgm:pt modelId="{8BE7506B-088E-4937-92B3-5F85E1879E62}" type="pres">
      <dgm:prSet presAssocID="{7D43EA9C-67EC-4EA0-BE31-811AFD315A01}" presName="rootConnector" presStyleLbl="node3" presStyleIdx="1" presStyleCnt="16"/>
      <dgm:spPr/>
    </dgm:pt>
    <dgm:pt modelId="{17836173-71ED-494A-89F1-BA874290FA04}" type="pres">
      <dgm:prSet presAssocID="{7D43EA9C-67EC-4EA0-BE31-811AFD315A01}" presName="hierChild4" presStyleCnt="0"/>
      <dgm:spPr/>
    </dgm:pt>
    <dgm:pt modelId="{59A92293-5558-41B0-96C4-B179880A8D71}" type="pres">
      <dgm:prSet presAssocID="{7D43EA9C-67EC-4EA0-BE31-811AFD315A01}" presName="hierChild5" presStyleCnt="0"/>
      <dgm:spPr/>
    </dgm:pt>
    <dgm:pt modelId="{43F98E9A-1B7D-41C1-A58C-2ADCE33B276F}" type="pres">
      <dgm:prSet presAssocID="{7B8599B5-2E76-4BE5-B48E-CFBC1914D13B}" presName="Name37" presStyleLbl="parChTrans1D3" presStyleIdx="2" presStyleCnt="16"/>
      <dgm:spPr/>
    </dgm:pt>
    <dgm:pt modelId="{791922AF-1F42-47DE-B364-860B62FE7B46}" type="pres">
      <dgm:prSet presAssocID="{D021F580-42FD-47B1-B6CE-FA60A209D0EC}" presName="hierRoot2" presStyleCnt="0">
        <dgm:presLayoutVars>
          <dgm:hierBranch val="init"/>
        </dgm:presLayoutVars>
      </dgm:prSet>
      <dgm:spPr/>
    </dgm:pt>
    <dgm:pt modelId="{C05131A5-F548-4FDA-B551-07ABCD76EF37}" type="pres">
      <dgm:prSet presAssocID="{D021F580-42FD-47B1-B6CE-FA60A209D0EC}" presName="rootComposite" presStyleCnt="0"/>
      <dgm:spPr/>
    </dgm:pt>
    <dgm:pt modelId="{13D4B43A-F6D5-47E9-9271-58D75D8193B9}" type="pres">
      <dgm:prSet presAssocID="{D021F580-42FD-47B1-B6CE-FA60A209D0EC}" presName="rootText" presStyleLbl="node3" presStyleIdx="2" presStyleCnt="16">
        <dgm:presLayoutVars>
          <dgm:chPref val="3"/>
        </dgm:presLayoutVars>
      </dgm:prSet>
      <dgm:spPr/>
    </dgm:pt>
    <dgm:pt modelId="{A12F301C-E2CC-41E7-9DDE-344B334F066C}" type="pres">
      <dgm:prSet presAssocID="{D021F580-42FD-47B1-B6CE-FA60A209D0EC}" presName="rootConnector" presStyleLbl="node3" presStyleIdx="2" presStyleCnt="16"/>
      <dgm:spPr/>
    </dgm:pt>
    <dgm:pt modelId="{2B7201E4-AC04-4925-9B6B-DA4A06A31D46}" type="pres">
      <dgm:prSet presAssocID="{D021F580-42FD-47B1-B6CE-FA60A209D0EC}" presName="hierChild4" presStyleCnt="0"/>
      <dgm:spPr/>
    </dgm:pt>
    <dgm:pt modelId="{469FF3FE-5201-4638-9BCD-35D7D223E199}" type="pres">
      <dgm:prSet presAssocID="{D021F580-42FD-47B1-B6CE-FA60A209D0EC}" presName="hierChild5" presStyleCnt="0"/>
      <dgm:spPr/>
    </dgm:pt>
    <dgm:pt modelId="{449F942B-6FDC-4499-8644-F012ED9F9F1F}" type="pres">
      <dgm:prSet presAssocID="{4D50F77E-4D2A-4EE1-A6BD-1B922F12BBF5}" presName="Name37" presStyleLbl="parChTrans1D3" presStyleIdx="3" presStyleCnt="16"/>
      <dgm:spPr/>
    </dgm:pt>
    <dgm:pt modelId="{98EB7BD3-E793-473A-B9A8-032DBEA92740}" type="pres">
      <dgm:prSet presAssocID="{2462FA90-14CB-443B-BB54-361AAC1CA44D}" presName="hierRoot2" presStyleCnt="0">
        <dgm:presLayoutVars>
          <dgm:hierBranch val="init"/>
        </dgm:presLayoutVars>
      </dgm:prSet>
      <dgm:spPr/>
    </dgm:pt>
    <dgm:pt modelId="{6AC3A351-2EA9-47E4-903E-4269F26C0113}" type="pres">
      <dgm:prSet presAssocID="{2462FA90-14CB-443B-BB54-361AAC1CA44D}" presName="rootComposite" presStyleCnt="0"/>
      <dgm:spPr/>
    </dgm:pt>
    <dgm:pt modelId="{59366B27-35C7-41DC-A34A-5E7FBFF4E694}" type="pres">
      <dgm:prSet presAssocID="{2462FA90-14CB-443B-BB54-361AAC1CA44D}" presName="rootText" presStyleLbl="node3" presStyleIdx="3" presStyleCnt="16">
        <dgm:presLayoutVars>
          <dgm:chPref val="3"/>
        </dgm:presLayoutVars>
      </dgm:prSet>
      <dgm:spPr/>
    </dgm:pt>
    <dgm:pt modelId="{5C84A4E3-9FCA-4C8D-828C-0B75E8D7FCFB}" type="pres">
      <dgm:prSet presAssocID="{2462FA90-14CB-443B-BB54-361AAC1CA44D}" presName="rootConnector" presStyleLbl="node3" presStyleIdx="3" presStyleCnt="16"/>
      <dgm:spPr/>
    </dgm:pt>
    <dgm:pt modelId="{4BD1B07F-C76C-4133-BFA6-1D9D9794AB65}" type="pres">
      <dgm:prSet presAssocID="{2462FA90-14CB-443B-BB54-361AAC1CA44D}" presName="hierChild4" presStyleCnt="0"/>
      <dgm:spPr/>
    </dgm:pt>
    <dgm:pt modelId="{0D86BDA3-77C5-44D3-BAC3-FDDF4EBEFC1B}" type="pres">
      <dgm:prSet presAssocID="{2462FA90-14CB-443B-BB54-361AAC1CA44D}" presName="hierChild5" presStyleCnt="0"/>
      <dgm:spPr/>
    </dgm:pt>
    <dgm:pt modelId="{4A05D9C3-0CD5-4DF3-9476-98D8735C8104}" type="pres">
      <dgm:prSet presAssocID="{DB346DFE-065E-4A48-BED5-0BFBBBB6D243}" presName="hierChild5" presStyleCnt="0"/>
      <dgm:spPr/>
    </dgm:pt>
    <dgm:pt modelId="{A53D97B5-16A5-40BB-B439-1B9F99E04D80}" type="pres">
      <dgm:prSet presAssocID="{DBCC0F1A-DA76-4EF1-BF7E-94F373100F3C}" presName="Name37" presStyleLbl="parChTrans1D2" presStyleIdx="1" presStyleCnt="11"/>
      <dgm:spPr/>
    </dgm:pt>
    <dgm:pt modelId="{5B2B0034-D34B-43A9-AC7F-9C913779B08F}" type="pres">
      <dgm:prSet presAssocID="{3FE650EB-EC26-47A6-93ED-22337A9DBC1B}" presName="hierRoot2" presStyleCnt="0">
        <dgm:presLayoutVars>
          <dgm:hierBranch val="init"/>
        </dgm:presLayoutVars>
      </dgm:prSet>
      <dgm:spPr/>
    </dgm:pt>
    <dgm:pt modelId="{651A3510-1D40-4BBE-BFAF-33F2B8909499}" type="pres">
      <dgm:prSet presAssocID="{3FE650EB-EC26-47A6-93ED-22337A9DBC1B}" presName="rootComposite" presStyleCnt="0"/>
      <dgm:spPr/>
    </dgm:pt>
    <dgm:pt modelId="{6DF38C4E-43FC-4457-B0BB-A895AE348932}" type="pres">
      <dgm:prSet presAssocID="{3FE650EB-EC26-47A6-93ED-22337A9DBC1B}" presName="rootText" presStyleLbl="node2" presStyleIdx="1" presStyleCnt="11">
        <dgm:presLayoutVars>
          <dgm:chPref val="3"/>
        </dgm:presLayoutVars>
      </dgm:prSet>
      <dgm:spPr/>
    </dgm:pt>
    <dgm:pt modelId="{80B6AB4A-8410-40DF-9816-D7BF61B17335}" type="pres">
      <dgm:prSet presAssocID="{3FE650EB-EC26-47A6-93ED-22337A9DBC1B}" presName="rootConnector" presStyleLbl="node2" presStyleIdx="1" presStyleCnt="11"/>
      <dgm:spPr/>
    </dgm:pt>
    <dgm:pt modelId="{A6A302DB-1281-4C8B-87F2-EB51AEF6D754}" type="pres">
      <dgm:prSet presAssocID="{3FE650EB-EC26-47A6-93ED-22337A9DBC1B}" presName="hierChild4" presStyleCnt="0"/>
      <dgm:spPr/>
    </dgm:pt>
    <dgm:pt modelId="{1D4C1A7B-AD09-4053-9E04-4713653126C5}" type="pres">
      <dgm:prSet presAssocID="{DEABB6A1-8926-45F6-8743-3D2EA548DEA5}" presName="Name37" presStyleLbl="parChTrans1D3" presStyleIdx="4" presStyleCnt="16"/>
      <dgm:spPr/>
    </dgm:pt>
    <dgm:pt modelId="{78953ADE-8CF0-4062-8EB9-81D9601F9D5E}" type="pres">
      <dgm:prSet presAssocID="{00AB9895-EA0B-45AA-A452-9BB68ABD5284}" presName="hierRoot2" presStyleCnt="0">
        <dgm:presLayoutVars>
          <dgm:hierBranch val="init"/>
        </dgm:presLayoutVars>
      </dgm:prSet>
      <dgm:spPr/>
    </dgm:pt>
    <dgm:pt modelId="{FADBCC28-38E4-4488-8638-D690420E5D0B}" type="pres">
      <dgm:prSet presAssocID="{00AB9895-EA0B-45AA-A452-9BB68ABD5284}" presName="rootComposite" presStyleCnt="0"/>
      <dgm:spPr/>
    </dgm:pt>
    <dgm:pt modelId="{3FDB3DA0-998C-4314-BECB-DCCB4AE9B608}" type="pres">
      <dgm:prSet presAssocID="{00AB9895-EA0B-45AA-A452-9BB68ABD5284}" presName="rootText" presStyleLbl="node3" presStyleIdx="4" presStyleCnt="16">
        <dgm:presLayoutVars>
          <dgm:chPref val="3"/>
        </dgm:presLayoutVars>
      </dgm:prSet>
      <dgm:spPr/>
    </dgm:pt>
    <dgm:pt modelId="{394D55DB-8BF0-49FF-B01D-4D9B2FD67521}" type="pres">
      <dgm:prSet presAssocID="{00AB9895-EA0B-45AA-A452-9BB68ABD5284}" presName="rootConnector" presStyleLbl="node3" presStyleIdx="4" presStyleCnt="16"/>
      <dgm:spPr/>
    </dgm:pt>
    <dgm:pt modelId="{F6E86C10-9D56-40E9-AA2D-BC7DAC80F30D}" type="pres">
      <dgm:prSet presAssocID="{00AB9895-EA0B-45AA-A452-9BB68ABD5284}" presName="hierChild4" presStyleCnt="0"/>
      <dgm:spPr/>
    </dgm:pt>
    <dgm:pt modelId="{77F182CD-A18F-4573-AB67-94539048929D}" type="pres">
      <dgm:prSet presAssocID="{00AB9895-EA0B-45AA-A452-9BB68ABD5284}" presName="hierChild5" presStyleCnt="0"/>
      <dgm:spPr/>
    </dgm:pt>
    <dgm:pt modelId="{E4CB1A60-E651-48A4-9B6D-9075DA5562DF}" type="pres">
      <dgm:prSet presAssocID="{19B26E24-DDC7-4C81-B27F-2032CFC98F6E}" presName="Name37" presStyleLbl="parChTrans1D3" presStyleIdx="5" presStyleCnt="16"/>
      <dgm:spPr/>
    </dgm:pt>
    <dgm:pt modelId="{C15EB6F5-3FCF-4E27-B75B-640C90A1F49D}" type="pres">
      <dgm:prSet presAssocID="{8F01807F-F5F1-4385-B807-46448FE94E2C}" presName="hierRoot2" presStyleCnt="0">
        <dgm:presLayoutVars>
          <dgm:hierBranch val="init"/>
        </dgm:presLayoutVars>
      </dgm:prSet>
      <dgm:spPr/>
    </dgm:pt>
    <dgm:pt modelId="{C2DB022F-57D8-4BF3-BFBA-F16599EE9C1C}" type="pres">
      <dgm:prSet presAssocID="{8F01807F-F5F1-4385-B807-46448FE94E2C}" presName="rootComposite" presStyleCnt="0"/>
      <dgm:spPr/>
    </dgm:pt>
    <dgm:pt modelId="{9D42F13B-1580-4207-AF3C-49354BFE869A}" type="pres">
      <dgm:prSet presAssocID="{8F01807F-F5F1-4385-B807-46448FE94E2C}" presName="rootText" presStyleLbl="node3" presStyleIdx="5" presStyleCnt="16">
        <dgm:presLayoutVars>
          <dgm:chPref val="3"/>
        </dgm:presLayoutVars>
      </dgm:prSet>
      <dgm:spPr/>
    </dgm:pt>
    <dgm:pt modelId="{11DADE08-1F8A-4E30-BDBB-2D04F12EFABA}" type="pres">
      <dgm:prSet presAssocID="{8F01807F-F5F1-4385-B807-46448FE94E2C}" presName="rootConnector" presStyleLbl="node3" presStyleIdx="5" presStyleCnt="16"/>
      <dgm:spPr/>
    </dgm:pt>
    <dgm:pt modelId="{58258AF9-FB71-48BF-81B9-C5014CAEE3EE}" type="pres">
      <dgm:prSet presAssocID="{8F01807F-F5F1-4385-B807-46448FE94E2C}" presName="hierChild4" presStyleCnt="0"/>
      <dgm:spPr/>
    </dgm:pt>
    <dgm:pt modelId="{188316FD-0DA7-4802-ABAD-A3B1C4DD0F54}" type="pres">
      <dgm:prSet presAssocID="{8F01807F-F5F1-4385-B807-46448FE94E2C}" presName="hierChild5" presStyleCnt="0"/>
      <dgm:spPr/>
    </dgm:pt>
    <dgm:pt modelId="{AB209F1F-DAE5-4532-A468-BE0F2CA7CA7C}" type="pres">
      <dgm:prSet presAssocID="{CC744559-11BA-46FD-B0EA-C2195C5CE960}" presName="Name37" presStyleLbl="parChTrans1D3" presStyleIdx="6" presStyleCnt="16"/>
      <dgm:spPr/>
    </dgm:pt>
    <dgm:pt modelId="{3E9AD4AF-8CCC-41D8-8621-071E4D43E735}" type="pres">
      <dgm:prSet presAssocID="{610CB804-0295-46ED-A8CA-72865782FEE6}" presName="hierRoot2" presStyleCnt="0">
        <dgm:presLayoutVars>
          <dgm:hierBranch val="init"/>
        </dgm:presLayoutVars>
      </dgm:prSet>
      <dgm:spPr/>
    </dgm:pt>
    <dgm:pt modelId="{713233FE-4A0C-4365-8319-9291BF32444E}" type="pres">
      <dgm:prSet presAssocID="{610CB804-0295-46ED-A8CA-72865782FEE6}" presName="rootComposite" presStyleCnt="0"/>
      <dgm:spPr/>
    </dgm:pt>
    <dgm:pt modelId="{29149ECF-451C-4322-B358-3D8E18C5FB79}" type="pres">
      <dgm:prSet presAssocID="{610CB804-0295-46ED-A8CA-72865782FEE6}" presName="rootText" presStyleLbl="node3" presStyleIdx="6" presStyleCnt="16">
        <dgm:presLayoutVars>
          <dgm:chPref val="3"/>
        </dgm:presLayoutVars>
      </dgm:prSet>
      <dgm:spPr/>
    </dgm:pt>
    <dgm:pt modelId="{5A42D1F6-5945-45E7-B5BB-0B04EC36B153}" type="pres">
      <dgm:prSet presAssocID="{610CB804-0295-46ED-A8CA-72865782FEE6}" presName="rootConnector" presStyleLbl="node3" presStyleIdx="6" presStyleCnt="16"/>
      <dgm:spPr/>
    </dgm:pt>
    <dgm:pt modelId="{FD2D6E9E-AC1F-49C7-9782-90B266421FDF}" type="pres">
      <dgm:prSet presAssocID="{610CB804-0295-46ED-A8CA-72865782FEE6}" presName="hierChild4" presStyleCnt="0"/>
      <dgm:spPr/>
    </dgm:pt>
    <dgm:pt modelId="{FDF476A6-16C1-40FE-B77B-2A947888A4E1}" type="pres">
      <dgm:prSet presAssocID="{610CB804-0295-46ED-A8CA-72865782FEE6}" presName="hierChild5" presStyleCnt="0"/>
      <dgm:spPr/>
    </dgm:pt>
    <dgm:pt modelId="{425FA8B1-F24F-47AB-8FDA-7F9ED37AF5CC}" type="pres">
      <dgm:prSet presAssocID="{CC9D624A-52E1-424F-B6CE-1FE94E39B6C1}" presName="Name37" presStyleLbl="parChTrans1D3" presStyleIdx="7" presStyleCnt="16"/>
      <dgm:spPr/>
    </dgm:pt>
    <dgm:pt modelId="{93117C8E-0F91-49FF-8C8B-B42F72A1F09C}" type="pres">
      <dgm:prSet presAssocID="{72965749-3F8A-4E99-A545-A5D3212408BC}" presName="hierRoot2" presStyleCnt="0">
        <dgm:presLayoutVars>
          <dgm:hierBranch val="init"/>
        </dgm:presLayoutVars>
      </dgm:prSet>
      <dgm:spPr/>
    </dgm:pt>
    <dgm:pt modelId="{1A53005A-E5BF-43CE-8BB5-9808CCFDB6B6}" type="pres">
      <dgm:prSet presAssocID="{72965749-3F8A-4E99-A545-A5D3212408BC}" presName="rootComposite" presStyleCnt="0"/>
      <dgm:spPr/>
    </dgm:pt>
    <dgm:pt modelId="{8757247D-4ED4-46DD-907F-D31E96F7869B}" type="pres">
      <dgm:prSet presAssocID="{72965749-3F8A-4E99-A545-A5D3212408BC}" presName="rootText" presStyleLbl="node3" presStyleIdx="7" presStyleCnt="16">
        <dgm:presLayoutVars>
          <dgm:chPref val="3"/>
        </dgm:presLayoutVars>
      </dgm:prSet>
      <dgm:spPr/>
    </dgm:pt>
    <dgm:pt modelId="{B167E142-48F4-47EC-BCC6-E1F723CABE8C}" type="pres">
      <dgm:prSet presAssocID="{72965749-3F8A-4E99-A545-A5D3212408BC}" presName="rootConnector" presStyleLbl="node3" presStyleIdx="7" presStyleCnt="16"/>
      <dgm:spPr/>
    </dgm:pt>
    <dgm:pt modelId="{FA268988-0E19-4877-9140-B8186D82F111}" type="pres">
      <dgm:prSet presAssocID="{72965749-3F8A-4E99-A545-A5D3212408BC}" presName="hierChild4" presStyleCnt="0"/>
      <dgm:spPr/>
    </dgm:pt>
    <dgm:pt modelId="{7072F700-751F-4484-8020-D7BAE54EE2E8}" type="pres">
      <dgm:prSet presAssocID="{72965749-3F8A-4E99-A545-A5D3212408BC}" presName="hierChild5" presStyleCnt="0"/>
      <dgm:spPr/>
    </dgm:pt>
    <dgm:pt modelId="{71324BF6-34AE-4C8F-AF83-AD82422D0E00}" type="pres">
      <dgm:prSet presAssocID="{E8FDC131-1791-4289-9B1A-9314C08A6087}" presName="Name37" presStyleLbl="parChTrans1D3" presStyleIdx="8" presStyleCnt="16"/>
      <dgm:spPr/>
    </dgm:pt>
    <dgm:pt modelId="{0E83022C-EF2A-4594-872A-F8DC2E9ED701}" type="pres">
      <dgm:prSet presAssocID="{70E49711-D64B-4CB4-A99C-4D3D1EEA8769}" presName="hierRoot2" presStyleCnt="0">
        <dgm:presLayoutVars>
          <dgm:hierBranch val="init"/>
        </dgm:presLayoutVars>
      </dgm:prSet>
      <dgm:spPr/>
    </dgm:pt>
    <dgm:pt modelId="{83293173-C1F7-46D7-B41D-DD4A6491D34B}" type="pres">
      <dgm:prSet presAssocID="{70E49711-D64B-4CB4-A99C-4D3D1EEA8769}" presName="rootComposite" presStyleCnt="0"/>
      <dgm:spPr/>
    </dgm:pt>
    <dgm:pt modelId="{BF98520A-22C5-4B53-90BD-755079BEFFB8}" type="pres">
      <dgm:prSet presAssocID="{70E49711-D64B-4CB4-A99C-4D3D1EEA8769}" presName="rootText" presStyleLbl="node3" presStyleIdx="8" presStyleCnt="16">
        <dgm:presLayoutVars>
          <dgm:chPref val="3"/>
        </dgm:presLayoutVars>
      </dgm:prSet>
      <dgm:spPr/>
    </dgm:pt>
    <dgm:pt modelId="{154A0750-5D41-496B-B721-166D7F9152C2}" type="pres">
      <dgm:prSet presAssocID="{70E49711-D64B-4CB4-A99C-4D3D1EEA8769}" presName="rootConnector" presStyleLbl="node3" presStyleIdx="8" presStyleCnt="16"/>
      <dgm:spPr/>
    </dgm:pt>
    <dgm:pt modelId="{E4AAABD2-E50F-4EAF-9CF8-7DE7F6EA26E4}" type="pres">
      <dgm:prSet presAssocID="{70E49711-D64B-4CB4-A99C-4D3D1EEA8769}" presName="hierChild4" presStyleCnt="0"/>
      <dgm:spPr/>
    </dgm:pt>
    <dgm:pt modelId="{89FAA7A1-D256-4AA5-A736-7630A165CBA5}" type="pres">
      <dgm:prSet presAssocID="{70E49711-D64B-4CB4-A99C-4D3D1EEA8769}" presName="hierChild5" presStyleCnt="0"/>
      <dgm:spPr/>
    </dgm:pt>
    <dgm:pt modelId="{B7E22999-CA88-4704-97AF-AE14503CBB2E}" type="pres">
      <dgm:prSet presAssocID="{93D453EF-B80F-4688-8804-937DA1F9DCA6}" presName="Name37" presStyleLbl="parChTrans1D3" presStyleIdx="9" presStyleCnt="16"/>
      <dgm:spPr/>
    </dgm:pt>
    <dgm:pt modelId="{0ADC2AE3-8570-4CE4-B238-4D1E258103E9}" type="pres">
      <dgm:prSet presAssocID="{BE685546-7561-4C00-9E71-4FD8984EAAEA}" presName="hierRoot2" presStyleCnt="0">
        <dgm:presLayoutVars>
          <dgm:hierBranch val="init"/>
        </dgm:presLayoutVars>
      </dgm:prSet>
      <dgm:spPr/>
    </dgm:pt>
    <dgm:pt modelId="{A86352BD-4E90-40F9-A304-5772EB0C2135}" type="pres">
      <dgm:prSet presAssocID="{BE685546-7561-4C00-9E71-4FD8984EAAEA}" presName="rootComposite" presStyleCnt="0"/>
      <dgm:spPr/>
    </dgm:pt>
    <dgm:pt modelId="{FE8A1A69-3053-4DD8-9F7F-E90F2812FFEA}" type="pres">
      <dgm:prSet presAssocID="{BE685546-7561-4C00-9E71-4FD8984EAAEA}" presName="rootText" presStyleLbl="node3" presStyleIdx="9" presStyleCnt="16">
        <dgm:presLayoutVars>
          <dgm:chPref val="3"/>
        </dgm:presLayoutVars>
      </dgm:prSet>
      <dgm:spPr/>
    </dgm:pt>
    <dgm:pt modelId="{402E26E8-A8AD-4FC3-BE26-3B6B5170F8C0}" type="pres">
      <dgm:prSet presAssocID="{BE685546-7561-4C00-9E71-4FD8984EAAEA}" presName="rootConnector" presStyleLbl="node3" presStyleIdx="9" presStyleCnt="16"/>
      <dgm:spPr/>
    </dgm:pt>
    <dgm:pt modelId="{E67AFC14-0736-4F3A-9AC7-51E6167E1949}" type="pres">
      <dgm:prSet presAssocID="{BE685546-7561-4C00-9E71-4FD8984EAAEA}" presName="hierChild4" presStyleCnt="0"/>
      <dgm:spPr/>
    </dgm:pt>
    <dgm:pt modelId="{D4C4F699-C845-4392-B9C5-B8D1E446E9AF}" type="pres">
      <dgm:prSet presAssocID="{BE685546-7561-4C00-9E71-4FD8984EAAEA}" presName="hierChild5" presStyleCnt="0"/>
      <dgm:spPr/>
    </dgm:pt>
    <dgm:pt modelId="{883098AC-8662-4366-B013-85DF1F03757D}" type="pres">
      <dgm:prSet presAssocID="{3FE650EB-EC26-47A6-93ED-22337A9DBC1B}" presName="hierChild5" presStyleCnt="0"/>
      <dgm:spPr/>
    </dgm:pt>
    <dgm:pt modelId="{8A969D29-A6A7-406D-891C-BEEA5CC6D6B6}" type="pres">
      <dgm:prSet presAssocID="{B7E42A88-0D5D-4A02-9A9C-6284EDB3DE0F}" presName="Name37" presStyleLbl="parChTrans1D2" presStyleIdx="2" presStyleCnt="11"/>
      <dgm:spPr/>
    </dgm:pt>
    <dgm:pt modelId="{5AA8F70E-894E-4E2E-9114-913EC24CDDDD}" type="pres">
      <dgm:prSet presAssocID="{602A136B-F9E6-4597-866F-5E043C2AEC27}" presName="hierRoot2" presStyleCnt="0">
        <dgm:presLayoutVars>
          <dgm:hierBranch val="init"/>
        </dgm:presLayoutVars>
      </dgm:prSet>
      <dgm:spPr/>
    </dgm:pt>
    <dgm:pt modelId="{719710DF-6BA5-48E7-8CC5-E6E9E8F599EC}" type="pres">
      <dgm:prSet presAssocID="{602A136B-F9E6-4597-866F-5E043C2AEC27}" presName="rootComposite" presStyleCnt="0"/>
      <dgm:spPr/>
    </dgm:pt>
    <dgm:pt modelId="{B3337BE3-E2E5-4854-99EC-FEB387D1BFAD}" type="pres">
      <dgm:prSet presAssocID="{602A136B-F9E6-4597-866F-5E043C2AEC27}" presName="rootText" presStyleLbl="node2" presStyleIdx="2" presStyleCnt="11">
        <dgm:presLayoutVars>
          <dgm:chPref val="3"/>
        </dgm:presLayoutVars>
      </dgm:prSet>
      <dgm:spPr/>
    </dgm:pt>
    <dgm:pt modelId="{EE6AFE62-A493-4F10-B4EC-3F2DB904F6EA}" type="pres">
      <dgm:prSet presAssocID="{602A136B-F9E6-4597-866F-5E043C2AEC27}" presName="rootConnector" presStyleLbl="node2" presStyleIdx="2" presStyleCnt="11"/>
      <dgm:spPr/>
    </dgm:pt>
    <dgm:pt modelId="{D93D3C8E-08EB-4623-A07C-A1B8E70010A7}" type="pres">
      <dgm:prSet presAssocID="{602A136B-F9E6-4597-866F-5E043C2AEC27}" presName="hierChild4" presStyleCnt="0"/>
      <dgm:spPr/>
    </dgm:pt>
    <dgm:pt modelId="{ED28653C-DA34-4C09-9485-5DDA300CD586}" type="pres">
      <dgm:prSet presAssocID="{9A748431-14FB-4DDF-AAB5-027E6931FFFA}" presName="Name37" presStyleLbl="parChTrans1D3" presStyleIdx="10" presStyleCnt="16"/>
      <dgm:spPr/>
    </dgm:pt>
    <dgm:pt modelId="{DBDF1DEE-E284-4A2F-8925-EEEDB1FE1934}" type="pres">
      <dgm:prSet presAssocID="{9688958E-23E1-45CD-B458-97DFF8991247}" presName="hierRoot2" presStyleCnt="0">
        <dgm:presLayoutVars>
          <dgm:hierBranch val="init"/>
        </dgm:presLayoutVars>
      </dgm:prSet>
      <dgm:spPr/>
    </dgm:pt>
    <dgm:pt modelId="{ACA71C70-6363-479D-B24A-B29938B6B589}" type="pres">
      <dgm:prSet presAssocID="{9688958E-23E1-45CD-B458-97DFF8991247}" presName="rootComposite" presStyleCnt="0"/>
      <dgm:spPr/>
    </dgm:pt>
    <dgm:pt modelId="{FC82CDFE-3FBC-4853-B840-A2C9E10481B8}" type="pres">
      <dgm:prSet presAssocID="{9688958E-23E1-45CD-B458-97DFF8991247}" presName="rootText" presStyleLbl="node3" presStyleIdx="10" presStyleCnt="16">
        <dgm:presLayoutVars>
          <dgm:chPref val="3"/>
        </dgm:presLayoutVars>
      </dgm:prSet>
      <dgm:spPr/>
    </dgm:pt>
    <dgm:pt modelId="{E889F52D-F228-464F-A37F-AB066DF0CDFD}" type="pres">
      <dgm:prSet presAssocID="{9688958E-23E1-45CD-B458-97DFF8991247}" presName="rootConnector" presStyleLbl="node3" presStyleIdx="10" presStyleCnt="16"/>
      <dgm:spPr/>
    </dgm:pt>
    <dgm:pt modelId="{DFB9D00C-2968-41B5-9190-1F8BC7E240D0}" type="pres">
      <dgm:prSet presAssocID="{9688958E-23E1-45CD-B458-97DFF8991247}" presName="hierChild4" presStyleCnt="0"/>
      <dgm:spPr/>
    </dgm:pt>
    <dgm:pt modelId="{F6D0AA21-CE40-4183-B108-2EC2CEADD302}" type="pres">
      <dgm:prSet presAssocID="{9688958E-23E1-45CD-B458-97DFF8991247}" presName="hierChild5" presStyleCnt="0"/>
      <dgm:spPr/>
    </dgm:pt>
    <dgm:pt modelId="{6C0AA225-87FC-4065-A4E9-FE9EE98A45FF}" type="pres">
      <dgm:prSet presAssocID="{0D24FC89-A4E7-45DF-9124-3AC9FC6B0060}" presName="Name37" presStyleLbl="parChTrans1D3" presStyleIdx="11" presStyleCnt="16"/>
      <dgm:spPr/>
    </dgm:pt>
    <dgm:pt modelId="{1DB4F226-06FC-46BE-8D8C-F648BA7E232C}" type="pres">
      <dgm:prSet presAssocID="{13F1F070-A6A6-4B13-8516-B1EED5C25AE0}" presName="hierRoot2" presStyleCnt="0">
        <dgm:presLayoutVars>
          <dgm:hierBranch val="init"/>
        </dgm:presLayoutVars>
      </dgm:prSet>
      <dgm:spPr/>
    </dgm:pt>
    <dgm:pt modelId="{80343EAC-60BA-4919-B961-3190F68669B9}" type="pres">
      <dgm:prSet presAssocID="{13F1F070-A6A6-4B13-8516-B1EED5C25AE0}" presName="rootComposite" presStyleCnt="0"/>
      <dgm:spPr/>
    </dgm:pt>
    <dgm:pt modelId="{DBE1DAAE-8FA5-4FF3-B431-0DB2046C9567}" type="pres">
      <dgm:prSet presAssocID="{13F1F070-A6A6-4B13-8516-B1EED5C25AE0}" presName="rootText" presStyleLbl="node3" presStyleIdx="11" presStyleCnt="16">
        <dgm:presLayoutVars>
          <dgm:chPref val="3"/>
        </dgm:presLayoutVars>
      </dgm:prSet>
      <dgm:spPr/>
    </dgm:pt>
    <dgm:pt modelId="{943519D8-39E6-4DE5-A331-E1C6EE6A8411}" type="pres">
      <dgm:prSet presAssocID="{13F1F070-A6A6-4B13-8516-B1EED5C25AE0}" presName="rootConnector" presStyleLbl="node3" presStyleIdx="11" presStyleCnt="16"/>
      <dgm:spPr/>
    </dgm:pt>
    <dgm:pt modelId="{60ABA81A-0EA5-4C3D-A144-9612AA9BB9CB}" type="pres">
      <dgm:prSet presAssocID="{13F1F070-A6A6-4B13-8516-B1EED5C25AE0}" presName="hierChild4" presStyleCnt="0"/>
      <dgm:spPr/>
    </dgm:pt>
    <dgm:pt modelId="{27D3C3A2-5834-47F4-A2D3-6A68A0C1E0A7}" type="pres">
      <dgm:prSet presAssocID="{13F1F070-A6A6-4B13-8516-B1EED5C25AE0}" presName="hierChild5" presStyleCnt="0"/>
      <dgm:spPr/>
    </dgm:pt>
    <dgm:pt modelId="{D1D1E351-CA70-4824-AD6E-0E5E4AC44D6C}" type="pres">
      <dgm:prSet presAssocID="{5AF9D115-975A-4F65-BBCB-1F0A97057044}" presName="Name37" presStyleLbl="parChTrans1D3" presStyleIdx="12" presStyleCnt="16"/>
      <dgm:spPr/>
    </dgm:pt>
    <dgm:pt modelId="{13C6A4EC-F62A-4013-B216-71D742CEC05D}" type="pres">
      <dgm:prSet presAssocID="{BB3EE3FC-0A49-4821-A197-B27583DD60AB}" presName="hierRoot2" presStyleCnt="0">
        <dgm:presLayoutVars>
          <dgm:hierBranch val="init"/>
        </dgm:presLayoutVars>
      </dgm:prSet>
      <dgm:spPr/>
    </dgm:pt>
    <dgm:pt modelId="{0A0EB064-1EE3-44D6-9B53-575526B2A2FD}" type="pres">
      <dgm:prSet presAssocID="{BB3EE3FC-0A49-4821-A197-B27583DD60AB}" presName="rootComposite" presStyleCnt="0"/>
      <dgm:spPr/>
    </dgm:pt>
    <dgm:pt modelId="{3123C02D-8AA1-43C5-97D6-A2D37650682D}" type="pres">
      <dgm:prSet presAssocID="{BB3EE3FC-0A49-4821-A197-B27583DD60AB}" presName="rootText" presStyleLbl="node3" presStyleIdx="12" presStyleCnt="16">
        <dgm:presLayoutVars>
          <dgm:chPref val="3"/>
        </dgm:presLayoutVars>
      </dgm:prSet>
      <dgm:spPr/>
    </dgm:pt>
    <dgm:pt modelId="{CDACB618-6413-4B2F-A108-F2256D676B05}" type="pres">
      <dgm:prSet presAssocID="{BB3EE3FC-0A49-4821-A197-B27583DD60AB}" presName="rootConnector" presStyleLbl="node3" presStyleIdx="12" presStyleCnt="16"/>
      <dgm:spPr/>
    </dgm:pt>
    <dgm:pt modelId="{903A41A5-5012-45EF-891E-1D57CF25893E}" type="pres">
      <dgm:prSet presAssocID="{BB3EE3FC-0A49-4821-A197-B27583DD60AB}" presName="hierChild4" presStyleCnt="0"/>
      <dgm:spPr/>
    </dgm:pt>
    <dgm:pt modelId="{DBD17A28-596F-4239-BF9A-D073F86B4100}" type="pres">
      <dgm:prSet presAssocID="{BB3EE3FC-0A49-4821-A197-B27583DD60AB}" presName="hierChild5" presStyleCnt="0"/>
      <dgm:spPr/>
    </dgm:pt>
    <dgm:pt modelId="{EBC82363-47D5-4F60-9A10-75C91B843496}" type="pres">
      <dgm:prSet presAssocID="{0CCFD369-F959-4EB1-B981-CD8A528F59F2}" presName="Name37" presStyleLbl="parChTrans1D3" presStyleIdx="13" presStyleCnt="16"/>
      <dgm:spPr/>
    </dgm:pt>
    <dgm:pt modelId="{CEE8E71A-F0AB-4E03-9F45-61D3CBA0A858}" type="pres">
      <dgm:prSet presAssocID="{F8833F5B-7F78-4F07-8B01-13C2309FE151}" presName="hierRoot2" presStyleCnt="0">
        <dgm:presLayoutVars>
          <dgm:hierBranch val="init"/>
        </dgm:presLayoutVars>
      </dgm:prSet>
      <dgm:spPr/>
    </dgm:pt>
    <dgm:pt modelId="{13722977-5C61-4112-B7AD-9FCDF4CFA2C1}" type="pres">
      <dgm:prSet presAssocID="{F8833F5B-7F78-4F07-8B01-13C2309FE151}" presName="rootComposite" presStyleCnt="0"/>
      <dgm:spPr/>
    </dgm:pt>
    <dgm:pt modelId="{3E5F62F4-39E2-4115-BC09-79ECE7A3174C}" type="pres">
      <dgm:prSet presAssocID="{F8833F5B-7F78-4F07-8B01-13C2309FE151}" presName="rootText" presStyleLbl="node3" presStyleIdx="13" presStyleCnt="16">
        <dgm:presLayoutVars>
          <dgm:chPref val="3"/>
        </dgm:presLayoutVars>
      </dgm:prSet>
      <dgm:spPr/>
    </dgm:pt>
    <dgm:pt modelId="{B2A3D213-643D-491B-A3A1-5F5B0123730F}" type="pres">
      <dgm:prSet presAssocID="{F8833F5B-7F78-4F07-8B01-13C2309FE151}" presName="rootConnector" presStyleLbl="node3" presStyleIdx="13" presStyleCnt="16"/>
      <dgm:spPr/>
    </dgm:pt>
    <dgm:pt modelId="{EC32E04D-D3CC-4598-8923-05270C48808A}" type="pres">
      <dgm:prSet presAssocID="{F8833F5B-7F78-4F07-8B01-13C2309FE151}" presName="hierChild4" presStyleCnt="0"/>
      <dgm:spPr/>
    </dgm:pt>
    <dgm:pt modelId="{683B4BEE-75AA-45BF-B828-5A13F96D2878}" type="pres">
      <dgm:prSet presAssocID="{F8833F5B-7F78-4F07-8B01-13C2309FE151}" presName="hierChild5" presStyleCnt="0"/>
      <dgm:spPr/>
    </dgm:pt>
    <dgm:pt modelId="{CA8E1284-551E-40F4-89A7-B21503C54003}" type="pres">
      <dgm:prSet presAssocID="{DEA630B1-7B69-4B52-A295-E1D728233F74}" presName="Name37" presStyleLbl="parChTrans1D3" presStyleIdx="14" presStyleCnt="16"/>
      <dgm:spPr/>
    </dgm:pt>
    <dgm:pt modelId="{19FA0CAE-DF07-4730-84AF-FA1461EC4563}" type="pres">
      <dgm:prSet presAssocID="{1AE1D342-CD24-46AD-BE0C-2595C710DAB3}" presName="hierRoot2" presStyleCnt="0">
        <dgm:presLayoutVars>
          <dgm:hierBranch val="init"/>
        </dgm:presLayoutVars>
      </dgm:prSet>
      <dgm:spPr/>
    </dgm:pt>
    <dgm:pt modelId="{BECF4CFD-49D5-41D4-9BDB-E638F52EA399}" type="pres">
      <dgm:prSet presAssocID="{1AE1D342-CD24-46AD-BE0C-2595C710DAB3}" presName="rootComposite" presStyleCnt="0"/>
      <dgm:spPr/>
    </dgm:pt>
    <dgm:pt modelId="{60AF3F2F-DBF3-48B8-84CB-EFD3DB8B72FD}" type="pres">
      <dgm:prSet presAssocID="{1AE1D342-CD24-46AD-BE0C-2595C710DAB3}" presName="rootText" presStyleLbl="node3" presStyleIdx="14" presStyleCnt="16">
        <dgm:presLayoutVars>
          <dgm:chPref val="3"/>
        </dgm:presLayoutVars>
      </dgm:prSet>
      <dgm:spPr/>
    </dgm:pt>
    <dgm:pt modelId="{9342831A-50B4-4055-A30C-F7FED73E789C}" type="pres">
      <dgm:prSet presAssocID="{1AE1D342-CD24-46AD-BE0C-2595C710DAB3}" presName="rootConnector" presStyleLbl="node3" presStyleIdx="14" presStyleCnt="16"/>
      <dgm:spPr/>
    </dgm:pt>
    <dgm:pt modelId="{0A1A1934-1B3A-4C54-8D47-86689C6D9E39}" type="pres">
      <dgm:prSet presAssocID="{1AE1D342-CD24-46AD-BE0C-2595C710DAB3}" presName="hierChild4" presStyleCnt="0"/>
      <dgm:spPr/>
    </dgm:pt>
    <dgm:pt modelId="{F6204D9F-EDAB-42F3-AD1F-77DF0BA8F9EA}" type="pres">
      <dgm:prSet presAssocID="{1AE1D342-CD24-46AD-BE0C-2595C710DAB3}" presName="hierChild5" presStyleCnt="0"/>
      <dgm:spPr/>
    </dgm:pt>
    <dgm:pt modelId="{993397BC-F02F-4165-80FF-EC0480B08074}" type="pres">
      <dgm:prSet presAssocID="{EF977329-B0C0-4BCD-994E-0C37C353BB6B}" presName="Name37" presStyleLbl="parChTrans1D3" presStyleIdx="15" presStyleCnt="16"/>
      <dgm:spPr/>
    </dgm:pt>
    <dgm:pt modelId="{4BC6CAAA-CE5C-4F56-8ADB-6F4F1D5BDF9B}" type="pres">
      <dgm:prSet presAssocID="{F2B3AAC0-652D-402F-A403-47321E95CF91}" presName="hierRoot2" presStyleCnt="0">
        <dgm:presLayoutVars>
          <dgm:hierBranch val="init"/>
        </dgm:presLayoutVars>
      </dgm:prSet>
      <dgm:spPr/>
    </dgm:pt>
    <dgm:pt modelId="{BEBAAAE8-4725-403F-9C6F-994023BE806C}" type="pres">
      <dgm:prSet presAssocID="{F2B3AAC0-652D-402F-A403-47321E95CF91}" presName="rootComposite" presStyleCnt="0"/>
      <dgm:spPr/>
    </dgm:pt>
    <dgm:pt modelId="{FC60BEA8-6DC5-423B-A46D-0EB50536B53F}" type="pres">
      <dgm:prSet presAssocID="{F2B3AAC0-652D-402F-A403-47321E95CF91}" presName="rootText" presStyleLbl="node3" presStyleIdx="15" presStyleCnt="16">
        <dgm:presLayoutVars>
          <dgm:chPref val="3"/>
        </dgm:presLayoutVars>
      </dgm:prSet>
      <dgm:spPr/>
    </dgm:pt>
    <dgm:pt modelId="{666D8675-E558-434F-8AAB-8892DCA09167}" type="pres">
      <dgm:prSet presAssocID="{F2B3AAC0-652D-402F-A403-47321E95CF91}" presName="rootConnector" presStyleLbl="node3" presStyleIdx="15" presStyleCnt="16"/>
      <dgm:spPr/>
    </dgm:pt>
    <dgm:pt modelId="{57393EC2-6545-4B64-B33F-BEFA6EF55517}" type="pres">
      <dgm:prSet presAssocID="{F2B3AAC0-652D-402F-A403-47321E95CF91}" presName="hierChild4" presStyleCnt="0"/>
      <dgm:spPr/>
    </dgm:pt>
    <dgm:pt modelId="{730455DF-1C77-43D2-B48E-DD0BC162201B}" type="pres">
      <dgm:prSet presAssocID="{F2B3AAC0-652D-402F-A403-47321E95CF91}" presName="hierChild5" presStyleCnt="0"/>
      <dgm:spPr/>
    </dgm:pt>
    <dgm:pt modelId="{2F5B0631-7AA1-45BB-A41E-D789687A9626}" type="pres">
      <dgm:prSet presAssocID="{602A136B-F9E6-4597-866F-5E043C2AEC27}" presName="hierChild5" presStyleCnt="0"/>
      <dgm:spPr/>
    </dgm:pt>
    <dgm:pt modelId="{2A886748-9F12-43E6-91B8-9577444BB136}" type="pres">
      <dgm:prSet presAssocID="{6DDBD565-AEFD-4082-A7E2-8AA7AD179B8C}" presName="Name37" presStyleLbl="parChTrans1D2" presStyleIdx="3" presStyleCnt="11"/>
      <dgm:spPr/>
    </dgm:pt>
    <dgm:pt modelId="{90DAF7E4-71BF-4C54-882D-2537531481F2}" type="pres">
      <dgm:prSet presAssocID="{40468CE1-31A9-4CEE-AA6B-0D3A70D5B70F}" presName="hierRoot2" presStyleCnt="0">
        <dgm:presLayoutVars>
          <dgm:hierBranch val="init"/>
        </dgm:presLayoutVars>
      </dgm:prSet>
      <dgm:spPr/>
    </dgm:pt>
    <dgm:pt modelId="{4E4108D1-344B-4CB0-9D14-567D77AE84C5}" type="pres">
      <dgm:prSet presAssocID="{40468CE1-31A9-4CEE-AA6B-0D3A70D5B70F}" presName="rootComposite" presStyleCnt="0"/>
      <dgm:spPr/>
    </dgm:pt>
    <dgm:pt modelId="{121D45B8-C95D-4D23-82D8-33981E961D9B}" type="pres">
      <dgm:prSet presAssocID="{40468CE1-31A9-4CEE-AA6B-0D3A70D5B70F}" presName="rootText" presStyleLbl="node2" presStyleIdx="3" presStyleCnt="11">
        <dgm:presLayoutVars>
          <dgm:chPref val="3"/>
        </dgm:presLayoutVars>
      </dgm:prSet>
      <dgm:spPr/>
    </dgm:pt>
    <dgm:pt modelId="{E638D87C-AFF8-440F-B935-F21EBAE4FE6C}" type="pres">
      <dgm:prSet presAssocID="{40468CE1-31A9-4CEE-AA6B-0D3A70D5B70F}" presName="rootConnector" presStyleLbl="node2" presStyleIdx="3" presStyleCnt="11"/>
      <dgm:spPr/>
    </dgm:pt>
    <dgm:pt modelId="{76429336-63D0-470E-8F50-F52CB73332B4}" type="pres">
      <dgm:prSet presAssocID="{40468CE1-31A9-4CEE-AA6B-0D3A70D5B70F}" presName="hierChild4" presStyleCnt="0"/>
      <dgm:spPr/>
    </dgm:pt>
    <dgm:pt modelId="{3E1DFFF1-3F7A-4686-8883-71A11D5047B4}" type="pres">
      <dgm:prSet presAssocID="{40468CE1-31A9-4CEE-AA6B-0D3A70D5B70F}" presName="hierChild5" presStyleCnt="0"/>
      <dgm:spPr/>
    </dgm:pt>
    <dgm:pt modelId="{F10B8922-FDC2-40F3-93A5-380C6AE6C866}" type="pres">
      <dgm:prSet presAssocID="{1071CB30-F3D4-4D51-AC79-C058DDB5F5D5}" presName="Name37" presStyleLbl="parChTrans1D2" presStyleIdx="4" presStyleCnt="11"/>
      <dgm:spPr/>
    </dgm:pt>
    <dgm:pt modelId="{F268E2D4-2EA2-4A68-AA4B-D641959B3D6F}" type="pres">
      <dgm:prSet presAssocID="{19A64C9E-AA8C-4986-BE93-67EAB18B54B8}" presName="hierRoot2" presStyleCnt="0">
        <dgm:presLayoutVars>
          <dgm:hierBranch val="init"/>
        </dgm:presLayoutVars>
      </dgm:prSet>
      <dgm:spPr/>
    </dgm:pt>
    <dgm:pt modelId="{7C1FA8D0-CE42-42F7-AE80-AA63C55A5724}" type="pres">
      <dgm:prSet presAssocID="{19A64C9E-AA8C-4986-BE93-67EAB18B54B8}" presName="rootComposite" presStyleCnt="0"/>
      <dgm:spPr/>
    </dgm:pt>
    <dgm:pt modelId="{D1AF9BF6-F405-46E4-BB02-75DE197ED7F9}" type="pres">
      <dgm:prSet presAssocID="{19A64C9E-AA8C-4986-BE93-67EAB18B54B8}" presName="rootText" presStyleLbl="node2" presStyleIdx="4" presStyleCnt="11">
        <dgm:presLayoutVars>
          <dgm:chPref val="3"/>
        </dgm:presLayoutVars>
      </dgm:prSet>
      <dgm:spPr/>
    </dgm:pt>
    <dgm:pt modelId="{68AE18B0-1058-4AB0-8B67-5D72B74DBD24}" type="pres">
      <dgm:prSet presAssocID="{19A64C9E-AA8C-4986-BE93-67EAB18B54B8}" presName="rootConnector" presStyleLbl="node2" presStyleIdx="4" presStyleCnt="11"/>
      <dgm:spPr/>
    </dgm:pt>
    <dgm:pt modelId="{ED54ECB7-1D23-4623-BB8C-008472A3CA19}" type="pres">
      <dgm:prSet presAssocID="{19A64C9E-AA8C-4986-BE93-67EAB18B54B8}" presName="hierChild4" presStyleCnt="0"/>
      <dgm:spPr/>
    </dgm:pt>
    <dgm:pt modelId="{45CBCF16-A15B-4F0A-ADD7-8CA73874B96B}" type="pres">
      <dgm:prSet presAssocID="{19A64C9E-AA8C-4986-BE93-67EAB18B54B8}" presName="hierChild5" presStyleCnt="0"/>
      <dgm:spPr/>
    </dgm:pt>
    <dgm:pt modelId="{90505F59-57F1-4FD6-818C-DB5D7FA51015}" type="pres">
      <dgm:prSet presAssocID="{45CC1F35-66D2-46E0-AADC-E1031BAE6E7F}" presName="Name37" presStyleLbl="parChTrans1D2" presStyleIdx="5" presStyleCnt="11"/>
      <dgm:spPr/>
    </dgm:pt>
    <dgm:pt modelId="{1A668078-54A8-467B-BE6C-5748EF752A0A}" type="pres">
      <dgm:prSet presAssocID="{46CF1D4F-6E09-4E8D-BAC7-EB191CC45EFA}" presName="hierRoot2" presStyleCnt="0">
        <dgm:presLayoutVars>
          <dgm:hierBranch val="init"/>
        </dgm:presLayoutVars>
      </dgm:prSet>
      <dgm:spPr/>
    </dgm:pt>
    <dgm:pt modelId="{76776E74-7272-4C30-9A4F-46D9E1676DDD}" type="pres">
      <dgm:prSet presAssocID="{46CF1D4F-6E09-4E8D-BAC7-EB191CC45EFA}" presName="rootComposite" presStyleCnt="0"/>
      <dgm:spPr/>
    </dgm:pt>
    <dgm:pt modelId="{A5E9A883-F40B-4A86-9A5A-6B011BA129E0}" type="pres">
      <dgm:prSet presAssocID="{46CF1D4F-6E09-4E8D-BAC7-EB191CC45EFA}" presName="rootText" presStyleLbl="node2" presStyleIdx="5" presStyleCnt="11">
        <dgm:presLayoutVars>
          <dgm:chPref val="3"/>
        </dgm:presLayoutVars>
      </dgm:prSet>
      <dgm:spPr/>
    </dgm:pt>
    <dgm:pt modelId="{9CC07DFA-34AA-43B9-8629-90462E3E1C0B}" type="pres">
      <dgm:prSet presAssocID="{46CF1D4F-6E09-4E8D-BAC7-EB191CC45EFA}" presName="rootConnector" presStyleLbl="node2" presStyleIdx="5" presStyleCnt="11"/>
      <dgm:spPr/>
    </dgm:pt>
    <dgm:pt modelId="{EE22F2C7-175E-41BB-AD73-CE3E7DBB5B90}" type="pres">
      <dgm:prSet presAssocID="{46CF1D4F-6E09-4E8D-BAC7-EB191CC45EFA}" presName="hierChild4" presStyleCnt="0"/>
      <dgm:spPr/>
    </dgm:pt>
    <dgm:pt modelId="{DEC10248-BE19-4EC1-BFEC-84E49DAB6757}" type="pres">
      <dgm:prSet presAssocID="{46CF1D4F-6E09-4E8D-BAC7-EB191CC45EFA}" presName="hierChild5" presStyleCnt="0"/>
      <dgm:spPr/>
    </dgm:pt>
    <dgm:pt modelId="{FF74AB47-6E20-470F-ACCA-7721ED3E6400}" type="pres">
      <dgm:prSet presAssocID="{29E52B0C-12EE-481F-8EF8-55F96E60387F}" presName="Name37" presStyleLbl="parChTrans1D2" presStyleIdx="6" presStyleCnt="11"/>
      <dgm:spPr/>
    </dgm:pt>
    <dgm:pt modelId="{BE627E80-1449-43EF-A333-FCD65C64A8AD}" type="pres">
      <dgm:prSet presAssocID="{8E7C97C3-EACD-4837-8DA5-A5AEE2CC62F9}" presName="hierRoot2" presStyleCnt="0">
        <dgm:presLayoutVars>
          <dgm:hierBranch val="init"/>
        </dgm:presLayoutVars>
      </dgm:prSet>
      <dgm:spPr/>
    </dgm:pt>
    <dgm:pt modelId="{799EBE7D-EB98-47D2-9DFE-CC9244AAF41F}" type="pres">
      <dgm:prSet presAssocID="{8E7C97C3-EACD-4837-8DA5-A5AEE2CC62F9}" presName="rootComposite" presStyleCnt="0"/>
      <dgm:spPr/>
    </dgm:pt>
    <dgm:pt modelId="{347F2E77-A08A-4F24-A906-5D0FF7C3E44E}" type="pres">
      <dgm:prSet presAssocID="{8E7C97C3-EACD-4837-8DA5-A5AEE2CC62F9}" presName="rootText" presStyleLbl="node2" presStyleIdx="6" presStyleCnt="11">
        <dgm:presLayoutVars>
          <dgm:chPref val="3"/>
        </dgm:presLayoutVars>
      </dgm:prSet>
      <dgm:spPr/>
    </dgm:pt>
    <dgm:pt modelId="{E1BC17AD-752F-45C2-8ADA-5996784F978D}" type="pres">
      <dgm:prSet presAssocID="{8E7C97C3-EACD-4837-8DA5-A5AEE2CC62F9}" presName="rootConnector" presStyleLbl="node2" presStyleIdx="6" presStyleCnt="11"/>
      <dgm:spPr/>
    </dgm:pt>
    <dgm:pt modelId="{61F1BE89-B1F0-47DC-93F6-0E501EBB567E}" type="pres">
      <dgm:prSet presAssocID="{8E7C97C3-EACD-4837-8DA5-A5AEE2CC62F9}" presName="hierChild4" presStyleCnt="0"/>
      <dgm:spPr/>
    </dgm:pt>
    <dgm:pt modelId="{14C9CA53-94C2-4788-98C6-AC474BC5D45B}" type="pres">
      <dgm:prSet presAssocID="{8E7C97C3-EACD-4837-8DA5-A5AEE2CC62F9}" presName="hierChild5" presStyleCnt="0"/>
      <dgm:spPr/>
    </dgm:pt>
    <dgm:pt modelId="{69D12ACD-B0D2-4B3F-8587-7FA6D28EABED}" type="pres">
      <dgm:prSet presAssocID="{7C661111-F1AB-42CE-90ED-1BE95F1746A7}" presName="Name37" presStyleLbl="parChTrans1D2" presStyleIdx="7" presStyleCnt="11"/>
      <dgm:spPr/>
    </dgm:pt>
    <dgm:pt modelId="{9DF72966-2858-40C0-8C46-2F726DE0DDBA}" type="pres">
      <dgm:prSet presAssocID="{4383ADF4-4BB5-4A62-BBD0-11A9018445ED}" presName="hierRoot2" presStyleCnt="0">
        <dgm:presLayoutVars>
          <dgm:hierBranch val="init"/>
        </dgm:presLayoutVars>
      </dgm:prSet>
      <dgm:spPr/>
    </dgm:pt>
    <dgm:pt modelId="{58ABE1B4-1F69-4F15-BF54-198D041245D5}" type="pres">
      <dgm:prSet presAssocID="{4383ADF4-4BB5-4A62-BBD0-11A9018445ED}" presName="rootComposite" presStyleCnt="0"/>
      <dgm:spPr/>
    </dgm:pt>
    <dgm:pt modelId="{84B3252A-0AD6-4B71-A5EB-0AB13B217195}" type="pres">
      <dgm:prSet presAssocID="{4383ADF4-4BB5-4A62-BBD0-11A9018445ED}" presName="rootText" presStyleLbl="node2" presStyleIdx="7" presStyleCnt="11">
        <dgm:presLayoutVars>
          <dgm:chPref val="3"/>
        </dgm:presLayoutVars>
      </dgm:prSet>
      <dgm:spPr/>
    </dgm:pt>
    <dgm:pt modelId="{AC1771E7-4824-47F7-865E-D42396CFAFD5}" type="pres">
      <dgm:prSet presAssocID="{4383ADF4-4BB5-4A62-BBD0-11A9018445ED}" presName="rootConnector" presStyleLbl="node2" presStyleIdx="7" presStyleCnt="11"/>
      <dgm:spPr/>
    </dgm:pt>
    <dgm:pt modelId="{63F70377-2839-4649-B8F1-E87BF93B6366}" type="pres">
      <dgm:prSet presAssocID="{4383ADF4-4BB5-4A62-BBD0-11A9018445ED}" presName="hierChild4" presStyleCnt="0"/>
      <dgm:spPr/>
    </dgm:pt>
    <dgm:pt modelId="{6597A939-7B2F-4E70-A535-03B10E0AE3DC}" type="pres">
      <dgm:prSet presAssocID="{4383ADF4-4BB5-4A62-BBD0-11A9018445ED}" presName="hierChild5" presStyleCnt="0"/>
      <dgm:spPr/>
    </dgm:pt>
    <dgm:pt modelId="{9068F05E-1072-469F-8503-C3C9726FBAEF}" type="pres">
      <dgm:prSet presAssocID="{70C82132-B16B-407D-B925-2B7BD8AE6FD9}" presName="Name37" presStyleLbl="parChTrans1D2" presStyleIdx="8" presStyleCnt="11"/>
      <dgm:spPr/>
    </dgm:pt>
    <dgm:pt modelId="{1283B243-1C9B-4555-BF92-FC6B1877E0B7}" type="pres">
      <dgm:prSet presAssocID="{10A1DE0A-B834-4616-82D8-76C060FB336D}" presName="hierRoot2" presStyleCnt="0">
        <dgm:presLayoutVars>
          <dgm:hierBranch val="init"/>
        </dgm:presLayoutVars>
      </dgm:prSet>
      <dgm:spPr/>
    </dgm:pt>
    <dgm:pt modelId="{30E2BDD0-104C-4BBE-8F58-2F223C8C196F}" type="pres">
      <dgm:prSet presAssocID="{10A1DE0A-B834-4616-82D8-76C060FB336D}" presName="rootComposite" presStyleCnt="0"/>
      <dgm:spPr/>
    </dgm:pt>
    <dgm:pt modelId="{C10DD984-5BBE-4E95-92C4-7DB6192ED51F}" type="pres">
      <dgm:prSet presAssocID="{10A1DE0A-B834-4616-82D8-76C060FB336D}" presName="rootText" presStyleLbl="node2" presStyleIdx="8" presStyleCnt="11">
        <dgm:presLayoutVars>
          <dgm:chPref val="3"/>
        </dgm:presLayoutVars>
      </dgm:prSet>
      <dgm:spPr/>
    </dgm:pt>
    <dgm:pt modelId="{A9EDA85E-9897-4F15-AEEB-621A287B0B66}" type="pres">
      <dgm:prSet presAssocID="{10A1DE0A-B834-4616-82D8-76C060FB336D}" presName="rootConnector" presStyleLbl="node2" presStyleIdx="8" presStyleCnt="11"/>
      <dgm:spPr/>
    </dgm:pt>
    <dgm:pt modelId="{121EAFBD-5E85-4A1F-9044-9A39E16D683F}" type="pres">
      <dgm:prSet presAssocID="{10A1DE0A-B834-4616-82D8-76C060FB336D}" presName="hierChild4" presStyleCnt="0"/>
      <dgm:spPr/>
    </dgm:pt>
    <dgm:pt modelId="{FE0AE1DE-77D3-4679-B6D4-4664C810E604}" type="pres">
      <dgm:prSet presAssocID="{10A1DE0A-B834-4616-82D8-76C060FB336D}" presName="hierChild5" presStyleCnt="0"/>
      <dgm:spPr/>
    </dgm:pt>
    <dgm:pt modelId="{E596D1BA-6474-4BE9-8E78-9C831E0ED8FA}" type="pres">
      <dgm:prSet presAssocID="{AACBB544-C508-4A98-BABC-E80E6E4A9A0D}" presName="Name37" presStyleLbl="parChTrans1D2" presStyleIdx="9" presStyleCnt="11"/>
      <dgm:spPr/>
    </dgm:pt>
    <dgm:pt modelId="{0149C581-21A6-4139-94C8-4FC21AC431FA}" type="pres">
      <dgm:prSet presAssocID="{3E210871-C6C6-48EA-97ED-2130B471DBE9}" presName="hierRoot2" presStyleCnt="0">
        <dgm:presLayoutVars>
          <dgm:hierBranch val="init"/>
        </dgm:presLayoutVars>
      </dgm:prSet>
      <dgm:spPr/>
    </dgm:pt>
    <dgm:pt modelId="{B407B4C3-4159-4820-A435-66E95915DA5F}" type="pres">
      <dgm:prSet presAssocID="{3E210871-C6C6-48EA-97ED-2130B471DBE9}" presName="rootComposite" presStyleCnt="0"/>
      <dgm:spPr/>
    </dgm:pt>
    <dgm:pt modelId="{5AC74487-395F-4292-A2C2-003A0AFD346F}" type="pres">
      <dgm:prSet presAssocID="{3E210871-C6C6-48EA-97ED-2130B471DBE9}" presName="rootText" presStyleLbl="node2" presStyleIdx="9" presStyleCnt="11">
        <dgm:presLayoutVars>
          <dgm:chPref val="3"/>
        </dgm:presLayoutVars>
      </dgm:prSet>
      <dgm:spPr/>
    </dgm:pt>
    <dgm:pt modelId="{18A4E42A-5A3F-413F-8901-6D64F51C70AE}" type="pres">
      <dgm:prSet presAssocID="{3E210871-C6C6-48EA-97ED-2130B471DBE9}" presName="rootConnector" presStyleLbl="node2" presStyleIdx="9" presStyleCnt="11"/>
      <dgm:spPr/>
    </dgm:pt>
    <dgm:pt modelId="{424566D9-BC7F-40D1-8E6E-086F6FFBB718}" type="pres">
      <dgm:prSet presAssocID="{3E210871-C6C6-48EA-97ED-2130B471DBE9}" presName="hierChild4" presStyleCnt="0"/>
      <dgm:spPr/>
    </dgm:pt>
    <dgm:pt modelId="{E3802BD7-70A7-49BC-B6D5-E77FCD57F783}" type="pres">
      <dgm:prSet presAssocID="{3E210871-C6C6-48EA-97ED-2130B471DBE9}" presName="hierChild5" presStyleCnt="0"/>
      <dgm:spPr/>
    </dgm:pt>
    <dgm:pt modelId="{E6C01D52-C270-4D97-A953-B8CBCFF09E7D}" type="pres">
      <dgm:prSet presAssocID="{985D8328-4ABE-4F71-88EA-10FB5080ED97}" presName="Name37" presStyleLbl="parChTrans1D2" presStyleIdx="10" presStyleCnt="11"/>
      <dgm:spPr/>
    </dgm:pt>
    <dgm:pt modelId="{9C9CAB88-761F-465B-8032-4079B26B1D4F}" type="pres">
      <dgm:prSet presAssocID="{4E460A87-9432-4987-BF98-DA9327DF4C0D}" presName="hierRoot2" presStyleCnt="0">
        <dgm:presLayoutVars>
          <dgm:hierBranch val="init"/>
        </dgm:presLayoutVars>
      </dgm:prSet>
      <dgm:spPr/>
    </dgm:pt>
    <dgm:pt modelId="{5F0C6AB2-A9D6-4466-9F69-551164B4DCFB}" type="pres">
      <dgm:prSet presAssocID="{4E460A87-9432-4987-BF98-DA9327DF4C0D}" presName="rootComposite" presStyleCnt="0"/>
      <dgm:spPr/>
    </dgm:pt>
    <dgm:pt modelId="{0F06C992-1EBB-462F-845E-BD7A0EF62B96}" type="pres">
      <dgm:prSet presAssocID="{4E460A87-9432-4987-BF98-DA9327DF4C0D}" presName="rootText" presStyleLbl="node2" presStyleIdx="10" presStyleCnt="11">
        <dgm:presLayoutVars>
          <dgm:chPref val="3"/>
        </dgm:presLayoutVars>
      </dgm:prSet>
      <dgm:spPr/>
    </dgm:pt>
    <dgm:pt modelId="{B04F8C22-229A-4803-BAAD-FF6B1DC911BF}" type="pres">
      <dgm:prSet presAssocID="{4E460A87-9432-4987-BF98-DA9327DF4C0D}" presName="rootConnector" presStyleLbl="node2" presStyleIdx="10" presStyleCnt="11"/>
      <dgm:spPr/>
    </dgm:pt>
    <dgm:pt modelId="{3622A7FF-B330-447E-A762-919BB0784D21}" type="pres">
      <dgm:prSet presAssocID="{4E460A87-9432-4987-BF98-DA9327DF4C0D}" presName="hierChild4" presStyleCnt="0"/>
      <dgm:spPr/>
    </dgm:pt>
    <dgm:pt modelId="{208BBA9B-750D-42C2-915F-B134E98760AB}" type="pres">
      <dgm:prSet presAssocID="{4E460A87-9432-4987-BF98-DA9327DF4C0D}" presName="hierChild5" presStyleCnt="0"/>
      <dgm:spPr/>
    </dgm:pt>
    <dgm:pt modelId="{A1BC464E-B130-4D21-A07A-1357D565BE87}" type="pres">
      <dgm:prSet presAssocID="{F7C4340A-D6E8-43A4-B233-A3F6E368A6A3}" presName="hierChild3" presStyleCnt="0"/>
      <dgm:spPr/>
    </dgm:pt>
  </dgm:ptLst>
  <dgm:cxnLst>
    <dgm:cxn modelId="{DD929800-DA4A-4EC2-8964-37D4841C9ED3}" srcId="{3FE650EB-EC26-47A6-93ED-22337A9DBC1B}" destId="{610CB804-0295-46ED-A8CA-72865782FEE6}" srcOrd="2" destOrd="0" parTransId="{CC744559-11BA-46FD-B0EA-C2195C5CE960}" sibTransId="{7E49B241-24A1-4808-A858-0E556FFC1AFF}"/>
    <dgm:cxn modelId="{C1E3E800-4B94-4DAC-B657-F26BD78FECA6}" srcId="{602A136B-F9E6-4597-866F-5E043C2AEC27}" destId="{1AE1D342-CD24-46AD-BE0C-2595C710DAB3}" srcOrd="4" destOrd="0" parTransId="{DEA630B1-7B69-4B52-A295-E1D728233F74}" sibTransId="{FF098B42-E014-4341-8A76-89F2F699560B}"/>
    <dgm:cxn modelId="{6C7AEE01-0716-4CB2-B1A5-EF91AEE62EF3}" type="presOf" srcId="{DB346DFE-065E-4A48-BED5-0BFBBBB6D243}" destId="{771631D5-65D0-40A3-906B-3A50C2C76D9B}" srcOrd="0" destOrd="0" presId="urn:microsoft.com/office/officeart/2005/8/layout/orgChart1"/>
    <dgm:cxn modelId="{DDABC102-C57B-439D-B23B-7B7858F4C385}" type="presOf" srcId="{BE685546-7561-4C00-9E71-4FD8984EAAEA}" destId="{FE8A1A69-3053-4DD8-9F7F-E90F2812FFEA}" srcOrd="0" destOrd="0" presId="urn:microsoft.com/office/officeart/2005/8/layout/orgChart1"/>
    <dgm:cxn modelId="{E19C8B07-0AC7-438B-8E1E-B6677121F6D9}" type="presOf" srcId="{2462FA90-14CB-443B-BB54-361AAC1CA44D}" destId="{5C84A4E3-9FCA-4C8D-828C-0B75E8D7FCFB}" srcOrd="1" destOrd="0" presId="urn:microsoft.com/office/officeart/2005/8/layout/orgChart1"/>
    <dgm:cxn modelId="{BFE18A0B-64C6-44B6-A269-13D8021D86F2}" type="presOf" srcId="{9A748431-14FB-4DDF-AAB5-027E6931FFFA}" destId="{ED28653C-DA34-4C09-9485-5DDA300CD586}" srcOrd="0" destOrd="0" presId="urn:microsoft.com/office/officeart/2005/8/layout/orgChart1"/>
    <dgm:cxn modelId="{F46A2F0C-6522-4EF6-9EBE-20597411DC84}" type="presOf" srcId="{F8D9C29B-72DF-462D-A32C-F8CCF7A08A24}" destId="{641E98B1-4137-4A14-9408-BEB2F42B3C45}" srcOrd="0" destOrd="0" presId="urn:microsoft.com/office/officeart/2005/8/layout/orgChart1"/>
    <dgm:cxn modelId="{B86C7F14-1680-44E1-963D-8764F212DD66}" type="presOf" srcId="{CC9D624A-52E1-424F-B6CE-1FE94E39B6C1}" destId="{425FA8B1-F24F-47AB-8FDA-7F9ED37AF5CC}" srcOrd="0" destOrd="0" presId="urn:microsoft.com/office/officeart/2005/8/layout/orgChart1"/>
    <dgm:cxn modelId="{9EAA3819-2E69-4EF7-AB0A-3F5748C9CAAA}" type="presOf" srcId="{3E210871-C6C6-48EA-97ED-2130B471DBE9}" destId="{18A4E42A-5A3F-413F-8901-6D64F51C70AE}" srcOrd="1" destOrd="0" presId="urn:microsoft.com/office/officeart/2005/8/layout/orgChart1"/>
    <dgm:cxn modelId="{42D7AB1A-0C68-4A4C-AD33-BE724A8CC67F}" type="presOf" srcId="{72965749-3F8A-4E99-A545-A5D3212408BC}" destId="{B167E142-48F4-47EC-BCC6-E1F723CABE8C}" srcOrd="1" destOrd="0" presId="urn:microsoft.com/office/officeart/2005/8/layout/orgChart1"/>
    <dgm:cxn modelId="{9287231C-B595-403F-9047-2CF2F1248E2F}" type="presOf" srcId="{F8833F5B-7F78-4F07-8B01-13C2309FE151}" destId="{3E5F62F4-39E2-4115-BC09-79ECE7A3174C}" srcOrd="0" destOrd="0" presId="urn:microsoft.com/office/officeart/2005/8/layout/orgChart1"/>
    <dgm:cxn modelId="{F5E1DD1F-7F94-4E67-9081-DF66C1653517}" type="presOf" srcId="{45CC1F35-66D2-46E0-AADC-E1031BAE6E7F}" destId="{90505F59-57F1-4FD6-818C-DB5D7FA51015}" srcOrd="0" destOrd="0" presId="urn:microsoft.com/office/officeart/2005/8/layout/orgChart1"/>
    <dgm:cxn modelId="{363CE327-CB56-4F32-83BE-54E6CE09B189}" type="presOf" srcId="{F8833F5B-7F78-4F07-8B01-13C2309FE151}" destId="{B2A3D213-643D-491B-A3A1-5F5B0123730F}" srcOrd="1" destOrd="0" presId="urn:microsoft.com/office/officeart/2005/8/layout/orgChart1"/>
    <dgm:cxn modelId="{D77AA229-2D1E-4CC5-BD0F-097F3FCEBE05}" type="presOf" srcId="{7D655D1B-42D7-48BB-BDEA-A7749E9F0C36}" destId="{16753FF5-2699-4D8E-9909-A836DD3A0C93}" srcOrd="0" destOrd="0" presId="urn:microsoft.com/office/officeart/2005/8/layout/orgChart1"/>
    <dgm:cxn modelId="{50D3502B-EFB0-49E7-A4CF-7D015DCE95A5}" type="presOf" srcId="{7C661111-F1AB-42CE-90ED-1BE95F1746A7}" destId="{69D12ACD-B0D2-4B3F-8587-7FA6D28EABED}" srcOrd="0" destOrd="0" presId="urn:microsoft.com/office/officeart/2005/8/layout/orgChart1"/>
    <dgm:cxn modelId="{06388C31-855A-4F4E-A79A-4352B10B342B}" srcId="{DB346DFE-065E-4A48-BED5-0BFBBBB6D243}" destId="{1C90FF29-2ECC-4049-B335-220996511CC1}" srcOrd="0" destOrd="0" parTransId="{7D655D1B-42D7-48BB-BDEA-A7749E9F0C36}" sibTransId="{606DAD34-9FDE-407D-AB0E-66E84466AADE}"/>
    <dgm:cxn modelId="{480EEB31-7952-42F2-8837-A3747A6C4DDE}" type="presOf" srcId="{10A1DE0A-B834-4616-82D8-76C060FB336D}" destId="{C10DD984-5BBE-4E95-92C4-7DB6192ED51F}" srcOrd="0" destOrd="0" presId="urn:microsoft.com/office/officeart/2005/8/layout/orgChart1"/>
    <dgm:cxn modelId="{3B3C923C-EED9-4724-A741-CFC5B1FE9CFA}" srcId="{F7C4340A-D6E8-43A4-B233-A3F6E368A6A3}" destId="{10A1DE0A-B834-4616-82D8-76C060FB336D}" srcOrd="8" destOrd="0" parTransId="{70C82132-B16B-407D-B925-2B7BD8AE6FD9}" sibTransId="{33FFD1C1-2039-4EB2-AA38-3AA26D86E8B0}"/>
    <dgm:cxn modelId="{2C1C893D-F306-42C3-9994-12C71CCF08FB}" srcId="{3FE650EB-EC26-47A6-93ED-22337A9DBC1B}" destId="{00AB9895-EA0B-45AA-A452-9BB68ABD5284}" srcOrd="0" destOrd="0" parTransId="{DEABB6A1-8926-45F6-8743-3D2EA548DEA5}" sibTransId="{B5ACF4C2-FD2C-4804-9651-9F21EABD579C}"/>
    <dgm:cxn modelId="{494F7140-C973-44B6-A1A7-24893108AB0E}" type="presOf" srcId="{BE685546-7561-4C00-9E71-4FD8984EAAEA}" destId="{402E26E8-A8AD-4FC3-BE26-3B6B5170F8C0}" srcOrd="1" destOrd="0" presId="urn:microsoft.com/office/officeart/2005/8/layout/orgChart1"/>
    <dgm:cxn modelId="{4AA16B5F-3E11-4FD0-ABEF-F42CED80E81C}" type="presOf" srcId="{7B8599B5-2E76-4BE5-B48E-CFBC1914D13B}" destId="{43F98E9A-1B7D-41C1-A58C-2ADCE33B276F}" srcOrd="0" destOrd="0" presId="urn:microsoft.com/office/officeart/2005/8/layout/orgChart1"/>
    <dgm:cxn modelId="{F516B762-A408-4602-8536-618AAD54C327}" type="presOf" srcId="{602A136B-F9E6-4597-866F-5E043C2AEC27}" destId="{EE6AFE62-A493-4F10-B4EC-3F2DB904F6EA}" srcOrd="1" destOrd="0" presId="urn:microsoft.com/office/officeart/2005/8/layout/orgChart1"/>
    <dgm:cxn modelId="{915EE142-5893-4A7E-8E0A-7C906E665B49}" type="presOf" srcId="{610CB804-0295-46ED-A8CA-72865782FEE6}" destId="{29149ECF-451C-4322-B358-3D8E18C5FB79}" srcOrd="0" destOrd="0" presId="urn:microsoft.com/office/officeart/2005/8/layout/orgChart1"/>
    <dgm:cxn modelId="{4BA9C544-80A1-402E-9D4C-608627B83605}" type="presOf" srcId="{2462FA90-14CB-443B-BB54-361AAC1CA44D}" destId="{59366B27-35C7-41DC-A34A-5E7FBFF4E694}" srcOrd="0" destOrd="0" presId="urn:microsoft.com/office/officeart/2005/8/layout/orgChart1"/>
    <dgm:cxn modelId="{E56A6945-CA0C-4799-A4AF-97E17C329515}" srcId="{F7C4340A-D6E8-43A4-B233-A3F6E368A6A3}" destId="{3FE650EB-EC26-47A6-93ED-22337A9DBC1B}" srcOrd="1" destOrd="0" parTransId="{DBCC0F1A-DA76-4EF1-BF7E-94F373100F3C}" sibTransId="{9D25E40B-1D51-4555-858D-C2779FBF4D40}"/>
    <dgm:cxn modelId="{588FF565-621B-4F02-9CC4-ABEF55015377}" type="presOf" srcId="{93D453EF-B80F-4688-8804-937DA1F9DCA6}" destId="{B7E22999-CA88-4704-97AF-AE14503CBB2E}" srcOrd="0" destOrd="0" presId="urn:microsoft.com/office/officeart/2005/8/layout/orgChart1"/>
    <dgm:cxn modelId="{84C8F668-D316-4958-A1D7-C98A3408455D}" type="presOf" srcId="{BB3EE3FC-0A49-4821-A197-B27583DD60AB}" destId="{CDACB618-6413-4B2F-A108-F2256D676B05}" srcOrd="1" destOrd="0" presId="urn:microsoft.com/office/officeart/2005/8/layout/orgChart1"/>
    <dgm:cxn modelId="{FE2A446A-BB38-4F57-8FFB-5CE6DCA28488}" type="presOf" srcId="{9688958E-23E1-45CD-B458-97DFF8991247}" destId="{FC82CDFE-3FBC-4853-B840-A2C9E10481B8}" srcOrd="0" destOrd="0" presId="urn:microsoft.com/office/officeart/2005/8/layout/orgChart1"/>
    <dgm:cxn modelId="{78B3C94A-3DC6-47F3-9084-16B888AB2350}" type="presOf" srcId="{8E7C97C3-EACD-4837-8DA5-A5AEE2CC62F9}" destId="{347F2E77-A08A-4F24-A906-5D0FF7C3E44E}" srcOrd="0" destOrd="0" presId="urn:microsoft.com/office/officeart/2005/8/layout/orgChart1"/>
    <dgm:cxn modelId="{91A6DE6A-F313-4513-B6C0-F4B9A7E7B7AE}" srcId="{3FE650EB-EC26-47A6-93ED-22337A9DBC1B}" destId="{BE685546-7561-4C00-9E71-4FD8984EAAEA}" srcOrd="5" destOrd="0" parTransId="{93D453EF-B80F-4688-8804-937DA1F9DCA6}" sibTransId="{8E768F7D-8AEF-481D-B0EF-BBC4BAE373DC}"/>
    <dgm:cxn modelId="{C4DCBC4B-C9C3-46FF-BAAB-C531E8AA3CB7}" type="presOf" srcId="{5AF9D115-975A-4F65-BBCB-1F0A97057044}" destId="{D1D1E351-CA70-4824-AD6E-0E5E4AC44D6C}" srcOrd="0" destOrd="0" presId="urn:microsoft.com/office/officeart/2005/8/layout/orgChart1"/>
    <dgm:cxn modelId="{A5FE354D-EACB-421F-910A-D6ABD5588553}" srcId="{602A136B-F9E6-4597-866F-5E043C2AEC27}" destId="{9688958E-23E1-45CD-B458-97DFF8991247}" srcOrd="0" destOrd="0" parTransId="{9A748431-14FB-4DDF-AAB5-027E6931FFFA}" sibTransId="{763A1C50-F6DF-4DD3-A9BA-A363A5B1DFB5}"/>
    <dgm:cxn modelId="{5355E74D-C45C-4187-BEED-228FAEFE7639}" type="presOf" srcId="{DBCC0F1A-DA76-4EF1-BF7E-94F373100F3C}" destId="{A53D97B5-16A5-40BB-B439-1B9F99E04D80}" srcOrd="0" destOrd="0" presId="urn:microsoft.com/office/officeart/2005/8/layout/orgChart1"/>
    <dgm:cxn modelId="{61008153-1E3E-4A2F-984E-56C89C41EADA}" type="presOf" srcId="{AACBB544-C508-4A98-BABC-E80E6E4A9A0D}" destId="{E596D1BA-6474-4BE9-8E78-9C831E0ED8FA}" srcOrd="0" destOrd="0" presId="urn:microsoft.com/office/officeart/2005/8/layout/orgChart1"/>
    <dgm:cxn modelId="{22AC6776-D598-4D4E-8C46-59023BF91F3C}" srcId="{F7C4340A-D6E8-43A4-B233-A3F6E368A6A3}" destId="{19A64C9E-AA8C-4986-BE93-67EAB18B54B8}" srcOrd="4" destOrd="0" parTransId="{1071CB30-F3D4-4D51-AC79-C058DDB5F5D5}" sibTransId="{3543C838-49B1-43EB-AEED-28D3A4020D84}"/>
    <dgm:cxn modelId="{99477777-657A-4671-97BE-BE3D146E97DA}" type="presOf" srcId="{0CCFD369-F959-4EB1-B981-CD8A528F59F2}" destId="{EBC82363-47D5-4F60-9A10-75C91B843496}" srcOrd="0" destOrd="0" presId="urn:microsoft.com/office/officeart/2005/8/layout/orgChart1"/>
    <dgm:cxn modelId="{1F4F1C79-6683-4934-9280-4FB7CD89791B}" type="presOf" srcId="{1AE1D342-CD24-46AD-BE0C-2595C710DAB3}" destId="{9342831A-50B4-4055-A30C-F7FED73E789C}" srcOrd="1" destOrd="0" presId="urn:microsoft.com/office/officeart/2005/8/layout/orgChart1"/>
    <dgm:cxn modelId="{B014D559-CF9D-4801-BB0E-9EF21723A7F3}" type="presOf" srcId="{8F01807F-F5F1-4385-B807-46448FE94E2C}" destId="{9D42F13B-1580-4207-AF3C-49354BFE869A}" srcOrd="0" destOrd="0" presId="urn:microsoft.com/office/officeart/2005/8/layout/orgChart1"/>
    <dgm:cxn modelId="{69B7E979-933D-4872-92CF-C7E06DE89271}" type="presOf" srcId="{D021F580-42FD-47B1-B6CE-FA60A209D0EC}" destId="{A12F301C-E2CC-41E7-9DDE-344B334F066C}" srcOrd="1" destOrd="0" presId="urn:microsoft.com/office/officeart/2005/8/layout/orgChart1"/>
    <dgm:cxn modelId="{4AD8757A-8757-4984-86A4-56488DC18E1A}" srcId="{F7C4340A-D6E8-43A4-B233-A3F6E368A6A3}" destId="{46CF1D4F-6E09-4E8D-BAC7-EB191CC45EFA}" srcOrd="5" destOrd="0" parTransId="{45CC1F35-66D2-46E0-AADC-E1031BAE6E7F}" sibTransId="{20876E9D-8691-4CB9-BBC2-68566FC8AA71}"/>
    <dgm:cxn modelId="{69220180-17B9-478B-8D12-62F1AFECFFE1}" type="presOf" srcId="{DEA630B1-7B69-4B52-A295-E1D728233F74}" destId="{CA8E1284-551E-40F4-89A7-B21503C54003}" srcOrd="0" destOrd="0" presId="urn:microsoft.com/office/officeart/2005/8/layout/orgChart1"/>
    <dgm:cxn modelId="{E3454580-EEDE-4FDB-8446-D742C216DC0F}" type="presOf" srcId="{F2B3AAC0-652D-402F-A403-47321E95CF91}" destId="{FC60BEA8-6DC5-423B-A46D-0EB50536B53F}" srcOrd="0" destOrd="0" presId="urn:microsoft.com/office/officeart/2005/8/layout/orgChart1"/>
    <dgm:cxn modelId="{DA3DC882-4010-475D-BEAD-23DA8DEC983E}" srcId="{3FE650EB-EC26-47A6-93ED-22337A9DBC1B}" destId="{8F01807F-F5F1-4385-B807-46448FE94E2C}" srcOrd="1" destOrd="0" parTransId="{19B26E24-DDC7-4C81-B27F-2032CFC98F6E}" sibTransId="{1172DD36-2F9C-4244-B86E-AB30B6578F88}"/>
    <dgm:cxn modelId="{CECF1584-1B86-42B1-BA8D-8F8A956C84AC}" type="presOf" srcId="{4383ADF4-4BB5-4A62-BBD0-11A9018445ED}" destId="{AC1771E7-4824-47F7-865E-D42396CFAFD5}" srcOrd="1" destOrd="0" presId="urn:microsoft.com/office/officeart/2005/8/layout/orgChart1"/>
    <dgm:cxn modelId="{CB9A4784-8CD2-4EBA-855D-40AB5F7C5BD4}" srcId="{602A136B-F9E6-4597-866F-5E043C2AEC27}" destId="{F8833F5B-7F78-4F07-8B01-13C2309FE151}" srcOrd="3" destOrd="0" parTransId="{0CCFD369-F959-4EB1-B981-CD8A528F59F2}" sibTransId="{5CF3D6C0-64AF-4967-9BE0-62AA65EE0932}"/>
    <dgm:cxn modelId="{7DD36D85-61B4-4829-AE44-AA3B4B8350F7}" type="presOf" srcId="{B2BD5D0F-8CBD-4384-8D1D-1A79FB5F2B3F}" destId="{17D44DB2-05B9-4B13-8F99-BD79D6886639}" srcOrd="0" destOrd="0" presId="urn:microsoft.com/office/officeart/2005/8/layout/orgChart1"/>
    <dgm:cxn modelId="{5741B786-1677-496B-8071-8D576E751704}" type="presOf" srcId="{3FE650EB-EC26-47A6-93ED-22337A9DBC1B}" destId="{6DF38C4E-43FC-4457-B0BB-A895AE348932}" srcOrd="0" destOrd="0" presId="urn:microsoft.com/office/officeart/2005/8/layout/orgChart1"/>
    <dgm:cxn modelId="{A6B35688-10A0-481A-9993-CE9FA24C8596}" type="presOf" srcId="{B7E42A88-0D5D-4A02-9A9C-6284EDB3DE0F}" destId="{8A969D29-A6A7-406D-891C-BEEA5CC6D6B6}" srcOrd="0" destOrd="0" presId="urn:microsoft.com/office/officeart/2005/8/layout/orgChart1"/>
    <dgm:cxn modelId="{3FB09A88-6633-4D6C-B204-7E901F5AD25B}" type="presOf" srcId="{F7C4340A-D6E8-43A4-B233-A3F6E368A6A3}" destId="{8828EBBF-1410-4E79-B9A0-C3980C2F0B3A}" srcOrd="0" destOrd="0" presId="urn:microsoft.com/office/officeart/2005/8/layout/orgChart1"/>
    <dgm:cxn modelId="{5BE3C18A-7ECB-4E18-B99C-EDA5535D1B55}" type="presOf" srcId="{F7C4340A-D6E8-43A4-B233-A3F6E368A6A3}" destId="{FA6FD116-F608-4AD5-B1BB-5DC73A1F0756}" srcOrd="1" destOrd="0" presId="urn:microsoft.com/office/officeart/2005/8/layout/orgChart1"/>
    <dgm:cxn modelId="{7997EC8A-4428-4D80-AAD6-CDFECCBABBFF}" type="presOf" srcId="{6DDBD565-AEFD-4082-A7E2-8AA7AD179B8C}" destId="{2A886748-9F12-43E6-91B8-9577444BB136}" srcOrd="0" destOrd="0" presId="urn:microsoft.com/office/officeart/2005/8/layout/orgChart1"/>
    <dgm:cxn modelId="{D9B72F8C-02B6-4E19-AA24-03D9EAACDB10}" type="presOf" srcId="{70C82132-B16B-407D-B925-2B7BD8AE6FD9}" destId="{9068F05E-1072-469F-8503-C3C9726FBAEF}" srcOrd="0" destOrd="0" presId="urn:microsoft.com/office/officeart/2005/8/layout/orgChart1"/>
    <dgm:cxn modelId="{5EC06C8E-81C3-4307-9DAB-0B642EB5ACD1}" type="presOf" srcId="{BB3EE3FC-0A49-4821-A197-B27583DD60AB}" destId="{3123C02D-8AA1-43C5-97D6-A2D37650682D}" srcOrd="0" destOrd="0" presId="urn:microsoft.com/office/officeart/2005/8/layout/orgChart1"/>
    <dgm:cxn modelId="{D4375891-9ADA-48E2-BA1D-21E4B8823FDE}" srcId="{DB346DFE-065E-4A48-BED5-0BFBBBB6D243}" destId="{2462FA90-14CB-443B-BB54-361AAC1CA44D}" srcOrd="3" destOrd="0" parTransId="{4D50F77E-4D2A-4EE1-A6BD-1B922F12BBF5}" sibTransId="{EDBE7121-517D-4EA0-A660-18E108024DD2}"/>
    <dgm:cxn modelId="{C74F3B92-0F4A-4065-A8C1-23D804568B6C}" type="presOf" srcId="{985D8328-4ABE-4F71-88EA-10FB5080ED97}" destId="{E6C01D52-C270-4D97-A953-B8CBCFF09E7D}" srcOrd="0" destOrd="0" presId="urn:microsoft.com/office/officeart/2005/8/layout/orgChart1"/>
    <dgm:cxn modelId="{7CE59792-A13F-4224-A82C-909C788B33E1}" type="presOf" srcId="{4E460A87-9432-4987-BF98-DA9327DF4C0D}" destId="{0F06C992-1EBB-462F-845E-BD7A0EF62B96}" srcOrd="0" destOrd="0" presId="urn:microsoft.com/office/officeart/2005/8/layout/orgChart1"/>
    <dgm:cxn modelId="{D4BA2997-7301-41ED-80AA-EAE43AA10CC4}" type="presOf" srcId="{13F1F070-A6A6-4B13-8516-B1EED5C25AE0}" destId="{943519D8-39E6-4DE5-A331-E1C6EE6A8411}" srcOrd="1" destOrd="0" presId="urn:microsoft.com/office/officeart/2005/8/layout/orgChart1"/>
    <dgm:cxn modelId="{93A76F98-F69F-4B0F-9DD8-38E294D74F91}" srcId="{F7C4340A-D6E8-43A4-B233-A3F6E368A6A3}" destId="{4383ADF4-4BB5-4A62-BBD0-11A9018445ED}" srcOrd="7" destOrd="0" parTransId="{7C661111-F1AB-42CE-90ED-1BE95F1746A7}" sibTransId="{AEF9E317-B256-4C5C-B404-364D26DCEC0C}"/>
    <dgm:cxn modelId="{7A5D879A-BC24-4349-814F-72F692AFB775}" srcId="{DB346DFE-065E-4A48-BED5-0BFBBBB6D243}" destId="{7D43EA9C-67EC-4EA0-BE31-811AFD315A01}" srcOrd="1" destOrd="0" parTransId="{B2BD5D0F-8CBD-4384-8D1D-1A79FB5F2B3F}" sibTransId="{ADEB6B86-E16E-4010-867F-5301C263FA88}"/>
    <dgm:cxn modelId="{F3816F9C-B03B-466E-946A-D128996ADBA4}" type="presOf" srcId="{1AE1D342-CD24-46AD-BE0C-2595C710DAB3}" destId="{60AF3F2F-DBF3-48B8-84CB-EFD3DB8B72FD}" srcOrd="0" destOrd="0" presId="urn:microsoft.com/office/officeart/2005/8/layout/orgChart1"/>
    <dgm:cxn modelId="{A672189D-D27E-4AFF-ABD4-1E572D7FA094}" type="presOf" srcId="{E8FDC131-1791-4289-9B1A-9314C08A6087}" destId="{71324BF6-34AE-4C8F-AF83-AD82422D0E00}" srcOrd="0" destOrd="0" presId="urn:microsoft.com/office/officeart/2005/8/layout/orgChart1"/>
    <dgm:cxn modelId="{3601B29D-F7C0-4F27-A1B2-94B3F637CAFD}" type="presOf" srcId="{4383ADF4-4BB5-4A62-BBD0-11A9018445ED}" destId="{84B3252A-0AD6-4B71-A5EB-0AB13B217195}" srcOrd="0" destOrd="0" presId="urn:microsoft.com/office/officeart/2005/8/layout/orgChart1"/>
    <dgm:cxn modelId="{BD1C48A0-FF8F-4E1F-81D7-06BB0DD0432B}" type="presOf" srcId="{8E7C97C3-EACD-4837-8DA5-A5AEE2CC62F9}" destId="{E1BC17AD-752F-45C2-8ADA-5996784F978D}" srcOrd="1" destOrd="0" presId="urn:microsoft.com/office/officeart/2005/8/layout/orgChart1"/>
    <dgm:cxn modelId="{9A330FA3-038C-4949-91D4-93CE4BB1CC46}" type="presOf" srcId="{0D24FC89-A4E7-45DF-9124-3AC9FC6B0060}" destId="{6C0AA225-87FC-4065-A4E9-FE9EE98A45FF}" srcOrd="0" destOrd="0" presId="urn:microsoft.com/office/officeart/2005/8/layout/orgChart1"/>
    <dgm:cxn modelId="{976092A3-2E4B-4497-ACE3-26680680005E}" srcId="{602A136B-F9E6-4597-866F-5E043C2AEC27}" destId="{BB3EE3FC-0A49-4821-A197-B27583DD60AB}" srcOrd="2" destOrd="0" parTransId="{5AF9D115-975A-4F65-BBCB-1F0A97057044}" sibTransId="{38957994-2290-4744-9EC8-556EDB2D8EE9}"/>
    <dgm:cxn modelId="{B21C48A8-63F8-4F99-9446-6022259F59EE}" type="presOf" srcId="{3FE650EB-EC26-47A6-93ED-22337A9DBC1B}" destId="{80B6AB4A-8410-40DF-9816-D7BF61B17335}" srcOrd="1" destOrd="0" presId="urn:microsoft.com/office/officeart/2005/8/layout/orgChart1"/>
    <dgm:cxn modelId="{AE9A79AA-7F72-4FDD-8031-689DD639F832}" type="presOf" srcId="{19A64C9E-AA8C-4986-BE93-67EAB18B54B8}" destId="{68AE18B0-1058-4AB0-8B67-5D72B74DBD24}" srcOrd="1" destOrd="0" presId="urn:microsoft.com/office/officeart/2005/8/layout/orgChart1"/>
    <dgm:cxn modelId="{C5841DAD-A06F-4B4C-A867-1788A6DF113C}" type="presOf" srcId="{4D50F77E-4D2A-4EE1-A6BD-1B922F12BBF5}" destId="{449F942B-6FDC-4499-8644-F012ED9F9F1F}" srcOrd="0" destOrd="0" presId="urn:microsoft.com/office/officeart/2005/8/layout/orgChart1"/>
    <dgm:cxn modelId="{150F6FAE-F10C-4AB6-B246-D2996B32C264}" type="presOf" srcId="{00AB9895-EA0B-45AA-A452-9BB68ABD5284}" destId="{394D55DB-8BF0-49FF-B01D-4D9B2FD67521}" srcOrd="1" destOrd="0" presId="urn:microsoft.com/office/officeart/2005/8/layout/orgChart1"/>
    <dgm:cxn modelId="{A70830B3-30C2-4E68-8540-517748F9FC99}" type="presOf" srcId="{EF977329-B0C0-4BCD-994E-0C37C353BB6B}" destId="{993397BC-F02F-4165-80FF-EC0480B08074}" srcOrd="0" destOrd="0" presId="urn:microsoft.com/office/officeart/2005/8/layout/orgChart1"/>
    <dgm:cxn modelId="{D3623BB5-A9BF-4DEB-8E57-FCB3F8735CA2}" type="presOf" srcId="{DEABB6A1-8926-45F6-8743-3D2EA548DEA5}" destId="{1D4C1A7B-AD09-4053-9E04-4713653126C5}" srcOrd="0" destOrd="0" presId="urn:microsoft.com/office/officeart/2005/8/layout/orgChart1"/>
    <dgm:cxn modelId="{2A940DB6-1955-4574-BAF5-5C6976DAF6EA}" type="presOf" srcId="{9688958E-23E1-45CD-B458-97DFF8991247}" destId="{E889F52D-F228-464F-A37F-AB066DF0CDFD}" srcOrd="1" destOrd="0" presId="urn:microsoft.com/office/officeart/2005/8/layout/orgChart1"/>
    <dgm:cxn modelId="{324CD1B8-C279-4136-8CF5-B7D833AB0CD1}" type="presOf" srcId="{46CF1D4F-6E09-4E8D-BAC7-EB191CC45EFA}" destId="{A5E9A883-F40B-4A86-9A5A-6B011BA129E0}" srcOrd="0" destOrd="0" presId="urn:microsoft.com/office/officeart/2005/8/layout/orgChart1"/>
    <dgm:cxn modelId="{44A0E9B9-AB25-4523-AEC2-AEE3D3D179F1}" type="presOf" srcId="{13F1F070-A6A6-4B13-8516-B1EED5C25AE0}" destId="{DBE1DAAE-8FA5-4FF3-B431-0DB2046C9567}" srcOrd="0" destOrd="0" presId="urn:microsoft.com/office/officeart/2005/8/layout/orgChart1"/>
    <dgm:cxn modelId="{173513BD-3C6E-401F-A756-D503757A19EE}" type="presOf" srcId="{72965749-3F8A-4E99-A545-A5D3212408BC}" destId="{8757247D-4ED4-46DD-907F-D31E96F7869B}" srcOrd="0" destOrd="0" presId="urn:microsoft.com/office/officeart/2005/8/layout/orgChart1"/>
    <dgm:cxn modelId="{25C751BD-41EF-4CF5-8946-07E76D3E2545}" type="presOf" srcId="{40468CE1-31A9-4CEE-AA6B-0D3A70D5B70F}" destId="{E638D87C-AFF8-440F-B935-F21EBAE4FE6C}" srcOrd="1" destOrd="0" presId="urn:microsoft.com/office/officeart/2005/8/layout/orgChart1"/>
    <dgm:cxn modelId="{413091BE-12FC-41A2-A821-77E824EB51D7}" srcId="{602A136B-F9E6-4597-866F-5E043C2AEC27}" destId="{13F1F070-A6A6-4B13-8516-B1EED5C25AE0}" srcOrd="1" destOrd="0" parTransId="{0D24FC89-A4E7-45DF-9124-3AC9FC6B0060}" sibTransId="{A069E209-4636-437B-9A1D-DC59F41867FE}"/>
    <dgm:cxn modelId="{FC7730BF-E097-4C9C-814E-CF7BD71CC64A}" type="presOf" srcId="{70E49711-D64B-4CB4-A99C-4D3D1EEA8769}" destId="{154A0750-5D41-496B-B721-166D7F9152C2}" srcOrd="1" destOrd="0" presId="urn:microsoft.com/office/officeart/2005/8/layout/orgChart1"/>
    <dgm:cxn modelId="{E0F073BF-05F6-4F5F-89B3-6690E166C843}" type="presOf" srcId="{1071CB30-F3D4-4D51-AC79-C058DDB5F5D5}" destId="{F10B8922-FDC2-40F3-93A5-380C6AE6C866}" srcOrd="0" destOrd="0" presId="urn:microsoft.com/office/officeart/2005/8/layout/orgChart1"/>
    <dgm:cxn modelId="{F89271C0-0547-4CB8-9135-62707449EEF0}" srcId="{F7C4340A-D6E8-43A4-B233-A3F6E368A6A3}" destId="{4E460A87-9432-4987-BF98-DA9327DF4C0D}" srcOrd="10" destOrd="0" parTransId="{985D8328-4ABE-4F71-88EA-10FB5080ED97}" sibTransId="{F3C35E6D-9D1F-4F56-B118-0673EE5E22B1}"/>
    <dgm:cxn modelId="{965EE0C0-9EDA-459C-BBD4-8ECADD5946CC}" type="presOf" srcId="{1C90FF29-2ECC-4049-B335-220996511CC1}" destId="{A661B7C1-973C-41B8-828A-8314CC745CE7}" srcOrd="0" destOrd="0" presId="urn:microsoft.com/office/officeart/2005/8/layout/orgChart1"/>
    <dgm:cxn modelId="{58A688C4-BD06-4563-842E-BCD388278586}" srcId="{3FE650EB-EC26-47A6-93ED-22337A9DBC1B}" destId="{72965749-3F8A-4E99-A545-A5D3212408BC}" srcOrd="3" destOrd="0" parTransId="{CC9D624A-52E1-424F-B6CE-1FE94E39B6C1}" sibTransId="{CBF69126-1005-482A-ADCD-94A5F52C303A}"/>
    <dgm:cxn modelId="{4F4426C8-FAEA-42AC-B530-9BD074D1E15F}" type="presOf" srcId="{610CB804-0295-46ED-A8CA-72865782FEE6}" destId="{5A42D1F6-5945-45E7-B5BB-0B04EC36B153}" srcOrd="1" destOrd="0" presId="urn:microsoft.com/office/officeart/2005/8/layout/orgChart1"/>
    <dgm:cxn modelId="{D7E777CD-A0B5-4386-8326-946BFE7416D4}" srcId="{F7C4340A-D6E8-43A4-B233-A3F6E368A6A3}" destId="{8E7C97C3-EACD-4837-8DA5-A5AEE2CC62F9}" srcOrd="6" destOrd="0" parTransId="{29E52B0C-12EE-481F-8EF8-55F96E60387F}" sibTransId="{5A6AF8E2-69EC-4A6A-9DBA-1A7A14E5BE66}"/>
    <dgm:cxn modelId="{290E34CF-C680-4820-8B8B-B76156E84762}" type="presOf" srcId="{19A64C9E-AA8C-4986-BE93-67EAB18B54B8}" destId="{D1AF9BF6-F405-46E4-BB02-75DE197ED7F9}" srcOrd="0" destOrd="0" presId="urn:microsoft.com/office/officeart/2005/8/layout/orgChart1"/>
    <dgm:cxn modelId="{7EE624D0-697C-44F9-AF23-9A3BFAA3D055}" srcId="{602A136B-F9E6-4597-866F-5E043C2AEC27}" destId="{F2B3AAC0-652D-402F-A403-47321E95CF91}" srcOrd="5" destOrd="0" parTransId="{EF977329-B0C0-4BCD-994E-0C37C353BB6B}" sibTransId="{B2FBA61F-2FF6-4D7A-BC0E-36DB7F7C0649}"/>
    <dgm:cxn modelId="{F27C41D1-8B21-4388-ACFF-85EC617858AF}" type="presOf" srcId="{DB346DFE-065E-4A48-BED5-0BFBBBB6D243}" destId="{C5F75126-8912-43EB-9B9E-628865C090F6}" srcOrd="1" destOrd="0" presId="urn:microsoft.com/office/officeart/2005/8/layout/orgChart1"/>
    <dgm:cxn modelId="{1AFE9BD1-E5A0-4945-B0A3-BC2A30231D72}" type="presOf" srcId="{00AB9895-EA0B-45AA-A452-9BB68ABD5284}" destId="{3FDB3DA0-998C-4314-BECB-DCCB4AE9B608}" srcOrd="0" destOrd="0" presId="urn:microsoft.com/office/officeart/2005/8/layout/orgChart1"/>
    <dgm:cxn modelId="{45764ED3-F7EF-41B5-84B4-5DDB3710705F}" type="presOf" srcId="{46CF1D4F-6E09-4E8D-BAC7-EB191CC45EFA}" destId="{9CC07DFA-34AA-43B9-8629-90462E3E1C0B}" srcOrd="1" destOrd="0" presId="urn:microsoft.com/office/officeart/2005/8/layout/orgChart1"/>
    <dgm:cxn modelId="{594162D5-9E4D-454D-BDD8-BF398CF6D966}" srcId="{F7C4340A-D6E8-43A4-B233-A3F6E368A6A3}" destId="{DB346DFE-065E-4A48-BED5-0BFBBBB6D243}" srcOrd="0" destOrd="0" parTransId="{12F7BABD-1697-44EF-95B5-AA69A290A83A}" sibTransId="{A2B178FC-2663-4CC0-BB2E-041B6AE52B31}"/>
    <dgm:cxn modelId="{5A28AAD6-866C-4EC1-B4E3-B53DE30CFA2B}" type="presOf" srcId="{F2B3AAC0-652D-402F-A403-47321E95CF91}" destId="{666D8675-E558-434F-8AAB-8892DCA09167}" srcOrd="1" destOrd="0" presId="urn:microsoft.com/office/officeart/2005/8/layout/orgChart1"/>
    <dgm:cxn modelId="{DDB6E0D6-C169-4E3B-9935-69FD937EFFDA}" type="presOf" srcId="{40468CE1-31A9-4CEE-AA6B-0D3A70D5B70F}" destId="{121D45B8-C95D-4D23-82D8-33981E961D9B}" srcOrd="0" destOrd="0" presId="urn:microsoft.com/office/officeart/2005/8/layout/orgChart1"/>
    <dgm:cxn modelId="{3DE634D7-AD5D-4030-B6C0-7136D1524636}" srcId="{F7C4340A-D6E8-43A4-B233-A3F6E368A6A3}" destId="{602A136B-F9E6-4597-866F-5E043C2AEC27}" srcOrd="2" destOrd="0" parTransId="{B7E42A88-0D5D-4A02-9A9C-6284EDB3DE0F}" sibTransId="{752D8D54-8D97-4678-9FA2-DBB7ED23EDDC}"/>
    <dgm:cxn modelId="{F9B59CDA-398B-4C8C-AF86-BFAD3E1329F0}" type="presOf" srcId="{70E49711-D64B-4CB4-A99C-4D3D1EEA8769}" destId="{BF98520A-22C5-4B53-90BD-755079BEFFB8}" srcOrd="0" destOrd="0" presId="urn:microsoft.com/office/officeart/2005/8/layout/orgChart1"/>
    <dgm:cxn modelId="{71BBDBDA-75B4-47FA-A217-F58D1AA2ECC4}" type="presOf" srcId="{CC744559-11BA-46FD-B0EA-C2195C5CE960}" destId="{AB209F1F-DAE5-4532-A468-BE0F2CA7CA7C}" srcOrd="0" destOrd="0" presId="urn:microsoft.com/office/officeart/2005/8/layout/orgChart1"/>
    <dgm:cxn modelId="{D2DFFFDB-5974-420A-8773-FF3087EDA95A}" srcId="{F8D9C29B-72DF-462D-A32C-F8CCF7A08A24}" destId="{F7C4340A-D6E8-43A4-B233-A3F6E368A6A3}" srcOrd="0" destOrd="0" parTransId="{3C95660B-66D4-4AC1-AACD-EA7A943290ED}" sibTransId="{306F7916-83DE-468B-A51B-8A2800FC8997}"/>
    <dgm:cxn modelId="{B4591CDC-4E80-4D20-8A72-464F08DD5B53}" type="presOf" srcId="{7D43EA9C-67EC-4EA0-BE31-811AFD315A01}" destId="{163D560A-6748-4CA0-9717-6BB12A936DE8}" srcOrd="0" destOrd="0" presId="urn:microsoft.com/office/officeart/2005/8/layout/orgChart1"/>
    <dgm:cxn modelId="{C61C61DF-DBE0-40D4-A577-6376C18A2C9E}" srcId="{3FE650EB-EC26-47A6-93ED-22337A9DBC1B}" destId="{70E49711-D64B-4CB4-A99C-4D3D1EEA8769}" srcOrd="4" destOrd="0" parTransId="{E8FDC131-1791-4289-9B1A-9314C08A6087}" sibTransId="{FF1A1E91-1DED-49C1-86BD-04720A174C79}"/>
    <dgm:cxn modelId="{8FB67FE0-C341-4844-AF7D-7A2218A02AFA}" type="presOf" srcId="{4E460A87-9432-4987-BF98-DA9327DF4C0D}" destId="{B04F8C22-229A-4803-BAAD-FF6B1DC911BF}" srcOrd="1" destOrd="0" presId="urn:microsoft.com/office/officeart/2005/8/layout/orgChart1"/>
    <dgm:cxn modelId="{F6DD66E1-C2B2-4096-A5DD-30CC7C9989B8}" type="presOf" srcId="{29E52B0C-12EE-481F-8EF8-55F96E60387F}" destId="{FF74AB47-6E20-470F-ACCA-7721ED3E6400}" srcOrd="0" destOrd="0" presId="urn:microsoft.com/office/officeart/2005/8/layout/orgChart1"/>
    <dgm:cxn modelId="{2919B0E2-7B7D-4B24-A259-F80008C9D789}" srcId="{F7C4340A-D6E8-43A4-B233-A3F6E368A6A3}" destId="{40468CE1-31A9-4CEE-AA6B-0D3A70D5B70F}" srcOrd="3" destOrd="0" parTransId="{6DDBD565-AEFD-4082-A7E2-8AA7AD179B8C}" sibTransId="{0E63C74B-792E-4AEE-8EB3-FB9E3AD8FD25}"/>
    <dgm:cxn modelId="{E98B3DE3-953D-401B-A6D2-4C0460038118}" srcId="{DB346DFE-065E-4A48-BED5-0BFBBBB6D243}" destId="{D021F580-42FD-47B1-B6CE-FA60A209D0EC}" srcOrd="2" destOrd="0" parTransId="{7B8599B5-2E76-4BE5-B48E-CFBC1914D13B}" sibTransId="{FD30B5DF-2237-4F87-BD80-98DDEB71584A}"/>
    <dgm:cxn modelId="{7BEAF2E6-6AE0-4033-A4CE-D785CB5862B8}" type="presOf" srcId="{12F7BABD-1697-44EF-95B5-AA69A290A83A}" destId="{A2FA61BB-DE27-4B14-977B-C89A70596CD3}" srcOrd="0" destOrd="0" presId="urn:microsoft.com/office/officeart/2005/8/layout/orgChart1"/>
    <dgm:cxn modelId="{CF7160EC-D416-46C6-9EFB-663D5F86866E}" type="presOf" srcId="{10A1DE0A-B834-4616-82D8-76C060FB336D}" destId="{A9EDA85E-9897-4F15-AEEB-621A287B0B66}" srcOrd="1" destOrd="0" presId="urn:microsoft.com/office/officeart/2005/8/layout/orgChart1"/>
    <dgm:cxn modelId="{622134F1-9168-46D9-8485-2E0FFDCB2F3F}" type="presOf" srcId="{D021F580-42FD-47B1-B6CE-FA60A209D0EC}" destId="{13D4B43A-F6D5-47E9-9271-58D75D8193B9}" srcOrd="0" destOrd="0" presId="urn:microsoft.com/office/officeart/2005/8/layout/orgChart1"/>
    <dgm:cxn modelId="{631554F3-50C9-46E9-83C0-A7A8B0202AC3}" type="presOf" srcId="{602A136B-F9E6-4597-866F-5E043C2AEC27}" destId="{B3337BE3-E2E5-4854-99EC-FEB387D1BFAD}" srcOrd="0" destOrd="0" presId="urn:microsoft.com/office/officeart/2005/8/layout/orgChart1"/>
    <dgm:cxn modelId="{1F15BCF4-E654-4006-82D4-2645C2AFAD8A}" srcId="{F7C4340A-D6E8-43A4-B233-A3F6E368A6A3}" destId="{3E210871-C6C6-48EA-97ED-2130B471DBE9}" srcOrd="9" destOrd="0" parTransId="{AACBB544-C508-4A98-BABC-E80E6E4A9A0D}" sibTransId="{E7AB67A2-8EBA-4013-9EA2-CBFF68717FD0}"/>
    <dgm:cxn modelId="{C3CFA4F7-3199-4778-BE61-153617CFF5DE}" type="presOf" srcId="{8F01807F-F5F1-4385-B807-46448FE94E2C}" destId="{11DADE08-1F8A-4E30-BDBB-2D04F12EFABA}" srcOrd="1" destOrd="0" presId="urn:microsoft.com/office/officeart/2005/8/layout/orgChart1"/>
    <dgm:cxn modelId="{D0C199F8-FD0C-495C-AA1B-82F7B424D005}" type="presOf" srcId="{1C90FF29-2ECC-4049-B335-220996511CC1}" destId="{97EE884E-AF96-4A39-9399-4E119C6EF412}" srcOrd="1" destOrd="0" presId="urn:microsoft.com/office/officeart/2005/8/layout/orgChart1"/>
    <dgm:cxn modelId="{C59234FB-1A3C-4C25-B894-B32F1B151936}" type="presOf" srcId="{19B26E24-DDC7-4C81-B27F-2032CFC98F6E}" destId="{E4CB1A60-E651-48A4-9B6D-9075DA5562DF}" srcOrd="0" destOrd="0" presId="urn:microsoft.com/office/officeart/2005/8/layout/orgChart1"/>
    <dgm:cxn modelId="{C49612FC-C0E5-49F0-B574-CAA09167D3F9}" type="presOf" srcId="{3E210871-C6C6-48EA-97ED-2130B471DBE9}" destId="{5AC74487-395F-4292-A2C2-003A0AFD346F}" srcOrd="0" destOrd="0" presId="urn:microsoft.com/office/officeart/2005/8/layout/orgChart1"/>
    <dgm:cxn modelId="{82DE1FFC-3A5B-4FA8-99DF-D455DB0EC84A}" type="presOf" srcId="{7D43EA9C-67EC-4EA0-BE31-811AFD315A01}" destId="{8BE7506B-088E-4937-92B3-5F85E1879E62}" srcOrd="1" destOrd="0" presId="urn:microsoft.com/office/officeart/2005/8/layout/orgChart1"/>
    <dgm:cxn modelId="{6ADBEBE5-9860-4964-95B4-40E2BB5B82CC}" type="presParOf" srcId="{641E98B1-4137-4A14-9408-BEB2F42B3C45}" destId="{79CABC01-25E5-4939-9DBB-EF11930061F4}" srcOrd="0" destOrd="0" presId="urn:microsoft.com/office/officeart/2005/8/layout/orgChart1"/>
    <dgm:cxn modelId="{ACF5F4EE-75F7-4534-B9E4-AABB248C0694}" type="presParOf" srcId="{79CABC01-25E5-4939-9DBB-EF11930061F4}" destId="{8420FB69-8AA0-4F8E-AF34-D6208FE9ADFC}" srcOrd="0" destOrd="0" presId="urn:microsoft.com/office/officeart/2005/8/layout/orgChart1"/>
    <dgm:cxn modelId="{EBB1A157-CDA4-43D9-927B-66788A0EBC14}" type="presParOf" srcId="{8420FB69-8AA0-4F8E-AF34-D6208FE9ADFC}" destId="{8828EBBF-1410-4E79-B9A0-C3980C2F0B3A}" srcOrd="0" destOrd="0" presId="urn:microsoft.com/office/officeart/2005/8/layout/orgChart1"/>
    <dgm:cxn modelId="{78609761-858B-4CBD-83EE-939092302ECD}" type="presParOf" srcId="{8420FB69-8AA0-4F8E-AF34-D6208FE9ADFC}" destId="{FA6FD116-F608-4AD5-B1BB-5DC73A1F0756}" srcOrd="1" destOrd="0" presId="urn:microsoft.com/office/officeart/2005/8/layout/orgChart1"/>
    <dgm:cxn modelId="{A4FC2457-A254-4C0E-A8E1-ADA1F2A48DB9}" type="presParOf" srcId="{79CABC01-25E5-4939-9DBB-EF11930061F4}" destId="{EE2417CE-DA19-40FE-80FD-32C071A85028}" srcOrd="1" destOrd="0" presId="urn:microsoft.com/office/officeart/2005/8/layout/orgChart1"/>
    <dgm:cxn modelId="{E22D1EC7-AD69-4DAA-AAF9-58E3CA621C59}" type="presParOf" srcId="{EE2417CE-DA19-40FE-80FD-32C071A85028}" destId="{A2FA61BB-DE27-4B14-977B-C89A70596CD3}" srcOrd="0" destOrd="0" presId="urn:microsoft.com/office/officeart/2005/8/layout/orgChart1"/>
    <dgm:cxn modelId="{AB641D05-CA86-45BB-85BF-11CA442C06A3}" type="presParOf" srcId="{EE2417CE-DA19-40FE-80FD-32C071A85028}" destId="{B12AD85F-D75C-47CA-8DC8-139B3303E074}" srcOrd="1" destOrd="0" presId="urn:microsoft.com/office/officeart/2005/8/layout/orgChart1"/>
    <dgm:cxn modelId="{7AAB6095-442C-4FD7-8669-C75E005945BE}" type="presParOf" srcId="{B12AD85F-D75C-47CA-8DC8-139B3303E074}" destId="{3470F99D-F26E-4251-B51D-47DCAFBD63F7}" srcOrd="0" destOrd="0" presId="urn:microsoft.com/office/officeart/2005/8/layout/orgChart1"/>
    <dgm:cxn modelId="{2F35AD1A-4A9D-4F30-8B61-4D7AFD7CC58E}" type="presParOf" srcId="{3470F99D-F26E-4251-B51D-47DCAFBD63F7}" destId="{771631D5-65D0-40A3-906B-3A50C2C76D9B}" srcOrd="0" destOrd="0" presId="urn:microsoft.com/office/officeart/2005/8/layout/orgChart1"/>
    <dgm:cxn modelId="{95241CD8-2E08-4296-9C53-0B0BBE204AC3}" type="presParOf" srcId="{3470F99D-F26E-4251-B51D-47DCAFBD63F7}" destId="{C5F75126-8912-43EB-9B9E-628865C090F6}" srcOrd="1" destOrd="0" presId="urn:microsoft.com/office/officeart/2005/8/layout/orgChart1"/>
    <dgm:cxn modelId="{E8957A32-DDD9-4FE3-9BBB-7E487D293A9A}" type="presParOf" srcId="{B12AD85F-D75C-47CA-8DC8-139B3303E074}" destId="{BAD84212-2B02-44F8-8EC1-D7EE2CFBE3F0}" srcOrd="1" destOrd="0" presId="urn:microsoft.com/office/officeart/2005/8/layout/orgChart1"/>
    <dgm:cxn modelId="{DDE57890-ADF3-46EF-AED0-EF91A4C0F940}" type="presParOf" srcId="{BAD84212-2B02-44F8-8EC1-D7EE2CFBE3F0}" destId="{16753FF5-2699-4D8E-9909-A836DD3A0C93}" srcOrd="0" destOrd="0" presId="urn:microsoft.com/office/officeart/2005/8/layout/orgChart1"/>
    <dgm:cxn modelId="{A2DDA79A-FE78-4EE9-8C27-95E4BE05C40E}" type="presParOf" srcId="{BAD84212-2B02-44F8-8EC1-D7EE2CFBE3F0}" destId="{7C3B3A91-4358-4868-BF78-52ED35522D8D}" srcOrd="1" destOrd="0" presId="urn:microsoft.com/office/officeart/2005/8/layout/orgChart1"/>
    <dgm:cxn modelId="{AB45B2DA-43A3-4B09-A7C2-46CE04933E42}" type="presParOf" srcId="{7C3B3A91-4358-4868-BF78-52ED35522D8D}" destId="{B7755796-AA9E-456A-9507-12F1A4AE8AFF}" srcOrd="0" destOrd="0" presId="urn:microsoft.com/office/officeart/2005/8/layout/orgChart1"/>
    <dgm:cxn modelId="{3D19CE8B-728A-47F1-9C37-AC70A0772206}" type="presParOf" srcId="{B7755796-AA9E-456A-9507-12F1A4AE8AFF}" destId="{A661B7C1-973C-41B8-828A-8314CC745CE7}" srcOrd="0" destOrd="0" presId="urn:microsoft.com/office/officeart/2005/8/layout/orgChart1"/>
    <dgm:cxn modelId="{A09FBB1D-016C-4186-9EB3-4D9C97FD43EB}" type="presParOf" srcId="{B7755796-AA9E-456A-9507-12F1A4AE8AFF}" destId="{97EE884E-AF96-4A39-9399-4E119C6EF412}" srcOrd="1" destOrd="0" presId="urn:microsoft.com/office/officeart/2005/8/layout/orgChart1"/>
    <dgm:cxn modelId="{885FE871-EB62-4562-A848-6A3029BE6697}" type="presParOf" srcId="{7C3B3A91-4358-4868-BF78-52ED35522D8D}" destId="{1240FC3E-DDC1-4DB3-91F3-B51E60697DC5}" srcOrd="1" destOrd="0" presId="urn:microsoft.com/office/officeart/2005/8/layout/orgChart1"/>
    <dgm:cxn modelId="{91FE2AB1-EBDE-4649-B985-433D90566849}" type="presParOf" srcId="{7C3B3A91-4358-4868-BF78-52ED35522D8D}" destId="{DC82D573-5740-4456-A7DD-596BB07E9EBD}" srcOrd="2" destOrd="0" presId="urn:microsoft.com/office/officeart/2005/8/layout/orgChart1"/>
    <dgm:cxn modelId="{E3ACF4B3-5C38-4BBE-A236-24320964F29D}" type="presParOf" srcId="{BAD84212-2B02-44F8-8EC1-D7EE2CFBE3F0}" destId="{17D44DB2-05B9-4B13-8F99-BD79D6886639}" srcOrd="2" destOrd="0" presId="urn:microsoft.com/office/officeart/2005/8/layout/orgChart1"/>
    <dgm:cxn modelId="{2394435E-F5A3-4325-A6C3-D22D7DC73C54}" type="presParOf" srcId="{BAD84212-2B02-44F8-8EC1-D7EE2CFBE3F0}" destId="{1277BED1-AA8B-4EB1-B37C-B3D654D8FA46}" srcOrd="3" destOrd="0" presId="urn:microsoft.com/office/officeart/2005/8/layout/orgChart1"/>
    <dgm:cxn modelId="{2CC7EAA3-9914-4476-89DD-CB5782AE0C75}" type="presParOf" srcId="{1277BED1-AA8B-4EB1-B37C-B3D654D8FA46}" destId="{BB57F4C3-915C-4AAF-BCB3-CEF602B72713}" srcOrd="0" destOrd="0" presId="urn:microsoft.com/office/officeart/2005/8/layout/orgChart1"/>
    <dgm:cxn modelId="{E98DD70E-3D52-429D-9F71-5FA0799A01DF}" type="presParOf" srcId="{BB57F4C3-915C-4AAF-BCB3-CEF602B72713}" destId="{163D560A-6748-4CA0-9717-6BB12A936DE8}" srcOrd="0" destOrd="0" presId="urn:microsoft.com/office/officeart/2005/8/layout/orgChart1"/>
    <dgm:cxn modelId="{F8CD3FFC-09EE-4B16-93EA-6510DEF6FDC8}" type="presParOf" srcId="{BB57F4C3-915C-4AAF-BCB3-CEF602B72713}" destId="{8BE7506B-088E-4937-92B3-5F85E1879E62}" srcOrd="1" destOrd="0" presId="urn:microsoft.com/office/officeart/2005/8/layout/orgChart1"/>
    <dgm:cxn modelId="{9D13C754-3374-4381-857A-B9A5A10448FD}" type="presParOf" srcId="{1277BED1-AA8B-4EB1-B37C-B3D654D8FA46}" destId="{17836173-71ED-494A-89F1-BA874290FA04}" srcOrd="1" destOrd="0" presId="urn:microsoft.com/office/officeart/2005/8/layout/orgChart1"/>
    <dgm:cxn modelId="{6EF0B197-965B-4CF6-A885-024C9C6F597C}" type="presParOf" srcId="{1277BED1-AA8B-4EB1-B37C-B3D654D8FA46}" destId="{59A92293-5558-41B0-96C4-B179880A8D71}" srcOrd="2" destOrd="0" presId="urn:microsoft.com/office/officeart/2005/8/layout/orgChart1"/>
    <dgm:cxn modelId="{5956B26F-CF8F-4C21-BD95-4066143613AC}" type="presParOf" srcId="{BAD84212-2B02-44F8-8EC1-D7EE2CFBE3F0}" destId="{43F98E9A-1B7D-41C1-A58C-2ADCE33B276F}" srcOrd="4" destOrd="0" presId="urn:microsoft.com/office/officeart/2005/8/layout/orgChart1"/>
    <dgm:cxn modelId="{41D34F31-1DEA-4D97-809E-0C7F21CD1B20}" type="presParOf" srcId="{BAD84212-2B02-44F8-8EC1-D7EE2CFBE3F0}" destId="{791922AF-1F42-47DE-B364-860B62FE7B46}" srcOrd="5" destOrd="0" presId="urn:microsoft.com/office/officeart/2005/8/layout/orgChart1"/>
    <dgm:cxn modelId="{BDBC8E30-E813-403E-89C3-75BDE7EFC51F}" type="presParOf" srcId="{791922AF-1F42-47DE-B364-860B62FE7B46}" destId="{C05131A5-F548-4FDA-B551-07ABCD76EF37}" srcOrd="0" destOrd="0" presId="urn:microsoft.com/office/officeart/2005/8/layout/orgChart1"/>
    <dgm:cxn modelId="{D9E45B80-8742-49FD-ABC5-732138B11E94}" type="presParOf" srcId="{C05131A5-F548-4FDA-B551-07ABCD76EF37}" destId="{13D4B43A-F6D5-47E9-9271-58D75D8193B9}" srcOrd="0" destOrd="0" presId="urn:microsoft.com/office/officeart/2005/8/layout/orgChart1"/>
    <dgm:cxn modelId="{E938D6B2-3FE1-41BC-A952-263532E0990A}" type="presParOf" srcId="{C05131A5-F548-4FDA-B551-07ABCD76EF37}" destId="{A12F301C-E2CC-41E7-9DDE-344B334F066C}" srcOrd="1" destOrd="0" presId="urn:microsoft.com/office/officeart/2005/8/layout/orgChart1"/>
    <dgm:cxn modelId="{F0715FC8-004E-44F1-B3BC-E01B91BDDEA3}" type="presParOf" srcId="{791922AF-1F42-47DE-B364-860B62FE7B46}" destId="{2B7201E4-AC04-4925-9B6B-DA4A06A31D46}" srcOrd="1" destOrd="0" presId="urn:microsoft.com/office/officeart/2005/8/layout/orgChart1"/>
    <dgm:cxn modelId="{14C9CDE1-ED2E-4566-AF52-21FD2BF07CE4}" type="presParOf" srcId="{791922AF-1F42-47DE-B364-860B62FE7B46}" destId="{469FF3FE-5201-4638-9BCD-35D7D223E199}" srcOrd="2" destOrd="0" presId="urn:microsoft.com/office/officeart/2005/8/layout/orgChart1"/>
    <dgm:cxn modelId="{31FEA992-482C-4C04-8D76-B400FC9EF2B1}" type="presParOf" srcId="{BAD84212-2B02-44F8-8EC1-D7EE2CFBE3F0}" destId="{449F942B-6FDC-4499-8644-F012ED9F9F1F}" srcOrd="6" destOrd="0" presId="urn:microsoft.com/office/officeart/2005/8/layout/orgChart1"/>
    <dgm:cxn modelId="{272356FA-D18C-45FD-8CBD-4DBE2D5B4EEE}" type="presParOf" srcId="{BAD84212-2B02-44F8-8EC1-D7EE2CFBE3F0}" destId="{98EB7BD3-E793-473A-B9A8-032DBEA92740}" srcOrd="7" destOrd="0" presId="urn:microsoft.com/office/officeart/2005/8/layout/orgChart1"/>
    <dgm:cxn modelId="{2BB50D27-3D52-4D3A-9541-054BC502250E}" type="presParOf" srcId="{98EB7BD3-E793-473A-B9A8-032DBEA92740}" destId="{6AC3A351-2EA9-47E4-903E-4269F26C0113}" srcOrd="0" destOrd="0" presId="urn:microsoft.com/office/officeart/2005/8/layout/orgChart1"/>
    <dgm:cxn modelId="{A9EB6D00-D260-4810-A6D5-952D38638B6F}" type="presParOf" srcId="{6AC3A351-2EA9-47E4-903E-4269F26C0113}" destId="{59366B27-35C7-41DC-A34A-5E7FBFF4E694}" srcOrd="0" destOrd="0" presId="urn:microsoft.com/office/officeart/2005/8/layout/orgChart1"/>
    <dgm:cxn modelId="{61FA05B3-E4BA-4BAA-8775-D6DA861261C7}" type="presParOf" srcId="{6AC3A351-2EA9-47E4-903E-4269F26C0113}" destId="{5C84A4E3-9FCA-4C8D-828C-0B75E8D7FCFB}" srcOrd="1" destOrd="0" presId="urn:microsoft.com/office/officeart/2005/8/layout/orgChart1"/>
    <dgm:cxn modelId="{256FC194-6529-4EC8-BF27-D48BA3F21D23}" type="presParOf" srcId="{98EB7BD3-E793-473A-B9A8-032DBEA92740}" destId="{4BD1B07F-C76C-4133-BFA6-1D9D9794AB65}" srcOrd="1" destOrd="0" presId="urn:microsoft.com/office/officeart/2005/8/layout/orgChart1"/>
    <dgm:cxn modelId="{3E69C9BE-3624-417A-9C12-914BC84B9379}" type="presParOf" srcId="{98EB7BD3-E793-473A-B9A8-032DBEA92740}" destId="{0D86BDA3-77C5-44D3-BAC3-FDDF4EBEFC1B}" srcOrd="2" destOrd="0" presId="urn:microsoft.com/office/officeart/2005/8/layout/orgChart1"/>
    <dgm:cxn modelId="{14FC9E27-A40C-4723-85D1-23CE6C0C988B}" type="presParOf" srcId="{B12AD85F-D75C-47CA-8DC8-139B3303E074}" destId="{4A05D9C3-0CD5-4DF3-9476-98D8735C8104}" srcOrd="2" destOrd="0" presId="urn:microsoft.com/office/officeart/2005/8/layout/orgChart1"/>
    <dgm:cxn modelId="{7C6C3B5A-BE71-4C11-A65E-414D8E99483E}" type="presParOf" srcId="{EE2417CE-DA19-40FE-80FD-32C071A85028}" destId="{A53D97B5-16A5-40BB-B439-1B9F99E04D80}" srcOrd="2" destOrd="0" presId="urn:microsoft.com/office/officeart/2005/8/layout/orgChart1"/>
    <dgm:cxn modelId="{4D2AAAA2-2BB7-4722-87CF-B610A74B857E}" type="presParOf" srcId="{EE2417CE-DA19-40FE-80FD-32C071A85028}" destId="{5B2B0034-D34B-43A9-AC7F-9C913779B08F}" srcOrd="3" destOrd="0" presId="urn:microsoft.com/office/officeart/2005/8/layout/orgChart1"/>
    <dgm:cxn modelId="{44CC9509-0B7C-43A6-9D06-3A304B00CA33}" type="presParOf" srcId="{5B2B0034-D34B-43A9-AC7F-9C913779B08F}" destId="{651A3510-1D40-4BBE-BFAF-33F2B8909499}" srcOrd="0" destOrd="0" presId="urn:microsoft.com/office/officeart/2005/8/layout/orgChart1"/>
    <dgm:cxn modelId="{D412232B-9D6B-4F63-9524-04D6E0E1EE72}" type="presParOf" srcId="{651A3510-1D40-4BBE-BFAF-33F2B8909499}" destId="{6DF38C4E-43FC-4457-B0BB-A895AE348932}" srcOrd="0" destOrd="0" presId="urn:microsoft.com/office/officeart/2005/8/layout/orgChart1"/>
    <dgm:cxn modelId="{2E41AA1A-8395-468F-BC2A-B9B2B26A06B8}" type="presParOf" srcId="{651A3510-1D40-4BBE-BFAF-33F2B8909499}" destId="{80B6AB4A-8410-40DF-9816-D7BF61B17335}" srcOrd="1" destOrd="0" presId="urn:microsoft.com/office/officeart/2005/8/layout/orgChart1"/>
    <dgm:cxn modelId="{E3459C93-9482-4172-93EC-D73563956485}" type="presParOf" srcId="{5B2B0034-D34B-43A9-AC7F-9C913779B08F}" destId="{A6A302DB-1281-4C8B-87F2-EB51AEF6D754}" srcOrd="1" destOrd="0" presId="urn:microsoft.com/office/officeart/2005/8/layout/orgChart1"/>
    <dgm:cxn modelId="{A500AA61-11BD-42AB-AD12-27C734B6466D}" type="presParOf" srcId="{A6A302DB-1281-4C8B-87F2-EB51AEF6D754}" destId="{1D4C1A7B-AD09-4053-9E04-4713653126C5}" srcOrd="0" destOrd="0" presId="urn:microsoft.com/office/officeart/2005/8/layout/orgChart1"/>
    <dgm:cxn modelId="{84347900-1DFA-45D5-B7A6-9B5941D03630}" type="presParOf" srcId="{A6A302DB-1281-4C8B-87F2-EB51AEF6D754}" destId="{78953ADE-8CF0-4062-8EB9-81D9601F9D5E}" srcOrd="1" destOrd="0" presId="urn:microsoft.com/office/officeart/2005/8/layout/orgChart1"/>
    <dgm:cxn modelId="{056D3294-E438-4522-9B85-46E5E05DF078}" type="presParOf" srcId="{78953ADE-8CF0-4062-8EB9-81D9601F9D5E}" destId="{FADBCC28-38E4-4488-8638-D690420E5D0B}" srcOrd="0" destOrd="0" presId="urn:microsoft.com/office/officeart/2005/8/layout/orgChart1"/>
    <dgm:cxn modelId="{7E32C882-CBFD-47E5-8371-2D3617E04D58}" type="presParOf" srcId="{FADBCC28-38E4-4488-8638-D690420E5D0B}" destId="{3FDB3DA0-998C-4314-BECB-DCCB4AE9B608}" srcOrd="0" destOrd="0" presId="urn:microsoft.com/office/officeart/2005/8/layout/orgChart1"/>
    <dgm:cxn modelId="{20335803-A61A-476A-8305-D37F32BB4FB7}" type="presParOf" srcId="{FADBCC28-38E4-4488-8638-D690420E5D0B}" destId="{394D55DB-8BF0-49FF-B01D-4D9B2FD67521}" srcOrd="1" destOrd="0" presId="urn:microsoft.com/office/officeart/2005/8/layout/orgChart1"/>
    <dgm:cxn modelId="{9549390F-5734-4BE6-AF9C-3E78E5B09002}" type="presParOf" srcId="{78953ADE-8CF0-4062-8EB9-81D9601F9D5E}" destId="{F6E86C10-9D56-40E9-AA2D-BC7DAC80F30D}" srcOrd="1" destOrd="0" presId="urn:microsoft.com/office/officeart/2005/8/layout/orgChart1"/>
    <dgm:cxn modelId="{9B58DB77-D4E3-42E6-A977-F22C4C64F2C1}" type="presParOf" srcId="{78953ADE-8CF0-4062-8EB9-81D9601F9D5E}" destId="{77F182CD-A18F-4573-AB67-94539048929D}" srcOrd="2" destOrd="0" presId="urn:microsoft.com/office/officeart/2005/8/layout/orgChart1"/>
    <dgm:cxn modelId="{87F0CC91-84D9-4218-A926-ACE8A25D4DA7}" type="presParOf" srcId="{A6A302DB-1281-4C8B-87F2-EB51AEF6D754}" destId="{E4CB1A60-E651-48A4-9B6D-9075DA5562DF}" srcOrd="2" destOrd="0" presId="urn:microsoft.com/office/officeart/2005/8/layout/orgChart1"/>
    <dgm:cxn modelId="{A414364A-B1F1-4B88-AB43-37D438CDD114}" type="presParOf" srcId="{A6A302DB-1281-4C8B-87F2-EB51AEF6D754}" destId="{C15EB6F5-3FCF-4E27-B75B-640C90A1F49D}" srcOrd="3" destOrd="0" presId="urn:microsoft.com/office/officeart/2005/8/layout/orgChart1"/>
    <dgm:cxn modelId="{35A84BA4-994A-4DFB-B311-B92210BDE90B}" type="presParOf" srcId="{C15EB6F5-3FCF-4E27-B75B-640C90A1F49D}" destId="{C2DB022F-57D8-4BF3-BFBA-F16599EE9C1C}" srcOrd="0" destOrd="0" presId="urn:microsoft.com/office/officeart/2005/8/layout/orgChart1"/>
    <dgm:cxn modelId="{C0517718-0782-4F35-96E5-EC7A8E03DE53}" type="presParOf" srcId="{C2DB022F-57D8-4BF3-BFBA-F16599EE9C1C}" destId="{9D42F13B-1580-4207-AF3C-49354BFE869A}" srcOrd="0" destOrd="0" presId="urn:microsoft.com/office/officeart/2005/8/layout/orgChart1"/>
    <dgm:cxn modelId="{7C273B1B-8F15-4B73-BD2B-D09506B12997}" type="presParOf" srcId="{C2DB022F-57D8-4BF3-BFBA-F16599EE9C1C}" destId="{11DADE08-1F8A-4E30-BDBB-2D04F12EFABA}" srcOrd="1" destOrd="0" presId="urn:microsoft.com/office/officeart/2005/8/layout/orgChart1"/>
    <dgm:cxn modelId="{0C5B120C-E802-46CD-8CFB-4CA086AC7303}" type="presParOf" srcId="{C15EB6F5-3FCF-4E27-B75B-640C90A1F49D}" destId="{58258AF9-FB71-48BF-81B9-C5014CAEE3EE}" srcOrd="1" destOrd="0" presId="urn:microsoft.com/office/officeart/2005/8/layout/orgChart1"/>
    <dgm:cxn modelId="{EE865A26-8FDF-4371-B17C-5C53CD7B93AD}" type="presParOf" srcId="{C15EB6F5-3FCF-4E27-B75B-640C90A1F49D}" destId="{188316FD-0DA7-4802-ABAD-A3B1C4DD0F54}" srcOrd="2" destOrd="0" presId="urn:microsoft.com/office/officeart/2005/8/layout/orgChart1"/>
    <dgm:cxn modelId="{0F4AB4C7-2BE4-4ABD-B352-5E82DBE9BED6}" type="presParOf" srcId="{A6A302DB-1281-4C8B-87F2-EB51AEF6D754}" destId="{AB209F1F-DAE5-4532-A468-BE0F2CA7CA7C}" srcOrd="4" destOrd="0" presId="urn:microsoft.com/office/officeart/2005/8/layout/orgChart1"/>
    <dgm:cxn modelId="{B7509CD9-19C7-47C9-BFAF-55ABF302AF36}" type="presParOf" srcId="{A6A302DB-1281-4C8B-87F2-EB51AEF6D754}" destId="{3E9AD4AF-8CCC-41D8-8621-071E4D43E735}" srcOrd="5" destOrd="0" presId="urn:microsoft.com/office/officeart/2005/8/layout/orgChart1"/>
    <dgm:cxn modelId="{53707BD1-590D-49FE-9F26-56981BA3383D}" type="presParOf" srcId="{3E9AD4AF-8CCC-41D8-8621-071E4D43E735}" destId="{713233FE-4A0C-4365-8319-9291BF32444E}" srcOrd="0" destOrd="0" presId="urn:microsoft.com/office/officeart/2005/8/layout/orgChart1"/>
    <dgm:cxn modelId="{C1093947-4AF7-430A-BD2B-83F40D8775E8}" type="presParOf" srcId="{713233FE-4A0C-4365-8319-9291BF32444E}" destId="{29149ECF-451C-4322-B358-3D8E18C5FB79}" srcOrd="0" destOrd="0" presId="urn:microsoft.com/office/officeart/2005/8/layout/orgChart1"/>
    <dgm:cxn modelId="{66029AD6-F97A-4892-9F59-B59B70CF49F1}" type="presParOf" srcId="{713233FE-4A0C-4365-8319-9291BF32444E}" destId="{5A42D1F6-5945-45E7-B5BB-0B04EC36B153}" srcOrd="1" destOrd="0" presId="urn:microsoft.com/office/officeart/2005/8/layout/orgChart1"/>
    <dgm:cxn modelId="{2264A0DF-313D-43D9-B69F-509AB84FEB8B}" type="presParOf" srcId="{3E9AD4AF-8CCC-41D8-8621-071E4D43E735}" destId="{FD2D6E9E-AC1F-49C7-9782-90B266421FDF}" srcOrd="1" destOrd="0" presId="urn:microsoft.com/office/officeart/2005/8/layout/orgChart1"/>
    <dgm:cxn modelId="{ED4432DE-2428-4395-B68C-3BD455789B73}" type="presParOf" srcId="{3E9AD4AF-8CCC-41D8-8621-071E4D43E735}" destId="{FDF476A6-16C1-40FE-B77B-2A947888A4E1}" srcOrd="2" destOrd="0" presId="urn:microsoft.com/office/officeart/2005/8/layout/orgChart1"/>
    <dgm:cxn modelId="{6DEBC005-623B-40E5-A024-A6F6CEDEBFF6}" type="presParOf" srcId="{A6A302DB-1281-4C8B-87F2-EB51AEF6D754}" destId="{425FA8B1-F24F-47AB-8FDA-7F9ED37AF5CC}" srcOrd="6" destOrd="0" presId="urn:microsoft.com/office/officeart/2005/8/layout/orgChart1"/>
    <dgm:cxn modelId="{CAAD8198-C9D8-49A5-A088-F6E954F8A5FD}" type="presParOf" srcId="{A6A302DB-1281-4C8B-87F2-EB51AEF6D754}" destId="{93117C8E-0F91-49FF-8C8B-B42F72A1F09C}" srcOrd="7" destOrd="0" presId="urn:microsoft.com/office/officeart/2005/8/layout/orgChart1"/>
    <dgm:cxn modelId="{30605958-AD02-44FF-821B-FA0844C3582E}" type="presParOf" srcId="{93117C8E-0F91-49FF-8C8B-B42F72A1F09C}" destId="{1A53005A-E5BF-43CE-8BB5-9808CCFDB6B6}" srcOrd="0" destOrd="0" presId="urn:microsoft.com/office/officeart/2005/8/layout/orgChart1"/>
    <dgm:cxn modelId="{1CB4CA0E-67FE-4617-B2B9-F7A9E3E8F8A8}" type="presParOf" srcId="{1A53005A-E5BF-43CE-8BB5-9808CCFDB6B6}" destId="{8757247D-4ED4-46DD-907F-D31E96F7869B}" srcOrd="0" destOrd="0" presId="urn:microsoft.com/office/officeart/2005/8/layout/orgChart1"/>
    <dgm:cxn modelId="{E9FBC44F-79AF-4729-B047-66F8915FB47C}" type="presParOf" srcId="{1A53005A-E5BF-43CE-8BB5-9808CCFDB6B6}" destId="{B167E142-48F4-47EC-BCC6-E1F723CABE8C}" srcOrd="1" destOrd="0" presId="urn:microsoft.com/office/officeart/2005/8/layout/orgChart1"/>
    <dgm:cxn modelId="{B4D2D956-3DFC-4339-9E96-4C5897531EAD}" type="presParOf" srcId="{93117C8E-0F91-49FF-8C8B-B42F72A1F09C}" destId="{FA268988-0E19-4877-9140-B8186D82F111}" srcOrd="1" destOrd="0" presId="urn:microsoft.com/office/officeart/2005/8/layout/orgChart1"/>
    <dgm:cxn modelId="{DC180573-9393-465F-A380-248342151B3D}" type="presParOf" srcId="{93117C8E-0F91-49FF-8C8B-B42F72A1F09C}" destId="{7072F700-751F-4484-8020-D7BAE54EE2E8}" srcOrd="2" destOrd="0" presId="urn:microsoft.com/office/officeart/2005/8/layout/orgChart1"/>
    <dgm:cxn modelId="{CEAD8874-DF71-49B8-97C6-C937F0CA48D5}" type="presParOf" srcId="{A6A302DB-1281-4C8B-87F2-EB51AEF6D754}" destId="{71324BF6-34AE-4C8F-AF83-AD82422D0E00}" srcOrd="8" destOrd="0" presId="urn:microsoft.com/office/officeart/2005/8/layout/orgChart1"/>
    <dgm:cxn modelId="{1FAE79BA-FE5C-4382-8746-029FE83E031B}" type="presParOf" srcId="{A6A302DB-1281-4C8B-87F2-EB51AEF6D754}" destId="{0E83022C-EF2A-4594-872A-F8DC2E9ED701}" srcOrd="9" destOrd="0" presId="urn:microsoft.com/office/officeart/2005/8/layout/orgChart1"/>
    <dgm:cxn modelId="{536C5E1B-788E-402D-8F5B-0A869FBC5E9D}" type="presParOf" srcId="{0E83022C-EF2A-4594-872A-F8DC2E9ED701}" destId="{83293173-C1F7-46D7-B41D-DD4A6491D34B}" srcOrd="0" destOrd="0" presId="urn:microsoft.com/office/officeart/2005/8/layout/orgChart1"/>
    <dgm:cxn modelId="{9DB0B983-7276-4837-9296-8248FABE12DB}" type="presParOf" srcId="{83293173-C1F7-46D7-B41D-DD4A6491D34B}" destId="{BF98520A-22C5-4B53-90BD-755079BEFFB8}" srcOrd="0" destOrd="0" presId="urn:microsoft.com/office/officeart/2005/8/layout/orgChart1"/>
    <dgm:cxn modelId="{A72515E6-1D0F-4F36-AC6C-1818DF4B7210}" type="presParOf" srcId="{83293173-C1F7-46D7-B41D-DD4A6491D34B}" destId="{154A0750-5D41-496B-B721-166D7F9152C2}" srcOrd="1" destOrd="0" presId="urn:microsoft.com/office/officeart/2005/8/layout/orgChart1"/>
    <dgm:cxn modelId="{1BA7FE92-2762-4080-9C5B-4557EB84E12B}" type="presParOf" srcId="{0E83022C-EF2A-4594-872A-F8DC2E9ED701}" destId="{E4AAABD2-E50F-4EAF-9CF8-7DE7F6EA26E4}" srcOrd="1" destOrd="0" presId="urn:microsoft.com/office/officeart/2005/8/layout/orgChart1"/>
    <dgm:cxn modelId="{2B320F71-9257-4D3D-9610-C6D52A5139D9}" type="presParOf" srcId="{0E83022C-EF2A-4594-872A-F8DC2E9ED701}" destId="{89FAA7A1-D256-4AA5-A736-7630A165CBA5}" srcOrd="2" destOrd="0" presId="urn:microsoft.com/office/officeart/2005/8/layout/orgChart1"/>
    <dgm:cxn modelId="{DEAC6796-8ADC-4A09-BF26-60376B84B02F}" type="presParOf" srcId="{A6A302DB-1281-4C8B-87F2-EB51AEF6D754}" destId="{B7E22999-CA88-4704-97AF-AE14503CBB2E}" srcOrd="10" destOrd="0" presId="urn:microsoft.com/office/officeart/2005/8/layout/orgChart1"/>
    <dgm:cxn modelId="{596270A1-49B8-4E1A-B3BE-27BF4AAF99AB}" type="presParOf" srcId="{A6A302DB-1281-4C8B-87F2-EB51AEF6D754}" destId="{0ADC2AE3-8570-4CE4-B238-4D1E258103E9}" srcOrd="11" destOrd="0" presId="urn:microsoft.com/office/officeart/2005/8/layout/orgChart1"/>
    <dgm:cxn modelId="{BCCE4314-68AF-4BDB-B089-2DD2D1CBE2B3}" type="presParOf" srcId="{0ADC2AE3-8570-4CE4-B238-4D1E258103E9}" destId="{A86352BD-4E90-40F9-A304-5772EB0C2135}" srcOrd="0" destOrd="0" presId="urn:microsoft.com/office/officeart/2005/8/layout/orgChart1"/>
    <dgm:cxn modelId="{3E307C70-9E2F-4371-AB69-88543ED6ED3F}" type="presParOf" srcId="{A86352BD-4E90-40F9-A304-5772EB0C2135}" destId="{FE8A1A69-3053-4DD8-9F7F-E90F2812FFEA}" srcOrd="0" destOrd="0" presId="urn:microsoft.com/office/officeart/2005/8/layout/orgChart1"/>
    <dgm:cxn modelId="{D0D55EBA-E28F-441C-8576-9F24E6D3B9C1}" type="presParOf" srcId="{A86352BD-4E90-40F9-A304-5772EB0C2135}" destId="{402E26E8-A8AD-4FC3-BE26-3B6B5170F8C0}" srcOrd="1" destOrd="0" presId="urn:microsoft.com/office/officeart/2005/8/layout/orgChart1"/>
    <dgm:cxn modelId="{628C30A0-D5A1-4BA6-BBA0-75A16844EDB8}" type="presParOf" srcId="{0ADC2AE3-8570-4CE4-B238-4D1E258103E9}" destId="{E67AFC14-0736-4F3A-9AC7-51E6167E1949}" srcOrd="1" destOrd="0" presId="urn:microsoft.com/office/officeart/2005/8/layout/orgChart1"/>
    <dgm:cxn modelId="{D82ED750-52E1-4360-BEAD-FB4622AEB08E}" type="presParOf" srcId="{0ADC2AE3-8570-4CE4-B238-4D1E258103E9}" destId="{D4C4F699-C845-4392-B9C5-B8D1E446E9AF}" srcOrd="2" destOrd="0" presId="urn:microsoft.com/office/officeart/2005/8/layout/orgChart1"/>
    <dgm:cxn modelId="{1E478F86-9607-4AF9-95A2-A7D505FCB72D}" type="presParOf" srcId="{5B2B0034-D34B-43A9-AC7F-9C913779B08F}" destId="{883098AC-8662-4366-B013-85DF1F03757D}" srcOrd="2" destOrd="0" presId="urn:microsoft.com/office/officeart/2005/8/layout/orgChart1"/>
    <dgm:cxn modelId="{A71411A0-68FA-41A3-B675-0DF46DA013EF}" type="presParOf" srcId="{EE2417CE-DA19-40FE-80FD-32C071A85028}" destId="{8A969D29-A6A7-406D-891C-BEEA5CC6D6B6}" srcOrd="4" destOrd="0" presId="urn:microsoft.com/office/officeart/2005/8/layout/orgChart1"/>
    <dgm:cxn modelId="{6F7522EA-4898-442F-8112-9B22B47E58DA}" type="presParOf" srcId="{EE2417CE-DA19-40FE-80FD-32C071A85028}" destId="{5AA8F70E-894E-4E2E-9114-913EC24CDDDD}" srcOrd="5" destOrd="0" presId="urn:microsoft.com/office/officeart/2005/8/layout/orgChart1"/>
    <dgm:cxn modelId="{1B876453-C8AE-442D-B7A7-548BBD6EC6BC}" type="presParOf" srcId="{5AA8F70E-894E-4E2E-9114-913EC24CDDDD}" destId="{719710DF-6BA5-48E7-8CC5-E6E9E8F599EC}" srcOrd="0" destOrd="0" presId="urn:microsoft.com/office/officeart/2005/8/layout/orgChart1"/>
    <dgm:cxn modelId="{A1F5DADA-A927-461A-A106-1C7456EF693B}" type="presParOf" srcId="{719710DF-6BA5-48E7-8CC5-E6E9E8F599EC}" destId="{B3337BE3-E2E5-4854-99EC-FEB387D1BFAD}" srcOrd="0" destOrd="0" presId="urn:microsoft.com/office/officeart/2005/8/layout/orgChart1"/>
    <dgm:cxn modelId="{90378336-83C0-4742-964E-DA1CF87DA1F0}" type="presParOf" srcId="{719710DF-6BA5-48E7-8CC5-E6E9E8F599EC}" destId="{EE6AFE62-A493-4F10-B4EC-3F2DB904F6EA}" srcOrd="1" destOrd="0" presId="urn:microsoft.com/office/officeart/2005/8/layout/orgChart1"/>
    <dgm:cxn modelId="{2CD799B8-E4C4-4BA4-81F0-48665E7F6E0F}" type="presParOf" srcId="{5AA8F70E-894E-4E2E-9114-913EC24CDDDD}" destId="{D93D3C8E-08EB-4623-A07C-A1B8E70010A7}" srcOrd="1" destOrd="0" presId="urn:microsoft.com/office/officeart/2005/8/layout/orgChart1"/>
    <dgm:cxn modelId="{D4161039-C2AE-4419-B12F-210B10299B6E}" type="presParOf" srcId="{D93D3C8E-08EB-4623-A07C-A1B8E70010A7}" destId="{ED28653C-DA34-4C09-9485-5DDA300CD586}" srcOrd="0" destOrd="0" presId="urn:microsoft.com/office/officeart/2005/8/layout/orgChart1"/>
    <dgm:cxn modelId="{1A75A91E-A03F-4CE1-8A6C-2C731562076C}" type="presParOf" srcId="{D93D3C8E-08EB-4623-A07C-A1B8E70010A7}" destId="{DBDF1DEE-E284-4A2F-8925-EEEDB1FE1934}" srcOrd="1" destOrd="0" presId="urn:microsoft.com/office/officeart/2005/8/layout/orgChart1"/>
    <dgm:cxn modelId="{A210C21B-CB87-4F9A-B6F3-1F879941855F}" type="presParOf" srcId="{DBDF1DEE-E284-4A2F-8925-EEEDB1FE1934}" destId="{ACA71C70-6363-479D-B24A-B29938B6B589}" srcOrd="0" destOrd="0" presId="urn:microsoft.com/office/officeart/2005/8/layout/orgChart1"/>
    <dgm:cxn modelId="{BF64F2F8-2499-4C79-8362-8DBBEEE39433}" type="presParOf" srcId="{ACA71C70-6363-479D-B24A-B29938B6B589}" destId="{FC82CDFE-3FBC-4853-B840-A2C9E10481B8}" srcOrd="0" destOrd="0" presId="urn:microsoft.com/office/officeart/2005/8/layout/orgChart1"/>
    <dgm:cxn modelId="{A4F8AF5F-6CC1-4571-A6BE-C90074110FB7}" type="presParOf" srcId="{ACA71C70-6363-479D-B24A-B29938B6B589}" destId="{E889F52D-F228-464F-A37F-AB066DF0CDFD}" srcOrd="1" destOrd="0" presId="urn:microsoft.com/office/officeart/2005/8/layout/orgChart1"/>
    <dgm:cxn modelId="{1655A721-4ED4-4B76-8CAE-EEC5A28409EC}" type="presParOf" srcId="{DBDF1DEE-E284-4A2F-8925-EEEDB1FE1934}" destId="{DFB9D00C-2968-41B5-9190-1F8BC7E240D0}" srcOrd="1" destOrd="0" presId="urn:microsoft.com/office/officeart/2005/8/layout/orgChart1"/>
    <dgm:cxn modelId="{28C2A525-C019-4A05-BC29-6EB9278C0699}" type="presParOf" srcId="{DBDF1DEE-E284-4A2F-8925-EEEDB1FE1934}" destId="{F6D0AA21-CE40-4183-B108-2EC2CEADD302}" srcOrd="2" destOrd="0" presId="urn:microsoft.com/office/officeart/2005/8/layout/orgChart1"/>
    <dgm:cxn modelId="{4B4F8A89-97A6-44B3-90B8-F331876DFB98}" type="presParOf" srcId="{D93D3C8E-08EB-4623-A07C-A1B8E70010A7}" destId="{6C0AA225-87FC-4065-A4E9-FE9EE98A45FF}" srcOrd="2" destOrd="0" presId="urn:microsoft.com/office/officeart/2005/8/layout/orgChart1"/>
    <dgm:cxn modelId="{1659D5A9-5107-4813-837F-E62CE7D102AE}" type="presParOf" srcId="{D93D3C8E-08EB-4623-A07C-A1B8E70010A7}" destId="{1DB4F226-06FC-46BE-8D8C-F648BA7E232C}" srcOrd="3" destOrd="0" presId="urn:microsoft.com/office/officeart/2005/8/layout/orgChart1"/>
    <dgm:cxn modelId="{FE21091A-49CC-4CC0-BB62-2BA269DBE1BF}" type="presParOf" srcId="{1DB4F226-06FC-46BE-8D8C-F648BA7E232C}" destId="{80343EAC-60BA-4919-B961-3190F68669B9}" srcOrd="0" destOrd="0" presId="urn:microsoft.com/office/officeart/2005/8/layout/orgChart1"/>
    <dgm:cxn modelId="{D3B5B74D-2699-4784-8448-A17B0E7D2959}" type="presParOf" srcId="{80343EAC-60BA-4919-B961-3190F68669B9}" destId="{DBE1DAAE-8FA5-4FF3-B431-0DB2046C9567}" srcOrd="0" destOrd="0" presId="urn:microsoft.com/office/officeart/2005/8/layout/orgChart1"/>
    <dgm:cxn modelId="{3E4CEAC1-8A99-49C3-8C34-FB190213F5B4}" type="presParOf" srcId="{80343EAC-60BA-4919-B961-3190F68669B9}" destId="{943519D8-39E6-4DE5-A331-E1C6EE6A8411}" srcOrd="1" destOrd="0" presId="urn:microsoft.com/office/officeart/2005/8/layout/orgChart1"/>
    <dgm:cxn modelId="{E774F208-60D6-45B2-BBA2-0C1F8BEB2B7D}" type="presParOf" srcId="{1DB4F226-06FC-46BE-8D8C-F648BA7E232C}" destId="{60ABA81A-0EA5-4C3D-A144-9612AA9BB9CB}" srcOrd="1" destOrd="0" presId="urn:microsoft.com/office/officeart/2005/8/layout/orgChart1"/>
    <dgm:cxn modelId="{721470EB-5C55-4E06-A16A-222AE4AEA5D8}" type="presParOf" srcId="{1DB4F226-06FC-46BE-8D8C-F648BA7E232C}" destId="{27D3C3A2-5834-47F4-A2D3-6A68A0C1E0A7}" srcOrd="2" destOrd="0" presId="urn:microsoft.com/office/officeart/2005/8/layout/orgChart1"/>
    <dgm:cxn modelId="{CBF29172-7099-41AA-9543-A8F820820881}" type="presParOf" srcId="{D93D3C8E-08EB-4623-A07C-A1B8E70010A7}" destId="{D1D1E351-CA70-4824-AD6E-0E5E4AC44D6C}" srcOrd="4" destOrd="0" presId="urn:microsoft.com/office/officeart/2005/8/layout/orgChart1"/>
    <dgm:cxn modelId="{B0E9A7BB-8E74-4BA5-A9A2-E729675FB46F}" type="presParOf" srcId="{D93D3C8E-08EB-4623-A07C-A1B8E70010A7}" destId="{13C6A4EC-F62A-4013-B216-71D742CEC05D}" srcOrd="5" destOrd="0" presId="urn:microsoft.com/office/officeart/2005/8/layout/orgChart1"/>
    <dgm:cxn modelId="{E05568E7-8851-4C9E-BDE8-28EDF2D9AE44}" type="presParOf" srcId="{13C6A4EC-F62A-4013-B216-71D742CEC05D}" destId="{0A0EB064-1EE3-44D6-9B53-575526B2A2FD}" srcOrd="0" destOrd="0" presId="urn:microsoft.com/office/officeart/2005/8/layout/orgChart1"/>
    <dgm:cxn modelId="{2F92ED22-E9E3-4E31-9905-7BA3D0A003CA}" type="presParOf" srcId="{0A0EB064-1EE3-44D6-9B53-575526B2A2FD}" destId="{3123C02D-8AA1-43C5-97D6-A2D37650682D}" srcOrd="0" destOrd="0" presId="urn:microsoft.com/office/officeart/2005/8/layout/orgChart1"/>
    <dgm:cxn modelId="{A05AC13F-9A4C-48AC-81E6-4AA01B9581B2}" type="presParOf" srcId="{0A0EB064-1EE3-44D6-9B53-575526B2A2FD}" destId="{CDACB618-6413-4B2F-A108-F2256D676B05}" srcOrd="1" destOrd="0" presId="urn:microsoft.com/office/officeart/2005/8/layout/orgChart1"/>
    <dgm:cxn modelId="{2068DF5A-514F-4087-9671-C37E15A804D5}" type="presParOf" srcId="{13C6A4EC-F62A-4013-B216-71D742CEC05D}" destId="{903A41A5-5012-45EF-891E-1D57CF25893E}" srcOrd="1" destOrd="0" presId="urn:microsoft.com/office/officeart/2005/8/layout/orgChart1"/>
    <dgm:cxn modelId="{52C02AD1-C96F-4200-8EA8-6AB62FADA189}" type="presParOf" srcId="{13C6A4EC-F62A-4013-B216-71D742CEC05D}" destId="{DBD17A28-596F-4239-BF9A-D073F86B4100}" srcOrd="2" destOrd="0" presId="urn:microsoft.com/office/officeart/2005/8/layout/orgChart1"/>
    <dgm:cxn modelId="{414DA890-7B19-49EC-838C-89C76CA32F89}" type="presParOf" srcId="{D93D3C8E-08EB-4623-A07C-A1B8E70010A7}" destId="{EBC82363-47D5-4F60-9A10-75C91B843496}" srcOrd="6" destOrd="0" presId="urn:microsoft.com/office/officeart/2005/8/layout/orgChart1"/>
    <dgm:cxn modelId="{97735A0F-E4A8-430B-BED6-1F604FC23D66}" type="presParOf" srcId="{D93D3C8E-08EB-4623-A07C-A1B8E70010A7}" destId="{CEE8E71A-F0AB-4E03-9F45-61D3CBA0A858}" srcOrd="7" destOrd="0" presId="urn:microsoft.com/office/officeart/2005/8/layout/orgChart1"/>
    <dgm:cxn modelId="{99A83A78-28E8-44A3-A997-35FA27E2EAEB}" type="presParOf" srcId="{CEE8E71A-F0AB-4E03-9F45-61D3CBA0A858}" destId="{13722977-5C61-4112-B7AD-9FCDF4CFA2C1}" srcOrd="0" destOrd="0" presId="urn:microsoft.com/office/officeart/2005/8/layout/orgChart1"/>
    <dgm:cxn modelId="{C0079A66-B4D9-4453-BD0B-47E30D1DE80C}" type="presParOf" srcId="{13722977-5C61-4112-B7AD-9FCDF4CFA2C1}" destId="{3E5F62F4-39E2-4115-BC09-79ECE7A3174C}" srcOrd="0" destOrd="0" presId="urn:microsoft.com/office/officeart/2005/8/layout/orgChart1"/>
    <dgm:cxn modelId="{0CA0CD66-F8B3-4C90-901F-12E153CB1505}" type="presParOf" srcId="{13722977-5C61-4112-B7AD-9FCDF4CFA2C1}" destId="{B2A3D213-643D-491B-A3A1-5F5B0123730F}" srcOrd="1" destOrd="0" presId="urn:microsoft.com/office/officeart/2005/8/layout/orgChart1"/>
    <dgm:cxn modelId="{00846B43-ABB3-4633-A724-616678185E2C}" type="presParOf" srcId="{CEE8E71A-F0AB-4E03-9F45-61D3CBA0A858}" destId="{EC32E04D-D3CC-4598-8923-05270C48808A}" srcOrd="1" destOrd="0" presId="urn:microsoft.com/office/officeart/2005/8/layout/orgChart1"/>
    <dgm:cxn modelId="{D03BD5F4-4380-4E5C-8781-6D48F736233A}" type="presParOf" srcId="{CEE8E71A-F0AB-4E03-9F45-61D3CBA0A858}" destId="{683B4BEE-75AA-45BF-B828-5A13F96D2878}" srcOrd="2" destOrd="0" presId="urn:microsoft.com/office/officeart/2005/8/layout/orgChart1"/>
    <dgm:cxn modelId="{667B390D-69C4-44D5-845D-E7BA5A6483A0}" type="presParOf" srcId="{D93D3C8E-08EB-4623-A07C-A1B8E70010A7}" destId="{CA8E1284-551E-40F4-89A7-B21503C54003}" srcOrd="8" destOrd="0" presId="urn:microsoft.com/office/officeart/2005/8/layout/orgChart1"/>
    <dgm:cxn modelId="{36EC1075-E743-48E8-9145-D0EFD212F5A7}" type="presParOf" srcId="{D93D3C8E-08EB-4623-A07C-A1B8E70010A7}" destId="{19FA0CAE-DF07-4730-84AF-FA1461EC4563}" srcOrd="9" destOrd="0" presId="urn:microsoft.com/office/officeart/2005/8/layout/orgChart1"/>
    <dgm:cxn modelId="{237F677E-E1EE-447C-ACC2-625AB2912DC1}" type="presParOf" srcId="{19FA0CAE-DF07-4730-84AF-FA1461EC4563}" destId="{BECF4CFD-49D5-41D4-9BDB-E638F52EA399}" srcOrd="0" destOrd="0" presId="urn:microsoft.com/office/officeart/2005/8/layout/orgChart1"/>
    <dgm:cxn modelId="{E9DA1B4B-C0BA-4721-8FB3-C628152D5EDA}" type="presParOf" srcId="{BECF4CFD-49D5-41D4-9BDB-E638F52EA399}" destId="{60AF3F2F-DBF3-48B8-84CB-EFD3DB8B72FD}" srcOrd="0" destOrd="0" presId="urn:microsoft.com/office/officeart/2005/8/layout/orgChart1"/>
    <dgm:cxn modelId="{1670D8E1-CAF9-4242-8F3F-6B639B4D8ED4}" type="presParOf" srcId="{BECF4CFD-49D5-41D4-9BDB-E638F52EA399}" destId="{9342831A-50B4-4055-A30C-F7FED73E789C}" srcOrd="1" destOrd="0" presId="urn:microsoft.com/office/officeart/2005/8/layout/orgChart1"/>
    <dgm:cxn modelId="{FF648EDE-D0E0-48FF-B2F7-D9B4694601E9}" type="presParOf" srcId="{19FA0CAE-DF07-4730-84AF-FA1461EC4563}" destId="{0A1A1934-1B3A-4C54-8D47-86689C6D9E39}" srcOrd="1" destOrd="0" presId="urn:microsoft.com/office/officeart/2005/8/layout/orgChart1"/>
    <dgm:cxn modelId="{1DE39CFA-1D8F-4670-84C1-BCB5CC640A9D}" type="presParOf" srcId="{19FA0CAE-DF07-4730-84AF-FA1461EC4563}" destId="{F6204D9F-EDAB-42F3-AD1F-77DF0BA8F9EA}" srcOrd="2" destOrd="0" presId="urn:microsoft.com/office/officeart/2005/8/layout/orgChart1"/>
    <dgm:cxn modelId="{E89BA612-D8F7-451F-8EB8-1F6949335664}" type="presParOf" srcId="{D93D3C8E-08EB-4623-A07C-A1B8E70010A7}" destId="{993397BC-F02F-4165-80FF-EC0480B08074}" srcOrd="10" destOrd="0" presId="urn:microsoft.com/office/officeart/2005/8/layout/orgChart1"/>
    <dgm:cxn modelId="{E3393489-6DB6-4C8F-AD39-D2340EE2E57F}" type="presParOf" srcId="{D93D3C8E-08EB-4623-A07C-A1B8E70010A7}" destId="{4BC6CAAA-CE5C-4F56-8ADB-6F4F1D5BDF9B}" srcOrd="11" destOrd="0" presId="urn:microsoft.com/office/officeart/2005/8/layout/orgChart1"/>
    <dgm:cxn modelId="{8426EC29-9198-46AF-A91D-04497A1B4B3D}" type="presParOf" srcId="{4BC6CAAA-CE5C-4F56-8ADB-6F4F1D5BDF9B}" destId="{BEBAAAE8-4725-403F-9C6F-994023BE806C}" srcOrd="0" destOrd="0" presId="urn:microsoft.com/office/officeart/2005/8/layout/orgChart1"/>
    <dgm:cxn modelId="{1401B5F2-0622-4650-A5C4-495DF36FBD8E}" type="presParOf" srcId="{BEBAAAE8-4725-403F-9C6F-994023BE806C}" destId="{FC60BEA8-6DC5-423B-A46D-0EB50536B53F}" srcOrd="0" destOrd="0" presId="urn:microsoft.com/office/officeart/2005/8/layout/orgChart1"/>
    <dgm:cxn modelId="{56E9265F-9BF1-4728-805C-DDED30D4C876}" type="presParOf" srcId="{BEBAAAE8-4725-403F-9C6F-994023BE806C}" destId="{666D8675-E558-434F-8AAB-8892DCA09167}" srcOrd="1" destOrd="0" presId="urn:microsoft.com/office/officeart/2005/8/layout/orgChart1"/>
    <dgm:cxn modelId="{F9AB3866-2D58-45BD-BA06-55A1DC6910D0}" type="presParOf" srcId="{4BC6CAAA-CE5C-4F56-8ADB-6F4F1D5BDF9B}" destId="{57393EC2-6545-4B64-B33F-BEFA6EF55517}" srcOrd="1" destOrd="0" presId="urn:microsoft.com/office/officeart/2005/8/layout/orgChart1"/>
    <dgm:cxn modelId="{5566B452-76B5-48D2-83FD-180CC98A1469}" type="presParOf" srcId="{4BC6CAAA-CE5C-4F56-8ADB-6F4F1D5BDF9B}" destId="{730455DF-1C77-43D2-B48E-DD0BC162201B}" srcOrd="2" destOrd="0" presId="urn:microsoft.com/office/officeart/2005/8/layout/orgChart1"/>
    <dgm:cxn modelId="{E82B1451-E903-42A0-B43F-7DC1D9B86704}" type="presParOf" srcId="{5AA8F70E-894E-4E2E-9114-913EC24CDDDD}" destId="{2F5B0631-7AA1-45BB-A41E-D789687A9626}" srcOrd="2" destOrd="0" presId="urn:microsoft.com/office/officeart/2005/8/layout/orgChart1"/>
    <dgm:cxn modelId="{41955D75-6A6B-46E9-98D9-0EBF46EBFBA2}" type="presParOf" srcId="{EE2417CE-DA19-40FE-80FD-32C071A85028}" destId="{2A886748-9F12-43E6-91B8-9577444BB136}" srcOrd="6" destOrd="0" presId="urn:microsoft.com/office/officeart/2005/8/layout/orgChart1"/>
    <dgm:cxn modelId="{A3CB50FB-6D9C-4B28-8716-EDB95553DA21}" type="presParOf" srcId="{EE2417CE-DA19-40FE-80FD-32C071A85028}" destId="{90DAF7E4-71BF-4C54-882D-2537531481F2}" srcOrd="7" destOrd="0" presId="urn:microsoft.com/office/officeart/2005/8/layout/orgChart1"/>
    <dgm:cxn modelId="{FAA8A82F-8DDE-44AF-957C-945009956AD4}" type="presParOf" srcId="{90DAF7E4-71BF-4C54-882D-2537531481F2}" destId="{4E4108D1-344B-4CB0-9D14-567D77AE84C5}" srcOrd="0" destOrd="0" presId="urn:microsoft.com/office/officeart/2005/8/layout/orgChart1"/>
    <dgm:cxn modelId="{3169002C-EC65-4C08-ADD1-5FA64DFA4647}" type="presParOf" srcId="{4E4108D1-344B-4CB0-9D14-567D77AE84C5}" destId="{121D45B8-C95D-4D23-82D8-33981E961D9B}" srcOrd="0" destOrd="0" presId="urn:microsoft.com/office/officeart/2005/8/layout/orgChart1"/>
    <dgm:cxn modelId="{2E5243C9-B189-4E5A-8663-51714633B280}" type="presParOf" srcId="{4E4108D1-344B-4CB0-9D14-567D77AE84C5}" destId="{E638D87C-AFF8-440F-B935-F21EBAE4FE6C}" srcOrd="1" destOrd="0" presId="urn:microsoft.com/office/officeart/2005/8/layout/orgChart1"/>
    <dgm:cxn modelId="{7EA07DCC-9745-407D-B2D8-883F5A7361B9}" type="presParOf" srcId="{90DAF7E4-71BF-4C54-882D-2537531481F2}" destId="{76429336-63D0-470E-8F50-F52CB73332B4}" srcOrd="1" destOrd="0" presId="urn:microsoft.com/office/officeart/2005/8/layout/orgChart1"/>
    <dgm:cxn modelId="{364CB7F1-F8FE-486E-93FF-A5492F647317}" type="presParOf" srcId="{90DAF7E4-71BF-4C54-882D-2537531481F2}" destId="{3E1DFFF1-3F7A-4686-8883-71A11D5047B4}" srcOrd="2" destOrd="0" presId="urn:microsoft.com/office/officeart/2005/8/layout/orgChart1"/>
    <dgm:cxn modelId="{F8E4CD3F-3992-4893-B5FF-67082631F213}" type="presParOf" srcId="{EE2417CE-DA19-40FE-80FD-32C071A85028}" destId="{F10B8922-FDC2-40F3-93A5-380C6AE6C866}" srcOrd="8" destOrd="0" presId="urn:microsoft.com/office/officeart/2005/8/layout/orgChart1"/>
    <dgm:cxn modelId="{5C7EE2EC-960C-4AFC-8990-D9480D20359B}" type="presParOf" srcId="{EE2417CE-DA19-40FE-80FD-32C071A85028}" destId="{F268E2D4-2EA2-4A68-AA4B-D641959B3D6F}" srcOrd="9" destOrd="0" presId="urn:microsoft.com/office/officeart/2005/8/layout/orgChart1"/>
    <dgm:cxn modelId="{BA3DC406-F75E-4738-A241-0D69D3ED54A1}" type="presParOf" srcId="{F268E2D4-2EA2-4A68-AA4B-D641959B3D6F}" destId="{7C1FA8D0-CE42-42F7-AE80-AA63C55A5724}" srcOrd="0" destOrd="0" presId="urn:microsoft.com/office/officeart/2005/8/layout/orgChart1"/>
    <dgm:cxn modelId="{4296A1B4-8934-4349-B091-8DFF15734533}" type="presParOf" srcId="{7C1FA8D0-CE42-42F7-AE80-AA63C55A5724}" destId="{D1AF9BF6-F405-46E4-BB02-75DE197ED7F9}" srcOrd="0" destOrd="0" presId="urn:microsoft.com/office/officeart/2005/8/layout/orgChart1"/>
    <dgm:cxn modelId="{5A0E4ADB-7635-45D2-B677-1E6377801EB2}" type="presParOf" srcId="{7C1FA8D0-CE42-42F7-AE80-AA63C55A5724}" destId="{68AE18B0-1058-4AB0-8B67-5D72B74DBD24}" srcOrd="1" destOrd="0" presId="urn:microsoft.com/office/officeart/2005/8/layout/orgChart1"/>
    <dgm:cxn modelId="{A495C177-E8E8-4306-97AF-974B2604C8F9}" type="presParOf" srcId="{F268E2D4-2EA2-4A68-AA4B-D641959B3D6F}" destId="{ED54ECB7-1D23-4623-BB8C-008472A3CA19}" srcOrd="1" destOrd="0" presId="urn:microsoft.com/office/officeart/2005/8/layout/orgChart1"/>
    <dgm:cxn modelId="{3F1C06B8-CA27-4110-BBE9-2766FDB4CAA0}" type="presParOf" srcId="{F268E2D4-2EA2-4A68-AA4B-D641959B3D6F}" destId="{45CBCF16-A15B-4F0A-ADD7-8CA73874B96B}" srcOrd="2" destOrd="0" presId="urn:microsoft.com/office/officeart/2005/8/layout/orgChart1"/>
    <dgm:cxn modelId="{59FF2E80-48DC-479F-B540-A8990FC551E7}" type="presParOf" srcId="{EE2417CE-DA19-40FE-80FD-32C071A85028}" destId="{90505F59-57F1-4FD6-818C-DB5D7FA51015}" srcOrd="10" destOrd="0" presId="urn:microsoft.com/office/officeart/2005/8/layout/orgChart1"/>
    <dgm:cxn modelId="{8DE45FC2-80A3-4F25-BCE8-34AC78510EC3}" type="presParOf" srcId="{EE2417CE-DA19-40FE-80FD-32C071A85028}" destId="{1A668078-54A8-467B-BE6C-5748EF752A0A}" srcOrd="11" destOrd="0" presId="urn:microsoft.com/office/officeart/2005/8/layout/orgChart1"/>
    <dgm:cxn modelId="{5708A67B-A75E-4FF6-8143-E8DCEE973B5D}" type="presParOf" srcId="{1A668078-54A8-467B-BE6C-5748EF752A0A}" destId="{76776E74-7272-4C30-9A4F-46D9E1676DDD}" srcOrd="0" destOrd="0" presId="urn:microsoft.com/office/officeart/2005/8/layout/orgChart1"/>
    <dgm:cxn modelId="{D2D3DBCC-ADFB-43C0-9318-8257C037D6F0}" type="presParOf" srcId="{76776E74-7272-4C30-9A4F-46D9E1676DDD}" destId="{A5E9A883-F40B-4A86-9A5A-6B011BA129E0}" srcOrd="0" destOrd="0" presId="urn:microsoft.com/office/officeart/2005/8/layout/orgChart1"/>
    <dgm:cxn modelId="{0DFFD4C2-4EE5-49B0-97D4-3B4128013825}" type="presParOf" srcId="{76776E74-7272-4C30-9A4F-46D9E1676DDD}" destId="{9CC07DFA-34AA-43B9-8629-90462E3E1C0B}" srcOrd="1" destOrd="0" presId="urn:microsoft.com/office/officeart/2005/8/layout/orgChart1"/>
    <dgm:cxn modelId="{CD5718D6-289A-4C2C-977D-3B4E350A3FDB}" type="presParOf" srcId="{1A668078-54A8-467B-BE6C-5748EF752A0A}" destId="{EE22F2C7-175E-41BB-AD73-CE3E7DBB5B90}" srcOrd="1" destOrd="0" presId="urn:microsoft.com/office/officeart/2005/8/layout/orgChart1"/>
    <dgm:cxn modelId="{544BB99E-77E8-4DD7-896F-3D2C2EC4988D}" type="presParOf" srcId="{1A668078-54A8-467B-BE6C-5748EF752A0A}" destId="{DEC10248-BE19-4EC1-BFEC-84E49DAB6757}" srcOrd="2" destOrd="0" presId="urn:microsoft.com/office/officeart/2005/8/layout/orgChart1"/>
    <dgm:cxn modelId="{04043B21-1BAB-4BCA-8ACD-E0BB4976E38D}" type="presParOf" srcId="{EE2417CE-DA19-40FE-80FD-32C071A85028}" destId="{FF74AB47-6E20-470F-ACCA-7721ED3E6400}" srcOrd="12" destOrd="0" presId="urn:microsoft.com/office/officeart/2005/8/layout/orgChart1"/>
    <dgm:cxn modelId="{229CC6B9-C8C6-46D0-8228-D6500C9C9585}" type="presParOf" srcId="{EE2417CE-DA19-40FE-80FD-32C071A85028}" destId="{BE627E80-1449-43EF-A333-FCD65C64A8AD}" srcOrd="13" destOrd="0" presId="urn:microsoft.com/office/officeart/2005/8/layout/orgChart1"/>
    <dgm:cxn modelId="{A5E0B2C3-FF98-408B-A3EA-49B8557A1E1A}" type="presParOf" srcId="{BE627E80-1449-43EF-A333-FCD65C64A8AD}" destId="{799EBE7D-EB98-47D2-9DFE-CC9244AAF41F}" srcOrd="0" destOrd="0" presId="urn:microsoft.com/office/officeart/2005/8/layout/orgChart1"/>
    <dgm:cxn modelId="{E462EAEE-3835-4FA7-A136-2FA7D5F6AD9B}" type="presParOf" srcId="{799EBE7D-EB98-47D2-9DFE-CC9244AAF41F}" destId="{347F2E77-A08A-4F24-A906-5D0FF7C3E44E}" srcOrd="0" destOrd="0" presId="urn:microsoft.com/office/officeart/2005/8/layout/orgChart1"/>
    <dgm:cxn modelId="{7F0C4AB2-436B-4CD0-938E-7554A1D1CBE5}" type="presParOf" srcId="{799EBE7D-EB98-47D2-9DFE-CC9244AAF41F}" destId="{E1BC17AD-752F-45C2-8ADA-5996784F978D}" srcOrd="1" destOrd="0" presId="urn:microsoft.com/office/officeart/2005/8/layout/orgChart1"/>
    <dgm:cxn modelId="{89C0B07A-5C80-4589-97A0-7143187C4908}" type="presParOf" srcId="{BE627E80-1449-43EF-A333-FCD65C64A8AD}" destId="{61F1BE89-B1F0-47DC-93F6-0E501EBB567E}" srcOrd="1" destOrd="0" presId="urn:microsoft.com/office/officeart/2005/8/layout/orgChart1"/>
    <dgm:cxn modelId="{E312B867-05DC-446C-9686-35C6E6772AA0}" type="presParOf" srcId="{BE627E80-1449-43EF-A333-FCD65C64A8AD}" destId="{14C9CA53-94C2-4788-98C6-AC474BC5D45B}" srcOrd="2" destOrd="0" presId="urn:microsoft.com/office/officeart/2005/8/layout/orgChart1"/>
    <dgm:cxn modelId="{22464A54-F55A-469F-8741-A36DDD2EC21B}" type="presParOf" srcId="{EE2417CE-DA19-40FE-80FD-32C071A85028}" destId="{69D12ACD-B0D2-4B3F-8587-7FA6D28EABED}" srcOrd="14" destOrd="0" presId="urn:microsoft.com/office/officeart/2005/8/layout/orgChart1"/>
    <dgm:cxn modelId="{7B316DC4-8381-498C-8858-21028D84C2B0}" type="presParOf" srcId="{EE2417CE-DA19-40FE-80FD-32C071A85028}" destId="{9DF72966-2858-40C0-8C46-2F726DE0DDBA}" srcOrd="15" destOrd="0" presId="urn:microsoft.com/office/officeart/2005/8/layout/orgChart1"/>
    <dgm:cxn modelId="{D91BC60D-6889-4720-9EAE-17D8C53CD3DE}" type="presParOf" srcId="{9DF72966-2858-40C0-8C46-2F726DE0DDBA}" destId="{58ABE1B4-1F69-4F15-BF54-198D041245D5}" srcOrd="0" destOrd="0" presId="urn:microsoft.com/office/officeart/2005/8/layout/orgChart1"/>
    <dgm:cxn modelId="{3722B509-B167-44AA-935C-BD931F7C356A}" type="presParOf" srcId="{58ABE1B4-1F69-4F15-BF54-198D041245D5}" destId="{84B3252A-0AD6-4B71-A5EB-0AB13B217195}" srcOrd="0" destOrd="0" presId="urn:microsoft.com/office/officeart/2005/8/layout/orgChart1"/>
    <dgm:cxn modelId="{A0AB8E59-DFBF-46D4-B3E8-51BE6B49BD1E}" type="presParOf" srcId="{58ABE1B4-1F69-4F15-BF54-198D041245D5}" destId="{AC1771E7-4824-47F7-865E-D42396CFAFD5}" srcOrd="1" destOrd="0" presId="urn:microsoft.com/office/officeart/2005/8/layout/orgChart1"/>
    <dgm:cxn modelId="{6B96C854-8C4D-4513-A5D3-C6B68994E7CB}" type="presParOf" srcId="{9DF72966-2858-40C0-8C46-2F726DE0DDBA}" destId="{63F70377-2839-4649-B8F1-E87BF93B6366}" srcOrd="1" destOrd="0" presId="urn:microsoft.com/office/officeart/2005/8/layout/orgChart1"/>
    <dgm:cxn modelId="{4867E0E6-235D-40D3-B299-2EAC760F84A3}" type="presParOf" srcId="{9DF72966-2858-40C0-8C46-2F726DE0DDBA}" destId="{6597A939-7B2F-4E70-A535-03B10E0AE3DC}" srcOrd="2" destOrd="0" presId="urn:microsoft.com/office/officeart/2005/8/layout/orgChart1"/>
    <dgm:cxn modelId="{12033CA6-0CF1-4382-8576-7443CF4A52A3}" type="presParOf" srcId="{EE2417CE-DA19-40FE-80FD-32C071A85028}" destId="{9068F05E-1072-469F-8503-C3C9726FBAEF}" srcOrd="16" destOrd="0" presId="urn:microsoft.com/office/officeart/2005/8/layout/orgChart1"/>
    <dgm:cxn modelId="{4748B9DD-87DF-4440-A25B-32F7692E2C76}" type="presParOf" srcId="{EE2417CE-DA19-40FE-80FD-32C071A85028}" destId="{1283B243-1C9B-4555-BF92-FC6B1877E0B7}" srcOrd="17" destOrd="0" presId="urn:microsoft.com/office/officeart/2005/8/layout/orgChart1"/>
    <dgm:cxn modelId="{EC5BD6D7-DB93-4B45-8C87-6220A5269B78}" type="presParOf" srcId="{1283B243-1C9B-4555-BF92-FC6B1877E0B7}" destId="{30E2BDD0-104C-4BBE-8F58-2F223C8C196F}" srcOrd="0" destOrd="0" presId="urn:microsoft.com/office/officeart/2005/8/layout/orgChart1"/>
    <dgm:cxn modelId="{E9EFB4E6-76EA-47C0-85AC-D5A2962064C8}" type="presParOf" srcId="{30E2BDD0-104C-4BBE-8F58-2F223C8C196F}" destId="{C10DD984-5BBE-4E95-92C4-7DB6192ED51F}" srcOrd="0" destOrd="0" presId="urn:microsoft.com/office/officeart/2005/8/layout/orgChart1"/>
    <dgm:cxn modelId="{1550B6AA-936A-49FA-BF92-138BAD840783}" type="presParOf" srcId="{30E2BDD0-104C-4BBE-8F58-2F223C8C196F}" destId="{A9EDA85E-9897-4F15-AEEB-621A287B0B66}" srcOrd="1" destOrd="0" presId="urn:microsoft.com/office/officeart/2005/8/layout/orgChart1"/>
    <dgm:cxn modelId="{C3E983BA-E74D-4EAE-AFB4-8C384A1D859E}" type="presParOf" srcId="{1283B243-1C9B-4555-BF92-FC6B1877E0B7}" destId="{121EAFBD-5E85-4A1F-9044-9A39E16D683F}" srcOrd="1" destOrd="0" presId="urn:microsoft.com/office/officeart/2005/8/layout/orgChart1"/>
    <dgm:cxn modelId="{929F16C4-F1EE-448E-BBF5-64011FB9C39D}" type="presParOf" srcId="{1283B243-1C9B-4555-BF92-FC6B1877E0B7}" destId="{FE0AE1DE-77D3-4679-B6D4-4664C810E604}" srcOrd="2" destOrd="0" presId="urn:microsoft.com/office/officeart/2005/8/layout/orgChart1"/>
    <dgm:cxn modelId="{17E9C118-D36E-4BF2-B1A9-CC1ED2E18E39}" type="presParOf" srcId="{EE2417CE-DA19-40FE-80FD-32C071A85028}" destId="{E596D1BA-6474-4BE9-8E78-9C831E0ED8FA}" srcOrd="18" destOrd="0" presId="urn:microsoft.com/office/officeart/2005/8/layout/orgChart1"/>
    <dgm:cxn modelId="{06BAE1CC-CBF8-4EF3-A4C6-26B051248792}" type="presParOf" srcId="{EE2417CE-DA19-40FE-80FD-32C071A85028}" destId="{0149C581-21A6-4139-94C8-4FC21AC431FA}" srcOrd="19" destOrd="0" presId="urn:microsoft.com/office/officeart/2005/8/layout/orgChart1"/>
    <dgm:cxn modelId="{3260EB0C-51DA-4305-9EF0-E036769F70BF}" type="presParOf" srcId="{0149C581-21A6-4139-94C8-4FC21AC431FA}" destId="{B407B4C3-4159-4820-A435-66E95915DA5F}" srcOrd="0" destOrd="0" presId="urn:microsoft.com/office/officeart/2005/8/layout/orgChart1"/>
    <dgm:cxn modelId="{32B1D161-C685-4C83-90F6-94CCC4F0B67C}" type="presParOf" srcId="{B407B4C3-4159-4820-A435-66E95915DA5F}" destId="{5AC74487-395F-4292-A2C2-003A0AFD346F}" srcOrd="0" destOrd="0" presId="urn:microsoft.com/office/officeart/2005/8/layout/orgChart1"/>
    <dgm:cxn modelId="{92A839C7-9015-4365-9CA8-4A1CAEFB08FF}" type="presParOf" srcId="{B407B4C3-4159-4820-A435-66E95915DA5F}" destId="{18A4E42A-5A3F-413F-8901-6D64F51C70AE}" srcOrd="1" destOrd="0" presId="urn:microsoft.com/office/officeart/2005/8/layout/orgChart1"/>
    <dgm:cxn modelId="{F60FE1EF-7DC7-489C-8A3F-057929EE00DB}" type="presParOf" srcId="{0149C581-21A6-4139-94C8-4FC21AC431FA}" destId="{424566D9-BC7F-40D1-8E6E-086F6FFBB718}" srcOrd="1" destOrd="0" presId="urn:microsoft.com/office/officeart/2005/8/layout/orgChart1"/>
    <dgm:cxn modelId="{F26A0D8D-D360-461A-A499-BB27AC814BB9}" type="presParOf" srcId="{0149C581-21A6-4139-94C8-4FC21AC431FA}" destId="{E3802BD7-70A7-49BC-B6D5-E77FCD57F783}" srcOrd="2" destOrd="0" presId="urn:microsoft.com/office/officeart/2005/8/layout/orgChart1"/>
    <dgm:cxn modelId="{BB8E08D8-142B-4858-8CB7-8536851EC6A4}" type="presParOf" srcId="{EE2417CE-DA19-40FE-80FD-32C071A85028}" destId="{E6C01D52-C270-4D97-A953-B8CBCFF09E7D}" srcOrd="20" destOrd="0" presId="urn:microsoft.com/office/officeart/2005/8/layout/orgChart1"/>
    <dgm:cxn modelId="{C4D16454-26E6-4520-A4FF-A02DBEEDA737}" type="presParOf" srcId="{EE2417CE-DA19-40FE-80FD-32C071A85028}" destId="{9C9CAB88-761F-465B-8032-4079B26B1D4F}" srcOrd="21" destOrd="0" presId="urn:microsoft.com/office/officeart/2005/8/layout/orgChart1"/>
    <dgm:cxn modelId="{44D14C4B-C015-4768-A123-443D04643E89}" type="presParOf" srcId="{9C9CAB88-761F-465B-8032-4079B26B1D4F}" destId="{5F0C6AB2-A9D6-4466-9F69-551164B4DCFB}" srcOrd="0" destOrd="0" presId="urn:microsoft.com/office/officeart/2005/8/layout/orgChart1"/>
    <dgm:cxn modelId="{326624BC-ED04-4E85-9D0D-4ACDE43C5F99}" type="presParOf" srcId="{5F0C6AB2-A9D6-4466-9F69-551164B4DCFB}" destId="{0F06C992-1EBB-462F-845E-BD7A0EF62B96}" srcOrd="0" destOrd="0" presId="urn:microsoft.com/office/officeart/2005/8/layout/orgChart1"/>
    <dgm:cxn modelId="{EAB096AC-BE95-4E35-8BE3-02747AC92323}" type="presParOf" srcId="{5F0C6AB2-A9D6-4466-9F69-551164B4DCFB}" destId="{B04F8C22-229A-4803-BAAD-FF6B1DC911BF}" srcOrd="1" destOrd="0" presId="urn:microsoft.com/office/officeart/2005/8/layout/orgChart1"/>
    <dgm:cxn modelId="{11ECBB86-762D-4807-8CA2-1EB2B9CD7484}" type="presParOf" srcId="{9C9CAB88-761F-465B-8032-4079B26B1D4F}" destId="{3622A7FF-B330-447E-A762-919BB0784D21}" srcOrd="1" destOrd="0" presId="urn:microsoft.com/office/officeart/2005/8/layout/orgChart1"/>
    <dgm:cxn modelId="{9086F098-9DE5-47E8-A62A-3EAA2F3116A6}" type="presParOf" srcId="{9C9CAB88-761F-465B-8032-4079B26B1D4F}" destId="{208BBA9B-750D-42C2-915F-B134E98760AB}" srcOrd="2" destOrd="0" presId="urn:microsoft.com/office/officeart/2005/8/layout/orgChart1"/>
    <dgm:cxn modelId="{DC6D2129-42EE-4F88-889A-F9A687730BD8}" type="presParOf" srcId="{79CABC01-25E5-4939-9DBB-EF11930061F4}" destId="{A1BC464E-B130-4D21-A07A-1357D565BE8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4D4EBB-DE5B-4FF4-9C23-FD94EF6D8490}" type="doc">
      <dgm:prSet loTypeId="urn:microsoft.com/office/officeart/2005/8/layout/pList2" loCatId="picture" qsTypeId="urn:microsoft.com/office/officeart/2005/8/quickstyle/simple1" qsCatId="simple" csTypeId="urn:microsoft.com/office/officeart/2005/8/colors/accent2_1" csCatId="accent2" phldr="1"/>
      <dgm:spPr/>
      <dgm:t>
        <a:bodyPr/>
        <a:lstStyle/>
        <a:p>
          <a:endParaRPr lang="en-US"/>
        </a:p>
      </dgm:t>
    </dgm:pt>
    <dgm:pt modelId="{952D55C0-2B16-410E-9D82-1AA8B6070605}">
      <dgm:prSet phldrT="[Text]"/>
      <dgm:spPr/>
      <dgm:t>
        <a:bodyPr/>
        <a:lstStyle/>
        <a:p>
          <a:pPr>
            <a:buNone/>
          </a:pPr>
          <a:r>
            <a:rPr lang="en-US" b="1">
              <a:solidFill>
                <a:schemeClr val="tx1"/>
              </a:solidFill>
            </a:rPr>
            <a:t>Team Brief</a:t>
          </a:r>
        </a:p>
        <a:p>
          <a:pPr>
            <a:buNone/>
          </a:pPr>
          <a:r>
            <a:rPr lang="en-US" b="0" i="0" u="none" strike="noStrike">
              <a:solidFill>
                <a:schemeClr val="tx1"/>
              </a:solidFill>
              <a:effectLst/>
            </a:rPr>
            <a:t>Employee important dates, and upcoming team events, as well as requests owned by the team</a:t>
          </a:r>
          <a:endParaRPr lang="en-US">
            <a:solidFill>
              <a:schemeClr val="tx1"/>
            </a:solidFill>
          </a:endParaRPr>
        </a:p>
      </dgm:t>
    </dgm:pt>
    <dgm:pt modelId="{DDFF25E4-8675-4C19-A197-A711AA395F8B}" type="parTrans" cxnId="{8294D778-1209-4601-A1DA-8FA7D3E12AB1}">
      <dgm:prSet/>
      <dgm:spPr/>
      <dgm:t>
        <a:bodyPr/>
        <a:lstStyle/>
        <a:p>
          <a:endParaRPr lang="en-US"/>
        </a:p>
      </dgm:t>
    </dgm:pt>
    <dgm:pt modelId="{05CB5C59-120A-408A-B1A4-9BF37F70D2B7}" type="sibTrans" cxnId="{8294D778-1209-4601-A1DA-8FA7D3E12AB1}">
      <dgm:prSet/>
      <dgm:spPr/>
      <dgm:t>
        <a:bodyPr/>
        <a:lstStyle/>
        <a:p>
          <a:endParaRPr lang="en-US"/>
        </a:p>
      </dgm:t>
    </dgm:pt>
    <dgm:pt modelId="{23963F07-CF88-427B-8C67-7658D53A744D}">
      <dgm:prSet phldrT="[Text]"/>
      <dgm:spPr/>
      <dgm:t>
        <a:bodyPr/>
        <a:lstStyle/>
        <a:p>
          <a:r>
            <a:rPr lang="en-US" b="1">
              <a:solidFill>
                <a:schemeClr val="tx1"/>
              </a:solidFill>
            </a:rPr>
            <a:t>Local Times</a:t>
          </a:r>
        </a:p>
        <a:p>
          <a:r>
            <a:rPr lang="en-US" b="1" i="0" u="none" strike="noStrike">
              <a:solidFill>
                <a:schemeClr val="tx1"/>
              </a:solidFill>
              <a:effectLst/>
            </a:rPr>
            <a:t>See local times </a:t>
          </a:r>
          <a:r>
            <a:rPr lang="en-US" b="0" i="0" u="none" strike="noStrike">
              <a:solidFill>
                <a:schemeClr val="tx1"/>
              </a:solidFill>
              <a:effectLst/>
            </a:rPr>
            <a:t>and holiday status for multiple locations across a global team</a:t>
          </a:r>
          <a:endParaRPr lang="en-US">
            <a:solidFill>
              <a:schemeClr val="tx1"/>
            </a:solidFill>
          </a:endParaRPr>
        </a:p>
      </dgm:t>
    </dgm:pt>
    <dgm:pt modelId="{66729BE1-CC19-45A6-98E6-D49EBD4F1B6A}" type="parTrans" cxnId="{28A88697-23F3-47A2-A8D7-83C80FC8462C}">
      <dgm:prSet/>
      <dgm:spPr/>
      <dgm:t>
        <a:bodyPr/>
        <a:lstStyle/>
        <a:p>
          <a:endParaRPr lang="en-US"/>
        </a:p>
      </dgm:t>
    </dgm:pt>
    <dgm:pt modelId="{390E35A0-B4E8-4E5E-B27F-61D373A36C5E}" type="sibTrans" cxnId="{28A88697-23F3-47A2-A8D7-83C80FC8462C}">
      <dgm:prSet/>
      <dgm:spPr/>
      <dgm:t>
        <a:bodyPr/>
        <a:lstStyle/>
        <a:p>
          <a:endParaRPr lang="en-US"/>
        </a:p>
      </dgm:t>
    </dgm:pt>
    <dgm:pt modelId="{15AD07BB-A343-46A6-9C91-DBE8721C82FD}">
      <dgm:prSet phldrT="[Text]"/>
      <dgm:spPr/>
      <dgm:t>
        <a:bodyPr/>
        <a:lstStyle/>
        <a:p>
          <a:r>
            <a:rPr lang="en-US" b="1">
              <a:solidFill>
                <a:schemeClr val="tx1"/>
              </a:solidFill>
            </a:rPr>
            <a:t>Team Today</a:t>
          </a:r>
        </a:p>
        <a:p>
          <a:r>
            <a:rPr lang="en-US">
              <a:solidFill>
                <a:schemeClr val="tx1"/>
              </a:solidFill>
            </a:rPr>
            <a:t>summary stats for the team, and links to the Your team page</a:t>
          </a:r>
        </a:p>
      </dgm:t>
    </dgm:pt>
    <dgm:pt modelId="{3E29C7F6-A5D2-436F-88D9-8D34EB621DDA}" type="parTrans" cxnId="{A3D7CA45-B94E-41D4-9984-E318BE2E1A34}">
      <dgm:prSet/>
      <dgm:spPr/>
      <dgm:t>
        <a:bodyPr/>
        <a:lstStyle/>
        <a:p>
          <a:endParaRPr lang="en-US"/>
        </a:p>
      </dgm:t>
    </dgm:pt>
    <dgm:pt modelId="{03251E66-C07E-42EE-9A73-A050DD6364E4}" type="sibTrans" cxnId="{A3D7CA45-B94E-41D4-9984-E318BE2E1A34}">
      <dgm:prSet/>
      <dgm:spPr/>
      <dgm:t>
        <a:bodyPr/>
        <a:lstStyle/>
        <a:p>
          <a:endParaRPr lang="en-US"/>
        </a:p>
      </dgm:t>
    </dgm:pt>
    <dgm:pt modelId="{67744746-E392-42E2-8793-FFB3E704231A}">
      <dgm:prSet phldrT="[Text]"/>
      <dgm:spPr/>
      <dgm:t>
        <a:bodyPr/>
        <a:lstStyle/>
        <a:p>
          <a:r>
            <a:rPr lang="en-US" b="1">
              <a:solidFill>
                <a:schemeClr val="tx1"/>
              </a:solidFill>
            </a:rPr>
            <a:t>News &amp; Announcements</a:t>
          </a:r>
        </a:p>
        <a:p>
          <a:r>
            <a:rPr lang="en-US">
              <a:solidFill>
                <a:schemeClr val="tx1"/>
              </a:solidFill>
            </a:rPr>
            <a:t>Highlight relevant organizational communications for people managers</a:t>
          </a:r>
        </a:p>
      </dgm:t>
    </dgm:pt>
    <dgm:pt modelId="{083A4007-E047-497F-B52A-C1909620D990}" type="parTrans" cxnId="{C74EDAAB-D6A2-4FAA-B6F2-2977636DCD96}">
      <dgm:prSet/>
      <dgm:spPr/>
      <dgm:t>
        <a:bodyPr/>
        <a:lstStyle/>
        <a:p>
          <a:endParaRPr lang="en-US"/>
        </a:p>
      </dgm:t>
    </dgm:pt>
    <dgm:pt modelId="{66CF8D16-8C6D-4D89-9BE9-6D9D5F7C7DA9}" type="sibTrans" cxnId="{C74EDAAB-D6A2-4FAA-B6F2-2977636DCD96}">
      <dgm:prSet/>
      <dgm:spPr/>
      <dgm:t>
        <a:bodyPr/>
        <a:lstStyle/>
        <a:p>
          <a:endParaRPr lang="en-US"/>
        </a:p>
      </dgm:t>
    </dgm:pt>
    <dgm:pt modelId="{F93D39B5-1C4D-42FC-AF1E-996ADAAF6559}">
      <dgm:prSet phldrT="[Text]"/>
      <dgm:spPr/>
      <dgm:t>
        <a:bodyPr/>
        <a:lstStyle/>
        <a:p>
          <a:r>
            <a:rPr lang="en-US" b="1"/>
            <a:t>Management Tasks</a:t>
          </a:r>
        </a:p>
        <a:p>
          <a:r>
            <a:rPr lang="en-US"/>
            <a:t>View and take action on </a:t>
          </a:r>
          <a:r>
            <a:rPr lang="en-US" b="0"/>
            <a:t>tasks assigned to them, including approvals, HR tasks, and Journey tasks</a:t>
          </a:r>
        </a:p>
      </dgm:t>
    </dgm:pt>
    <dgm:pt modelId="{B5B8F48B-171E-444C-BA88-E70BAC1556A6}" type="parTrans" cxnId="{0D6C3F18-017E-4766-99AB-CEBBC95EC4A2}">
      <dgm:prSet/>
      <dgm:spPr/>
      <dgm:t>
        <a:bodyPr/>
        <a:lstStyle/>
        <a:p>
          <a:endParaRPr lang="en-US"/>
        </a:p>
      </dgm:t>
    </dgm:pt>
    <dgm:pt modelId="{F599FDB3-0A7D-42FB-901B-D0F895867BBE}" type="sibTrans" cxnId="{0D6C3F18-017E-4766-99AB-CEBBC95EC4A2}">
      <dgm:prSet/>
      <dgm:spPr/>
      <dgm:t>
        <a:bodyPr/>
        <a:lstStyle/>
        <a:p>
          <a:endParaRPr lang="en-US"/>
        </a:p>
      </dgm:t>
    </dgm:pt>
    <dgm:pt modelId="{44ABD1A0-A968-4630-893F-A36166667F2A}">
      <dgm:prSet phldrT="[Text]"/>
      <dgm:spPr/>
      <dgm:t>
        <a:bodyPr/>
        <a:lstStyle/>
        <a:p>
          <a:r>
            <a:rPr lang="en-US" b="1"/>
            <a:t>Important Dates</a:t>
          </a:r>
        </a:p>
        <a:p>
          <a:r>
            <a:rPr lang="en-US"/>
            <a:t>Significant events like employee leaves or recurring milestones such as work anniversaries and birthdays</a:t>
          </a:r>
        </a:p>
      </dgm:t>
    </dgm:pt>
    <dgm:pt modelId="{ADA9863B-66CC-41EF-8254-52BC5FBC63C5}" type="parTrans" cxnId="{5BD95F8F-CB6D-4E27-A6B7-D7E9E4C7BD28}">
      <dgm:prSet/>
      <dgm:spPr/>
      <dgm:t>
        <a:bodyPr/>
        <a:lstStyle/>
        <a:p>
          <a:endParaRPr lang="en-US"/>
        </a:p>
      </dgm:t>
    </dgm:pt>
    <dgm:pt modelId="{72B6EBDC-15FB-4413-8A0A-7C8470D2CBE4}" type="sibTrans" cxnId="{5BD95F8F-CB6D-4E27-A6B7-D7E9E4C7BD28}">
      <dgm:prSet/>
      <dgm:spPr/>
      <dgm:t>
        <a:bodyPr/>
        <a:lstStyle/>
        <a:p>
          <a:endParaRPr lang="en-US"/>
        </a:p>
      </dgm:t>
    </dgm:pt>
    <dgm:pt modelId="{CAD08862-8291-4BFC-8DA0-D71A40CFCFE8}" type="pres">
      <dgm:prSet presAssocID="{774D4EBB-DE5B-4FF4-9C23-FD94EF6D8490}" presName="Name0" presStyleCnt="0">
        <dgm:presLayoutVars>
          <dgm:dir/>
          <dgm:resizeHandles val="exact"/>
        </dgm:presLayoutVars>
      </dgm:prSet>
      <dgm:spPr/>
    </dgm:pt>
    <dgm:pt modelId="{7369848D-5B97-4D81-B463-66ED0A3566F8}" type="pres">
      <dgm:prSet presAssocID="{774D4EBB-DE5B-4FF4-9C23-FD94EF6D8490}" presName="bkgdShp" presStyleLbl="alignAccFollowNode1" presStyleIdx="0" presStyleCnt="1" custLinFactNeighborX="192" custLinFactNeighborY="-53729"/>
      <dgm:spPr/>
    </dgm:pt>
    <dgm:pt modelId="{549C61B9-C321-4C66-BA0A-251F98411EA2}" type="pres">
      <dgm:prSet presAssocID="{774D4EBB-DE5B-4FF4-9C23-FD94EF6D8490}" presName="linComp" presStyleCnt="0"/>
      <dgm:spPr/>
    </dgm:pt>
    <dgm:pt modelId="{9F1239C3-6FEC-4CD1-B44A-8A2F194FF0B4}" type="pres">
      <dgm:prSet presAssocID="{952D55C0-2B16-410E-9D82-1AA8B6070605}" presName="compNode" presStyleCnt="0"/>
      <dgm:spPr/>
    </dgm:pt>
    <dgm:pt modelId="{10FAB0D4-CAAA-43E5-B002-E2E41C2B80C4}" type="pres">
      <dgm:prSet presAssocID="{952D55C0-2B16-410E-9D82-1AA8B6070605}" presName="node" presStyleLbl="node1" presStyleIdx="0" presStyleCnt="6">
        <dgm:presLayoutVars>
          <dgm:bulletEnabled val="1"/>
        </dgm:presLayoutVars>
      </dgm:prSet>
      <dgm:spPr/>
    </dgm:pt>
    <dgm:pt modelId="{8B28C25C-9727-462B-97DD-E8464251CE79}" type="pres">
      <dgm:prSet presAssocID="{952D55C0-2B16-410E-9D82-1AA8B6070605}" presName="invisiNode" presStyleLbl="node1" presStyleIdx="0" presStyleCnt="6"/>
      <dgm:spPr/>
    </dgm:pt>
    <dgm:pt modelId="{E7A52A55-CB16-405A-BEB0-5C50F7AB6325}" type="pres">
      <dgm:prSet presAssocID="{952D55C0-2B16-410E-9D82-1AA8B6070605}" presName="imagNode" presStyleLbl="fgImgPlace1" presStyleIdx="0" presStyleCnt="6"/>
      <dgm:spPr>
        <a:blipFill rotWithShape="1">
          <a:blip xmlns:r="http://schemas.openxmlformats.org/officeDocument/2006/relationships" r:embed="rId1"/>
          <a:srcRect/>
          <a:stretch>
            <a:fillRect t="-26000" b="-26000"/>
          </a:stretch>
        </a:blipFill>
      </dgm:spPr>
    </dgm:pt>
    <dgm:pt modelId="{133EBB86-6365-4AB8-B002-12CC5E5DFF7C}" type="pres">
      <dgm:prSet presAssocID="{05CB5C59-120A-408A-B1A4-9BF37F70D2B7}" presName="sibTrans" presStyleLbl="sibTrans2D1" presStyleIdx="0" presStyleCnt="0"/>
      <dgm:spPr/>
    </dgm:pt>
    <dgm:pt modelId="{0307488B-7EBE-49AC-AE7A-FC72C6795B24}" type="pres">
      <dgm:prSet presAssocID="{23963F07-CF88-427B-8C67-7658D53A744D}" presName="compNode" presStyleCnt="0"/>
      <dgm:spPr/>
    </dgm:pt>
    <dgm:pt modelId="{3CE2F834-DE1C-4730-8D81-2EB50AEBD8C9}" type="pres">
      <dgm:prSet presAssocID="{23963F07-CF88-427B-8C67-7658D53A744D}" presName="node" presStyleLbl="node1" presStyleIdx="1" presStyleCnt="6">
        <dgm:presLayoutVars>
          <dgm:bulletEnabled val="1"/>
        </dgm:presLayoutVars>
      </dgm:prSet>
      <dgm:spPr/>
    </dgm:pt>
    <dgm:pt modelId="{D613216B-A877-4912-8D8E-2979CA10658D}" type="pres">
      <dgm:prSet presAssocID="{23963F07-CF88-427B-8C67-7658D53A744D}" presName="invisiNode" presStyleLbl="node1" presStyleIdx="1" presStyleCnt="6"/>
      <dgm:spPr/>
    </dgm:pt>
    <dgm:pt modelId="{EBF1BE2A-FF77-4657-BF91-613C9AF13500}" type="pres">
      <dgm:prSet presAssocID="{23963F07-CF88-427B-8C67-7658D53A744D}" presName="imagNode" presStyleLbl="fgImgPlace1" presStyleIdx="1" presStyleCnt="6"/>
      <dgm:spPr>
        <a:blipFill rotWithShape="1">
          <a:blip xmlns:r="http://schemas.openxmlformats.org/officeDocument/2006/relationships" r:embed="rId2"/>
          <a:srcRect/>
          <a:stretch>
            <a:fillRect l="-31000" r="-31000"/>
          </a:stretch>
        </a:blipFill>
      </dgm:spPr>
    </dgm:pt>
    <dgm:pt modelId="{1501E94E-9CC6-4F00-9AAA-F1B4C5022181}" type="pres">
      <dgm:prSet presAssocID="{390E35A0-B4E8-4E5E-B27F-61D373A36C5E}" presName="sibTrans" presStyleLbl="sibTrans2D1" presStyleIdx="0" presStyleCnt="0"/>
      <dgm:spPr/>
    </dgm:pt>
    <dgm:pt modelId="{DFC6C5F6-151F-4426-968A-FBF75CE5F61D}" type="pres">
      <dgm:prSet presAssocID="{15AD07BB-A343-46A6-9C91-DBE8721C82FD}" presName="compNode" presStyleCnt="0"/>
      <dgm:spPr/>
    </dgm:pt>
    <dgm:pt modelId="{76130141-6CCB-41DF-AA85-CF56C3E72B7C}" type="pres">
      <dgm:prSet presAssocID="{15AD07BB-A343-46A6-9C91-DBE8721C82FD}" presName="node" presStyleLbl="node1" presStyleIdx="2" presStyleCnt="6">
        <dgm:presLayoutVars>
          <dgm:bulletEnabled val="1"/>
        </dgm:presLayoutVars>
      </dgm:prSet>
      <dgm:spPr/>
    </dgm:pt>
    <dgm:pt modelId="{8D0BB96E-228D-4353-AE4D-6FDB5ACDE9D6}" type="pres">
      <dgm:prSet presAssocID="{15AD07BB-A343-46A6-9C91-DBE8721C82FD}" presName="invisiNode" presStyleLbl="node1" presStyleIdx="2" presStyleCnt="6"/>
      <dgm:spPr/>
    </dgm:pt>
    <dgm:pt modelId="{F6B6B397-FE23-4CCB-80AB-6B97AE3A59C6}" type="pres">
      <dgm:prSet presAssocID="{15AD07BB-A343-46A6-9C91-DBE8721C82FD}" presName="imagNode" presStyleLbl="fgImgPlace1" presStyleIdx="2" presStyleCnt="6"/>
      <dgm:spPr>
        <a:blipFill rotWithShape="1">
          <a:blip xmlns:r="http://schemas.openxmlformats.org/officeDocument/2006/relationships" r:embed="rId3"/>
          <a:srcRect/>
          <a:stretch>
            <a:fillRect l="-47000" r="-47000"/>
          </a:stretch>
        </a:blipFill>
      </dgm:spPr>
    </dgm:pt>
    <dgm:pt modelId="{1CBDCD59-7399-4E4D-8106-9AF01562C601}" type="pres">
      <dgm:prSet presAssocID="{03251E66-C07E-42EE-9A73-A050DD6364E4}" presName="sibTrans" presStyleLbl="sibTrans2D1" presStyleIdx="0" presStyleCnt="0"/>
      <dgm:spPr/>
    </dgm:pt>
    <dgm:pt modelId="{7E520777-0F27-4E61-8468-60F9F64312A4}" type="pres">
      <dgm:prSet presAssocID="{67744746-E392-42E2-8793-FFB3E704231A}" presName="compNode" presStyleCnt="0"/>
      <dgm:spPr/>
    </dgm:pt>
    <dgm:pt modelId="{6A107EB9-BC18-497A-A0C1-1787AE29ADEF}" type="pres">
      <dgm:prSet presAssocID="{67744746-E392-42E2-8793-FFB3E704231A}" presName="node" presStyleLbl="node1" presStyleIdx="3" presStyleCnt="6">
        <dgm:presLayoutVars>
          <dgm:bulletEnabled val="1"/>
        </dgm:presLayoutVars>
      </dgm:prSet>
      <dgm:spPr/>
    </dgm:pt>
    <dgm:pt modelId="{4A1DA0E7-3473-4B71-A600-7A0006820ED3}" type="pres">
      <dgm:prSet presAssocID="{67744746-E392-42E2-8793-FFB3E704231A}" presName="invisiNode" presStyleLbl="node1" presStyleIdx="3" presStyleCnt="6"/>
      <dgm:spPr/>
    </dgm:pt>
    <dgm:pt modelId="{B5292F6F-6E88-4B1F-8624-0A6A92479294}" type="pres">
      <dgm:prSet presAssocID="{67744746-E392-42E2-8793-FFB3E704231A}" presName="imagNode" presStyleLbl="fgImgPlace1" presStyleIdx="3" presStyleCnt="6"/>
      <dgm:spPr>
        <a:blipFill rotWithShape="1">
          <a:blip xmlns:r="http://schemas.openxmlformats.org/officeDocument/2006/relationships" r:embed="rId4"/>
          <a:srcRect/>
          <a:stretch>
            <a:fillRect l="-13000" r="-13000"/>
          </a:stretch>
        </a:blipFill>
      </dgm:spPr>
    </dgm:pt>
    <dgm:pt modelId="{D54EB724-E875-4B5C-8852-9367F26C386A}" type="pres">
      <dgm:prSet presAssocID="{66CF8D16-8C6D-4D89-9BE9-6D9D5F7C7DA9}" presName="sibTrans" presStyleLbl="sibTrans2D1" presStyleIdx="0" presStyleCnt="0"/>
      <dgm:spPr/>
    </dgm:pt>
    <dgm:pt modelId="{87C11612-9CCD-4840-9432-232106B20834}" type="pres">
      <dgm:prSet presAssocID="{F93D39B5-1C4D-42FC-AF1E-996ADAAF6559}" presName="compNode" presStyleCnt="0"/>
      <dgm:spPr/>
    </dgm:pt>
    <dgm:pt modelId="{2B0FE028-C720-4EFC-8BD0-4CFEF179300F}" type="pres">
      <dgm:prSet presAssocID="{F93D39B5-1C4D-42FC-AF1E-996ADAAF6559}" presName="node" presStyleLbl="node1" presStyleIdx="4" presStyleCnt="6">
        <dgm:presLayoutVars>
          <dgm:bulletEnabled val="1"/>
        </dgm:presLayoutVars>
      </dgm:prSet>
      <dgm:spPr/>
    </dgm:pt>
    <dgm:pt modelId="{33A20EAA-5CE1-4884-92F9-5B56C831F043}" type="pres">
      <dgm:prSet presAssocID="{F93D39B5-1C4D-42FC-AF1E-996ADAAF6559}" presName="invisiNode" presStyleLbl="node1" presStyleIdx="4" presStyleCnt="6"/>
      <dgm:spPr/>
    </dgm:pt>
    <dgm:pt modelId="{8EA2DD8B-FC2E-4AB1-9C86-212B33D45C32}" type="pres">
      <dgm:prSet presAssocID="{F93D39B5-1C4D-42FC-AF1E-996ADAAF6559}" presName="imagNode" presStyleLbl="fgImgPlace1" presStyleIdx="4" presStyleCnt="6"/>
      <dgm:spPr>
        <a:blipFill rotWithShape="1">
          <a:blip xmlns:r="http://schemas.openxmlformats.org/officeDocument/2006/relationships" r:embed="rId5" cstate="email">
            <a:extLst>
              <a:ext uri="{28A0092B-C50C-407E-A947-70E740481C1C}">
                <a14:useLocalDpi xmlns:a14="http://schemas.microsoft.com/office/drawing/2010/main"/>
              </a:ext>
            </a:extLst>
          </a:blip>
          <a:srcRect/>
          <a:stretch>
            <a:fillRect t="-72000" b="-72000"/>
          </a:stretch>
        </a:blipFill>
      </dgm:spPr>
    </dgm:pt>
    <dgm:pt modelId="{85824D7D-B1E5-44EB-8DA8-F948F120C36C}" type="pres">
      <dgm:prSet presAssocID="{F599FDB3-0A7D-42FB-901B-D0F895867BBE}" presName="sibTrans" presStyleLbl="sibTrans2D1" presStyleIdx="0" presStyleCnt="0"/>
      <dgm:spPr/>
    </dgm:pt>
    <dgm:pt modelId="{58277AA6-3A34-443D-822A-7E91800A717C}" type="pres">
      <dgm:prSet presAssocID="{44ABD1A0-A968-4630-893F-A36166667F2A}" presName="compNode" presStyleCnt="0"/>
      <dgm:spPr/>
    </dgm:pt>
    <dgm:pt modelId="{B3324720-F4EB-437B-A3CB-BC1948A07B46}" type="pres">
      <dgm:prSet presAssocID="{44ABD1A0-A968-4630-893F-A36166667F2A}" presName="node" presStyleLbl="node1" presStyleIdx="5" presStyleCnt="6">
        <dgm:presLayoutVars>
          <dgm:bulletEnabled val="1"/>
        </dgm:presLayoutVars>
      </dgm:prSet>
      <dgm:spPr/>
    </dgm:pt>
    <dgm:pt modelId="{B2F7F6E5-89C6-491B-98BC-7861AB89BC47}" type="pres">
      <dgm:prSet presAssocID="{44ABD1A0-A968-4630-893F-A36166667F2A}" presName="invisiNode" presStyleLbl="node1" presStyleIdx="5" presStyleCnt="6"/>
      <dgm:spPr/>
    </dgm:pt>
    <dgm:pt modelId="{C7EEBCFA-6127-48DE-B93A-08B1F34FA24A}" type="pres">
      <dgm:prSet presAssocID="{44ABD1A0-A968-4630-893F-A36166667F2A}" presName="imagNode" presStyleLbl="fgImgPlace1" presStyleIdx="5" presStyleCnt="6"/>
      <dgm:spPr>
        <a:blipFill rotWithShape="1">
          <a:blip xmlns:r="http://schemas.openxmlformats.org/officeDocument/2006/relationships" r:embed="rId6" cstate="screen">
            <a:extLst>
              <a:ext uri="{28A0092B-C50C-407E-A947-70E740481C1C}">
                <a14:useLocalDpi xmlns:a14="http://schemas.microsoft.com/office/drawing/2010/main"/>
              </a:ext>
            </a:extLst>
          </a:blip>
          <a:srcRect/>
          <a:stretch>
            <a:fillRect t="-68000" b="-68000"/>
          </a:stretch>
        </a:blipFill>
      </dgm:spPr>
    </dgm:pt>
  </dgm:ptLst>
  <dgm:cxnLst>
    <dgm:cxn modelId="{FCD9DF04-43E7-4318-A3AA-935BCF201604}" type="presOf" srcId="{05CB5C59-120A-408A-B1A4-9BF37F70D2B7}" destId="{133EBB86-6365-4AB8-B002-12CC5E5DFF7C}" srcOrd="0" destOrd="0" presId="urn:microsoft.com/office/officeart/2005/8/layout/pList2"/>
    <dgm:cxn modelId="{0D6C3F18-017E-4766-99AB-CEBBC95EC4A2}" srcId="{774D4EBB-DE5B-4FF4-9C23-FD94EF6D8490}" destId="{F93D39B5-1C4D-42FC-AF1E-996ADAAF6559}" srcOrd="4" destOrd="0" parTransId="{B5B8F48B-171E-444C-BA88-E70BAC1556A6}" sibTransId="{F599FDB3-0A7D-42FB-901B-D0F895867BBE}"/>
    <dgm:cxn modelId="{BAC7E219-187E-4769-B1A4-DBE24572BE3C}" type="presOf" srcId="{23963F07-CF88-427B-8C67-7658D53A744D}" destId="{3CE2F834-DE1C-4730-8D81-2EB50AEBD8C9}" srcOrd="0" destOrd="0" presId="urn:microsoft.com/office/officeart/2005/8/layout/pList2"/>
    <dgm:cxn modelId="{3F35F124-7102-431E-A276-1AC03C10C741}" type="presOf" srcId="{03251E66-C07E-42EE-9A73-A050DD6364E4}" destId="{1CBDCD59-7399-4E4D-8106-9AF01562C601}" srcOrd="0" destOrd="0" presId="urn:microsoft.com/office/officeart/2005/8/layout/pList2"/>
    <dgm:cxn modelId="{1DD95A2B-478E-42F3-851A-E0ED927B782C}" type="presOf" srcId="{774D4EBB-DE5B-4FF4-9C23-FD94EF6D8490}" destId="{CAD08862-8291-4BFC-8DA0-D71A40CFCFE8}" srcOrd="0" destOrd="0" presId="urn:microsoft.com/office/officeart/2005/8/layout/pList2"/>
    <dgm:cxn modelId="{A006A142-1373-4E4C-ADB2-FDA453D2932A}" type="presOf" srcId="{F599FDB3-0A7D-42FB-901B-D0F895867BBE}" destId="{85824D7D-B1E5-44EB-8DA8-F948F120C36C}" srcOrd="0" destOrd="0" presId="urn:microsoft.com/office/officeart/2005/8/layout/pList2"/>
    <dgm:cxn modelId="{A3D7CA45-B94E-41D4-9984-E318BE2E1A34}" srcId="{774D4EBB-DE5B-4FF4-9C23-FD94EF6D8490}" destId="{15AD07BB-A343-46A6-9C91-DBE8721C82FD}" srcOrd="2" destOrd="0" parTransId="{3E29C7F6-A5D2-436F-88D9-8D34EB621DDA}" sibTransId="{03251E66-C07E-42EE-9A73-A050DD6364E4}"/>
    <dgm:cxn modelId="{701D4F69-0DD7-43AF-A789-659375C97FF4}" type="presOf" srcId="{15AD07BB-A343-46A6-9C91-DBE8721C82FD}" destId="{76130141-6CCB-41DF-AA85-CF56C3E72B7C}" srcOrd="0" destOrd="0" presId="urn:microsoft.com/office/officeart/2005/8/layout/pList2"/>
    <dgm:cxn modelId="{2339AB4B-D1F2-4E45-8AD7-063EB2C37100}" type="presOf" srcId="{F93D39B5-1C4D-42FC-AF1E-996ADAAF6559}" destId="{2B0FE028-C720-4EFC-8BD0-4CFEF179300F}" srcOrd="0" destOrd="0" presId="urn:microsoft.com/office/officeart/2005/8/layout/pList2"/>
    <dgm:cxn modelId="{8294D778-1209-4601-A1DA-8FA7D3E12AB1}" srcId="{774D4EBB-DE5B-4FF4-9C23-FD94EF6D8490}" destId="{952D55C0-2B16-410E-9D82-1AA8B6070605}" srcOrd="0" destOrd="0" parTransId="{DDFF25E4-8675-4C19-A197-A711AA395F8B}" sibTransId="{05CB5C59-120A-408A-B1A4-9BF37F70D2B7}"/>
    <dgm:cxn modelId="{4F7C1059-836D-448F-BA89-0AB021BBF792}" type="presOf" srcId="{44ABD1A0-A968-4630-893F-A36166667F2A}" destId="{B3324720-F4EB-437B-A3CB-BC1948A07B46}" srcOrd="0" destOrd="0" presId="urn:microsoft.com/office/officeart/2005/8/layout/pList2"/>
    <dgm:cxn modelId="{553BF084-4E76-45B0-A36C-25FD9D7DBD94}" type="presOf" srcId="{952D55C0-2B16-410E-9D82-1AA8B6070605}" destId="{10FAB0D4-CAAA-43E5-B002-E2E41C2B80C4}" srcOrd="0" destOrd="0" presId="urn:microsoft.com/office/officeart/2005/8/layout/pList2"/>
    <dgm:cxn modelId="{5BD95F8F-CB6D-4E27-A6B7-D7E9E4C7BD28}" srcId="{774D4EBB-DE5B-4FF4-9C23-FD94EF6D8490}" destId="{44ABD1A0-A968-4630-893F-A36166667F2A}" srcOrd="5" destOrd="0" parTransId="{ADA9863B-66CC-41EF-8254-52BC5FBC63C5}" sibTransId="{72B6EBDC-15FB-4413-8A0A-7C8470D2CBE4}"/>
    <dgm:cxn modelId="{28A88697-23F3-47A2-A8D7-83C80FC8462C}" srcId="{774D4EBB-DE5B-4FF4-9C23-FD94EF6D8490}" destId="{23963F07-CF88-427B-8C67-7658D53A744D}" srcOrd="1" destOrd="0" parTransId="{66729BE1-CC19-45A6-98E6-D49EBD4F1B6A}" sibTransId="{390E35A0-B4E8-4E5E-B27F-61D373A36C5E}"/>
    <dgm:cxn modelId="{C74EDAAB-D6A2-4FAA-B6F2-2977636DCD96}" srcId="{774D4EBB-DE5B-4FF4-9C23-FD94EF6D8490}" destId="{67744746-E392-42E2-8793-FFB3E704231A}" srcOrd="3" destOrd="0" parTransId="{083A4007-E047-497F-B52A-C1909620D990}" sibTransId="{66CF8D16-8C6D-4D89-9BE9-6D9D5F7C7DA9}"/>
    <dgm:cxn modelId="{844322C7-6AAF-470A-8293-DAE547031954}" type="presOf" srcId="{390E35A0-B4E8-4E5E-B27F-61D373A36C5E}" destId="{1501E94E-9CC6-4F00-9AAA-F1B4C5022181}" srcOrd="0" destOrd="0" presId="urn:microsoft.com/office/officeart/2005/8/layout/pList2"/>
    <dgm:cxn modelId="{06669DDA-3CC7-472D-8D06-70CF890555AD}" type="presOf" srcId="{67744746-E392-42E2-8793-FFB3E704231A}" destId="{6A107EB9-BC18-497A-A0C1-1787AE29ADEF}" srcOrd="0" destOrd="0" presId="urn:microsoft.com/office/officeart/2005/8/layout/pList2"/>
    <dgm:cxn modelId="{529DE2F1-A854-4CC5-B442-AAA9973885CB}" type="presOf" srcId="{66CF8D16-8C6D-4D89-9BE9-6D9D5F7C7DA9}" destId="{D54EB724-E875-4B5C-8852-9367F26C386A}" srcOrd="0" destOrd="0" presId="urn:microsoft.com/office/officeart/2005/8/layout/pList2"/>
    <dgm:cxn modelId="{739248E4-99A9-4389-99A0-9B0F289485A0}" type="presParOf" srcId="{CAD08862-8291-4BFC-8DA0-D71A40CFCFE8}" destId="{7369848D-5B97-4D81-B463-66ED0A3566F8}" srcOrd="0" destOrd="0" presId="urn:microsoft.com/office/officeart/2005/8/layout/pList2"/>
    <dgm:cxn modelId="{425D53CE-397B-472C-95A6-930C0ECB2283}" type="presParOf" srcId="{CAD08862-8291-4BFC-8DA0-D71A40CFCFE8}" destId="{549C61B9-C321-4C66-BA0A-251F98411EA2}" srcOrd="1" destOrd="0" presId="urn:microsoft.com/office/officeart/2005/8/layout/pList2"/>
    <dgm:cxn modelId="{D0676729-C6F1-4A62-B1AE-6D0343C761DA}" type="presParOf" srcId="{549C61B9-C321-4C66-BA0A-251F98411EA2}" destId="{9F1239C3-6FEC-4CD1-B44A-8A2F194FF0B4}" srcOrd="0" destOrd="0" presId="urn:microsoft.com/office/officeart/2005/8/layout/pList2"/>
    <dgm:cxn modelId="{DFD24FAC-A44D-4915-BEB8-2968ADEC56E2}" type="presParOf" srcId="{9F1239C3-6FEC-4CD1-B44A-8A2F194FF0B4}" destId="{10FAB0D4-CAAA-43E5-B002-E2E41C2B80C4}" srcOrd="0" destOrd="0" presId="urn:microsoft.com/office/officeart/2005/8/layout/pList2"/>
    <dgm:cxn modelId="{DE3C8E21-37F9-41DC-BA2C-CEBEC1E71366}" type="presParOf" srcId="{9F1239C3-6FEC-4CD1-B44A-8A2F194FF0B4}" destId="{8B28C25C-9727-462B-97DD-E8464251CE79}" srcOrd="1" destOrd="0" presId="urn:microsoft.com/office/officeart/2005/8/layout/pList2"/>
    <dgm:cxn modelId="{6EF8C3BD-8A1F-43D4-80F6-F5BCAEE142E0}" type="presParOf" srcId="{9F1239C3-6FEC-4CD1-B44A-8A2F194FF0B4}" destId="{E7A52A55-CB16-405A-BEB0-5C50F7AB6325}" srcOrd="2" destOrd="0" presId="urn:microsoft.com/office/officeart/2005/8/layout/pList2"/>
    <dgm:cxn modelId="{8867A6FF-F94D-45AC-85E2-7D06B88BCF1B}" type="presParOf" srcId="{549C61B9-C321-4C66-BA0A-251F98411EA2}" destId="{133EBB86-6365-4AB8-B002-12CC5E5DFF7C}" srcOrd="1" destOrd="0" presId="urn:microsoft.com/office/officeart/2005/8/layout/pList2"/>
    <dgm:cxn modelId="{310BFD2B-7A26-4C8E-B50F-5AD255388245}" type="presParOf" srcId="{549C61B9-C321-4C66-BA0A-251F98411EA2}" destId="{0307488B-7EBE-49AC-AE7A-FC72C6795B24}" srcOrd="2" destOrd="0" presId="urn:microsoft.com/office/officeart/2005/8/layout/pList2"/>
    <dgm:cxn modelId="{2AA14849-8EF3-4E54-963B-1DC564F092AC}" type="presParOf" srcId="{0307488B-7EBE-49AC-AE7A-FC72C6795B24}" destId="{3CE2F834-DE1C-4730-8D81-2EB50AEBD8C9}" srcOrd="0" destOrd="0" presId="urn:microsoft.com/office/officeart/2005/8/layout/pList2"/>
    <dgm:cxn modelId="{7356B163-60D1-4B9B-BC63-A66235017314}" type="presParOf" srcId="{0307488B-7EBE-49AC-AE7A-FC72C6795B24}" destId="{D613216B-A877-4912-8D8E-2979CA10658D}" srcOrd="1" destOrd="0" presId="urn:microsoft.com/office/officeart/2005/8/layout/pList2"/>
    <dgm:cxn modelId="{65F9E9C3-DFF8-4A4C-9C57-A68595C6234F}" type="presParOf" srcId="{0307488B-7EBE-49AC-AE7A-FC72C6795B24}" destId="{EBF1BE2A-FF77-4657-BF91-613C9AF13500}" srcOrd="2" destOrd="0" presId="urn:microsoft.com/office/officeart/2005/8/layout/pList2"/>
    <dgm:cxn modelId="{241E8D8D-5A9A-48E9-956D-5A586C9AB6A6}" type="presParOf" srcId="{549C61B9-C321-4C66-BA0A-251F98411EA2}" destId="{1501E94E-9CC6-4F00-9AAA-F1B4C5022181}" srcOrd="3" destOrd="0" presId="urn:microsoft.com/office/officeart/2005/8/layout/pList2"/>
    <dgm:cxn modelId="{86100549-E565-4F7C-B0FA-8C62A5AF4F7D}" type="presParOf" srcId="{549C61B9-C321-4C66-BA0A-251F98411EA2}" destId="{DFC6C5F6-151F-4426-968A-FBF75CE5F61D}" srcOrd="4" destOrd="0" presId="urn:microsoft.com/office/officeart/2005/8/layout/pList2"/>
    <dgm:cxn modelId="{3480E81F-FA58-42E3-9095-0E6F46258171}" type="presParOf" srcId="{DFC6C5F6-151F-4426-968A-FBF75CE5F61D}" destId="{76130141-6CCB-41DF-AA85-CF56C3E72B7C}" srcOrd="0" destOrd="0" presId="urn:microsoft.com/office/officeart/2005/8/layout/pList2"/>
    <dgm:cxn modelId="{9EA16E6C-0E2A-4B52-B183-E88B2621E0B3}" type="presParOf" srcId="{DFC6C5F6-151F-4426-968A-FBF75CE5F61D}" destId="{8D0BB96E-228D-4353-AE4D-6FDB5ACDE9D6}" srcOrd="1" destOrd="0" presId="urn:microsoft.com/office/officeart/2005/8/layout/pList2"/>
    <dgm:cxn modelId="{4ACAC4E6-57D5-46DD-82D2-4F2D9F930782}" type="presParOf" srcId="{DFC6C5F6-151F-4426-968A-FBF75CE5F61D}" destId="{F6B6B397-FE23-4CCB-80AB-6B97AE3A59C6}" srcOrd="2" destOrd="0" presId="urn:microsoft.com/office/officeart/2005/8/layout/pList2"/>
    <dgm:cxn modelId="{5250B202-3838-497A-8B24-6C59C625D835}" type="presParOf" srcId="{549C61B9-C321-4C66-BA0A-251F98411EA2}" destId="{1CBDCD59-7399-4E4D-8106-9AF01562C601}" srcOrd="5" destOrd="0" presId="urn:microsoft.com/office/officeart/2005/8/layout/pList2"/>
    <dgm:cxn modelId="{D0B32E1E-7FBE-4799-9A01-39BFE66A54B9}" type="presParOf" srcId="{549C61B9-C321-4C66-BA0A-251F98411EA2}" destId="{7E520777-0F27-4E61-8468-60F9F64312A4}" srcOrd="6" destOrd="0" presId="urn:microsoft.com/office/officeart/2005/8/layout/pList2"/>
    <dgm:cxn modelId="{40607AEE-B299-4482-8C79-5F4044B41B7C}" type="presParOf" srcId="{7E520777-0F27-4E61-8468-60F9F64312A4}" destId="{6A107EB9-BC18-497A-A0C1-1787AE29ADEF}" srcOrd="0" destOrd="0" presId="urn:microsoft.com/office/officeart/2005/8/layout/pList2"/>
    <dgm:cxn modelId="{D080C849-DDF2-410B-AC3C-AFD1528C2AF0}" type="presParOf" srcId="{7E520777-0F27-4E61-8468-60F9F64312A4}" destId="{4A1DA0E7-3473-4B71-A600-7A0006820ED3}" srcOrd="1" destOrd="0" presId="urn:microsoft.com/office/officeart/2005/8/layout/pList2"/>
    <dgm:cxn modelId="{FA37ABC1-D826-479D-9840-57C4215F0D4A}" type="presParOf" srcId="{7E520777-0F27-4E61-8468-60F9F64312A4}" destId="{B5292F6F-6E88-4B1F-8624-0A6A92479294}" srcOrd="2" destOrd="0" presId="urn:microsoft.com/office/officeart/2005/8/layout/pList2"/>
    <dgm:cxn modelId="{2C2D1D91-FFF2-4FE5-9C59-920F214B3949}" type="presParOf" srcId="{549C61B9-C321-4C66-BA0A-251F98411EA2}" destId="{D54EB724-E875-4B5C-8852-9367F26C386A}" srcOrd="7" destOrd="0" presId="urn:microsoft.com/office/officeart/2005/8/layout/pList2"/>
    <dgm:cxn modelId="{704687DF-7B80-4254-9111-D7734B2D8108}" type="presParOf" srcId="{549C61B9-C321-4C66-BA0A-251F98411EA2}" destId="{87C11612-9CCD-4840-9432-232106B20834}" srcOrd="8" destOrd="0" presId="urn:microsoft.com/office/officeart/2005/8/layout/pList2"/>
    <dgm:cxn modelId="{87855FBB-FB3A-4625-A1F4-63E719B4204C}" type="presParOf" srcId="{87C11612-9CCD-4840-9432-232106B20834}" destId="{2B0FE028-C720-4EFC-8BD0-4CFEF179300F}" srcOrd="0" destOrd="0" presId="urn:microsoft.com/office/officeart/2005/8/layout/pList2"/>
    <dgm:cxn modelId="{E29FCD55-3831-4113-8D3E-D49C2607F32E}" type="presParOf" srcId="{87C11612-9CCD-4840-9432-232106B20834}" destId="{33A20EAA-5CE1-4884-92F9-5B56C831F043}" srcOrd="1" destOrd="0" presId="urn:microsoft.com/office/officeart/2005/8/layout/pList2"/>
    <dgm:cxn modelId="{BBC7B090-B655-4474-B8C9-72CBD13B21C0}" type="presParOf" srcId="{87C11612-9CCD-4840-9432-232106B20834}" destId="{8EA2DD8B-FC2E-4AB1-9C86-212B33D45C32}" srcOrd="2" destOrd="0" presId="urn:microsoft.com/office/officeart/2005/8/layout/pList2"/>
    <dgm:cxn modelId="{7228B095-CBFF-4295-A6D4-BC684F9FCC48}" type="presParOf" srcId="{549C61B9-C321-4C66-BA0A-251F98411EA2}" destId="{85824D7D-B1E5-44EB-8DA8-F948F120C36C}" srcOrd="9" destOrd="0" presId="urn:microsoft.com/office/officeart/2005/8/layout/pList2"/>
    <dgm:cxn modelId="{477F75C2-A517-4E12-8172-EE4C5F300435}" type="presParOf" srcId="{549C61B9-C321-4C66-BA0A-251F98411EA2}" destId="{58277AA6-3A34-443D-822A-7E91800A717C}" srcOrd="10" destOrd="0" presId="urn:microsoft.com/office/officeart/2005/8/layout/pList2"/>
    <dgm:cxn modelId="{40EAC888-4525-4E84-A67C-8E426CDD0BDB}" type="presParOf" srcId="{58277AA6-3A34-443D-822A-7E91800A717C}" destId="{B3324720-F4EB-437B-A3CB-BC1948A07B46}" srcOrd="0" destOrd="0" presId="urn:microsoft.com/office/officeart/2005/8/layout/pList2"/>
    <dgm:cxn modelId="{C5E3FFE7-870E-4B33-A147-CD104E930179}" type="presParOf" srcId="{58277AA6-3A34-443D-822A-7E91800A717C}" destId="{B2F7F6E5-89C6-491B-98BC-7861AB89BC47}" srcOrd="1" destOrd="0" presId="urn:microsoft.com/office/officeart/2005/8/layout/pList2"/>
    <dgm:cxn modelId="{AA852C99-EB7A-4206-92D3-572B74747D2F}" type="presParOf" srcId="{58277AA6-3A34-443D-822A-7E91800A717C}" destId="{C7EEBCFA-6127-48DE-B93A-08B1F34FA24A}"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4D4EBB-DE5B-4FF4-9C23-FD94EF6D8490}" type="doc">
      <dgm:prSet loTypeId="urn:microsoft.com/office/officeart/2005/8/layout/pList2" loCatId="picture" qsTypeId="urn:microsoft.com/office/officeart/2005/8/quickstyle/simple1" qsCatId="simple" csTypeId="urn:microsoft.com/office/officeart/2005/8/colors/accent2_1" csCatId="accent2" phldr="1"/>
      <dgm:spPr/>
      <dgm:t>
        <a:bodyPr/>
        <a:lstStyle/>
        <a:p>
          <a:endParaRPr lang="en-US"/>
        </a:p>
      </dgm:t>
    </dgm:pt>
    <dgm:pt modelId="{952D55C0-2B16-410E-9D82-1AA8B6070605}">
      <dgm:prSet phldrT="[Text]"/>
      <dgm:spPr/>
      <dgm:t>
        <a:bodyPr/>
        <a:lstStyle/>
        <a:p>
          <a:pPr>
            <a:buNone/>
          </a:pPr>
          <a:r>
            <a:rPr lang="en-US" b="1"/>
            <a:t>Employee Details</a:t>
          </a:r>
        </a:p>
        <a:p>
          <a:pPr>
            <a:buNone/>
          </a:pPr>
          <a:r>
            <a:rPr lang="en-US"/>
            <a:t>View specific information for that individual</a:t>
          </a:r>
        </a:p>
        <a:p>
          <a:r>
            <a:rPr lang="en-US" b="1"/>
            <a:t>Title</a:t>
          </a:r>
        </a:p>
        <a:p>
          <a:r>
            <a:rPr lang="en-US" b="1"/>
            <a:t>Status</a:t>
          </a:r>
        </a:p>
        <a:p>
          <a:r>
            <a:rPr lang="en-US" b="1">
              <a:latin typeface="Arial"/>
              <a:cs typeface="Arial"/>
            </a:rPr>
            <a:t>Location</a:t>
          </a:r>
        </a:p>
        <a:p>
          <a:r>
            <a:rPr lang="en-US" b="1"/>
            <a:t>Tasks, and Important dates</a:t>
          </a:r>
        </a:p>
        <a:p>
          <a:r>
            <a:rPr lang="en-US" b="1"/>
            <a:t>Direct reports</a:t>
          </a:r>
        </a:p>
      </dgm:t>
    </dgm:pt>
    <dgm:pt modelId="{DDFF25E4-8675-4C19-A197-A711AA395F8B}" type="parTrans" cxnId="{8294D778-1209-4601-A1DA-8FA7D3E12AB1}">
      <dgm:prSet/>
      <dgm:spPr/>
      <dgm:t>
        <a:bodyPr/>
        <a:lstStyle/>
        <a:p>
          <a:endParaRPr lang="en-US"/>
        </a:p>
      </dgm:t>
    </dgm:pt>
    <dgm:pt modelId="{05CB5C59-120A-408A-B1A4-9BF37F70D2B7}" type="sibTrans" cxnId="{8294D778-1209-4601-A1DA-8FA7D3E12AB1}">
      <dgm:prSet/>
      <dgm:spPr/>
      <dgm:t>
        <a:bodyPr/>
        <a:lstStyle/>
        <a:p>
          <a:endParaRPr lang="en-US"/>
        </a:p>
      </dgm:t>
    </dgm:pt>
    <dgm:pt modelId="{23963F07-CF88-427B-8C67-7658D53A744D}">
      <dgm:prSet phldrT="[Text]"/>
      <dgm:spPr/>
      <dgm:t>
        <a:bodyPr/>
        <a:lstStyle/>
        <a:p>
          <a:r>
            <a:rPr lang="en-US" b="1"/>
            <a:t>Employee Knowledge View</a:t>
          </a:r>
        </a:p>
        <a:p>
          <a:r>
            <a:rPr lang="en-US"/>
            <a:t>A manager can search and view the knowledge articles as their team members to provide support or validate the information.</a:t>
          </a:r>
        </a:p>
      </dgm:t>
    </dgm:pt>
    <dgm:pt modelId="{66729BE1-CC19-45A6-98E6-D49EBD4F1B6A}" type="parTrans" cxnId="{28A88697-23F3-47A2-A8D7-83C80FC8462C}">
      <dgm:prSet/>
      <dgm:spPr/>
      <dgm:t>
        <a:bodyPr/>
        <a:lstStyle/>
        <a:p>
          <a:endParaRPr lang="en-US"/>
        </a:p>
      </dgm:t>
    </dgm:pt>
    <dgm:pt modelId="{390E35A0-B4E8-4E5E-B27F-61D373A36C5E}" type="sibTrans" cxnId="{28A88697-23F3-47A2-A8D7-83C80FC8462C}">
      <dgm:prSet/>
      <dgm:spPr/>
      <dgm:t>
        <a:bodyPr/>
        <a:lstStyle/>
        <a:p>
          <a:endParaRPr lang="en-US"/>
        </a:p>
      </dgm:t>
    </dgm:pt>
    <dgm:pt modelId="{15AD07BB-A343-46A6-9C91-DBE8721C82FD}">
      <dgm:prSet phldrT="[Text]"/>
      <dgm:spPr/>
      <dgm:t>
        <a:bodyPr/>
        <a:lstStyle/>
        <a:p>
          <a:r>
            <a:rPr lang="en-US" b="1"/>
            <a:t>Team Daily Stats</a:t>
          </a:r>
        </a:p>
        <a:p>
          <a:r>
            <a:rPr lang="en-US"/>
            <a:t>Stats are available when Manager Hub is activated</a:t>
          </a:r>
        </a:p>
        <a:p>
          <a:r>
            <a:rPr lang="en-US" b="1">
              <a:latin typeface="Arial"/>
              <a:cs typeface="Arial"/>
            </a:rPr>
            <a:t>Onboarding</a:t>
          </a:r>
        </a:p>
        <a:p>
          <a:r>
            <a:rPr lang="en-US"/>
            <a:t>On journeys</a:t>
          </a:r>
        </a:p>
        <a:p>
          <a:r>
            <a:rPr lang="en-US">
              <a:latin typeface="Arial"/>
              <a:cs typeface="Arial"/>
            </a:rPr>
            <a:t>On PTO</a:t>
          </a:r>
        </a:p>
        <a:p>
          <a:r>
            <a:rPr lang="en-US">
              <a:latin typeface="Arial"/>
              <a:cs typeface="Arial"/>
            </a:rPr>
            <a:t>On leave</a:t>
          </a:r>
          <a:endParaRPr lang="en-US"/>
        </a:p>
      </dgm:t>
    </dgm:pt>
    <dgm:pt modelId="{3E29C7F6-A5D2-436F-88D9-8D34EB621DDA}" type="parTrans" cxnId="{A3D7CA45-B94E-41D4-9984-E318BE2E1A34}">
      <dgm:prSet/>
      <dgm:spPr/>
      <dgm:t>
        <a:bodyPr/>
        <a:lstStyle/>
        <a:p>
          <a:endParaRPr lang="en-US"/>
        </a:p>
      </dgm:t>
    </dgm:pt>
    <dgm:pt modelId="{03251E66-C07E-42EE-9A73-A050DD6364E4}" type="sibTrans" cxnId="{A3D7CA45-B94E-41D4-9984-E318BE2E1A34}">
      <dgm:prSet/>
      <dgm:spPr/>
      <dgm:t>
        <a:bodyPr/>
        <a:lstStyle/>
        <a:p>
          <a:endParaRPr lang="en-US"/>
        </a:p>
      </dgm:t>
    </dgm:pt>
    <dgm:pt modelId="{CAD08862-8291-4BFC-8DA0-D71A40CFCFE8}" type="pres">
      <dgm:prSet presAssocID="{774D4EBB-DE5B-4FF4-9C23-FD94EF6D8490}" presName="Name0" presStyleCnt="0">
        <dgm:presLayoutVars>
          <dgm:dir/>
          <dgm:resizeHandles val="exact"/>
        </dgm:presLayoutVars>
      </dgm:prSet>
      <dgm:spPr/>
    </dgm:pt>
    <dgm:pt modelId="{7369848D-5B97-4D81-B463-66ED0A3566F8}" type="pres">
      <dgm:prSet presAssocID="{774D4EBB-DE5B-4FF4-9C23-FD94EF6D8490}" presName="bkgdShp" presStyleLbl="alignAccFollowNode1" presStyleIdx="0" presStyleCnt="1"/>
      <dgm:spPr/>
    </dgm:pt>
    <dgm:pt modelId="{549C61B9-C321-4C66-BA0A-251F98411EA2}" type="pres">
      <dgm:prSet presAssocID="{774D4EBB-DE5B-4FF4-9C23-FD94EF6D8490}" presName="linComp" presStyleCnt="0"/>
      <dgm:spPr/>
    </dgm:pt>
    <dgm:pt modelId="{9F1239C3-6FEC-4CD1-B44A-8A2F194FF0B4}" type="pres">
      <dgm:prSet presAssocID="{952D55C0-2B16-410E-9D82-1AA8B6070605}" presName="compNode" presStyleCnt="0"/>
      <dgm:spPr/>
    </dgm:pt>
    <dgm:pt modelId="{10FAB0D4-CAAA-43E5-B002-E2E41C2B80C4}" type="pres">
      <dgm:prSet presAssocID="{952D55C0-2B16-410E-9D82-1AA8B6070605}" presName="node" presStyleLbl="node1" presStyleIdx="0" presStyleCnt="3">
        <dgm:presLayoutVars>
          <dgm:bulletEnabled val="1"/>
        </dgm:presLayoutVars>
      </dgm:prSet>
      <dgm:spPr/>
    </dgm:pt>
    <dgm:pt modelId="{8B28C25C-9727-462B-97DD-E8464251CE79}" type="pres">
      <dgm:prSet presAssocID="{952D55C0-2B16-410E-9D82-1AA8B6070605}" presName="invisiNode" presStyleLbl="node1" presStyleIdx="0" presStyleCnt="3"/>
      <dgm:spPr/>
    </dgm:pt>
    <dgm:pt modelId="{E7A52A55-CB16-405A-BEB0-5C50F7AB6325}" type="pres">
      <dgm:prSet presAssocID="{952D55C0-2B16-410E-9D82-1AA8B6070605}" presName="imagNode" presStyleLbl="fgImgPlace1" presStyleIdx="0" presStyleCnt="3"/>
      <dgm:spPr>
        <a:blipFill rotWithShape="1">
          <a:blip xmlns:r="http://schemas.openxmlformats.org/officeDocument/2006/relationships" r:embed="rId1"/>
          <a:srcRect/>
          <a:stretch>
            <a:fillRect t="-4000" b="-4000"/>
          </a:stretch>
        </a:blipFill>
      </dgm:spPr>
    </dgm:pt>
    <dgm:pt modelId="{133EBB86-6365-4AB8-B002-12CC5E5DFF7C}" type="pres">
      <dgm:prSet presAssocID="{05CB5C59-120A-408A-B1A4-9BF37F70D2B7}" presName="sibTrans" presStyleLbl="sibTrans2D1" presStyleIdx="0" presStyleCnt="0"/>
      <dgm:spPr/>
    </dgm:pt>
    <dgm:pt modelId="{0307488B-7EBE-49AC-AE7A-FC72C6795B24}" type="pres">
      <dgm:prSet presAssocID="{23963F07-CF88-427B-8C67-7658D53A744D}" presName="compNode" presStyleCnt="0"/>
      <dgm:spPr/>
    </dgm:pt>
    <dgm:pt modelId="{3CE2F834-DE1C-4730-8D81-2EB50AEBD8C9}" type="pres">
      <dgm:prSet presAssocID="{23963F07-CF88-427B-8C67-7658D53A744D}" presName="node" presStyleLbl="node1" presStyleIdx="1" presStyleCnt="3">
        <dgm:presLayoutVars>
          <dgm:bulletEnabled val="1"/>
        </dgm:presLayoutVars>
      </dgm:prSet>
      <dgm:spPr/>
    </dgm:pt>
    <dgm:pt modelId="{D613216B-A877-4912-8D8E-2979CA10658D}" type="pres">
      <dgm:prSet presAssocID="{23963F07-CF88-427B-8C67-7658D53A744D}" presName="invisiNode" presStyleLbl="node1" presStyleIdx="1" presStyleCnt="3"/>
      <dgm:spPr/>
    </dgm:pt>
    <dgm:pt modelId="{EBF1BE2A-FF77-4657-BF91-613C9AF13500}" type="pres">
      <dgm:prSet presAssocID="{23963F07-CF88-427B-8C67-7658D53A744D}" presName="imagNode" presStyleLbl="fgImgPlace1" presStyleIdx="1" presStyleCnt="3"/>
      <dgm:spPr>
        <a:blipFill rotWithShape="1">
          <a:blip xmlns:r="http://schemas.openxmlformats.org/officeDocument/2006/relationships" r:embed="rId2"/>
          <a:srcRect/>
          <a:stretch>
            <a:fillRect t="-38000" b="-38000"/>
          </a:stretch>
        </a:blipFill>
      </dgm:spPr>
    </dgm:pt>
    <dgm:pt modelId="{1501E94E-9CC6-4F00-9AAA-F1B4C5022181}" type="pres">
      <dgm:prSet presAssocID="{390E35A0-B4E8-4E5E-B27F-61D373A36C5E}" presName="sibTrans" presStyleLbl="sibTrans2D1" presStyleIdx="0" presStyleCnt="0"/>
      <dgm:spPr/>
    </dgm:pt>
    <dgm:pt modelId="{DFC6C5F6-151F-4426-968A-FBF75CE5F61D}" type="pres">
      <dgm:prSet presAssocID="{15AD07BB-A343-46A6-9C91-DBE8721C82FD}" presName="compNode" presStyleCnt="0"/>
      <dgm:spPr/>
    </dgm:pt>
    <dgm:pt modelId="{76130141-6CCB-41DF-AA85-CF56C3E72B7C}" type="pres">
      <dgm:prSet presAssocID="{15AD07BB-A343-46A6-9C91-DBE8721C82FD}" presName="node" presStyleLbl="node1" presStyleIdx="2" presStyleCnt="3">
        <dgm:presLayoutVars>
          <dgm:bulletEnabled val="1"/>
        </dgm:presLayoutVars>
      </dgm:prSet>
      <dgm:spPr/>
    </dgm:pt>
    <dgm:pt modelId="{8D0BB96E-228D-4353-AE4D-6FDB5ACDE9D6}" type="pres">
      <dgm:prSet presAssocID="{15AD07BB-A343-46A6-9C91-DBE8721C82FD}" presName="invisiNode" presStyleLbl="node1" presStyleIdx="2" presStyleCnt="3"/>
      <dgm:spPr/>
    </dgm:pt>
    <dgm:pt modelId="{F6B6B397-FE23-4CCB-80AB-6B97AE3A59C6}" type="pres">
      <dgm:prSet presAssocID="{15AD07BB-A343-46A6-9C91-DBE8721C82FD}" presName="imagNode" presStyleLbl="fgImgPlace1" presStyleIdx="2" presStyleCnt="3"/>
      <dgm:spPr>
        <a:blipFill rotWithShape="1">
          <a:blip xmlns:r="http://schemas.openxmlformats.org/officeDocument/2006/relationships" r:embed="rId3"/>
          <a:srcRect/>
          <a:stretch>
            <a:fillRect l="-47000" r="-47000"/>
          </a:stretch>
        </a:blipFill>
      </dgm:spPr>
    </dgm:pt>
  </dgm:ptLst>
  <dgm:cxnLst>
    <dgm:cxn modelId="{FCD9DF04-43E7-4318-A3AA-935BCF201604}" type="presOf" srcId="{05CB5C59-120A-408A-B1A4-9BF37F70D2B7}" destId="{133EBB86-6365-4AB8-B002-12CC5E5DFF7C}" srcOrd="0" destOrd="0" presId="urn:microsoft.com/office/officeart/2005/8/layout/pList2"/>
    <dgm:cxn modelId="{BAC7E219-187E-4769-B1A4-DBE24572BE3C}" type="presOf" srcId="{23963F07-CF88-427B-8C67-7658D53A744D}" destId="{3CE2F834-DE1C-4730-8D81-2EB50AEBD8C9}" srcOrd="0" destOrd="0" presId="urn:microsoft.com/office/officeart/2005/8/layout/pList2"/>
    <dgm:cxn modelId="{1DD95A2B-478E-42F3-851A-E0ED927B782C}" type="presOf" srcId="{774D4EBB-DE5B-4FF4-9C23-FD94EF6D8490}" destId="{CAD08862-8291-4BFC-8DA0-D71A40CFCFE8}" srcOrd="0" destOrd="0" presId="urn:microsoft.com/office/officeart/2005/8/layout/pList2"/>
    <dgm:cxn modelId="{A3D7CA45-B94E-41D4-9984-E318BE2E1A34}" srcId="{774D4EBB-DE5B-4FF4-9C23-FD94EF6D8490}" destId="{15AD07BB-A343-46A6-9C91-DBE8721C82FD}" srcOrd="2" destOrd="0" parTransId="{3E29C7F6-A5D2-436F-88D9-8D34EB621DDA}" sibTransId="{03251E66-C07E-42EE-9A73-A050DD6364E4}"/>
    <dgm:cxn modelId="{701D4F69-0DD7-43AF-A789-659375C97FF4}" type="presOf" srcId="{15AD07BB-A343-46A6-9C91-DBE8721C82FD}" destId="{76130141-6CCB-41DF-AA85-CF56C3E72B7C}" srcOrd="0" destOrd="0" presId="urn:microsoft.com/office/officeart/2005/8/layout/pList2"/>
    <dgm:cxn modelId="{8294D778-1209-4601-A1DA-8FA7D3E12AB1}" srcId="{774D4EBB-DE5B-4FF4-9C23-FD94EF6D8490}" destId="{952D55C0-2B16-410E-9D82-1AA8B6070605}" srcOrd="0" destOrd="0" parTransId="{DDFF25E4-8675-4C19-A197-A711AA395F8B}" sibTransId="{05CB5C59-120A-408A-B1A4-9BF37F70D2B7}"/>
    <dgm:cxn modelId="{553BF084-4E76-45B0-A36C-25FD9D7DBD94}" type="presOf" srcId="{952D55C0-2B16-410E-9D82-1AA8B6070605}" destId="{10FAB0D4-CAAA-43E5-B002-E2E41C2B80C4}" srcOrd="0" destOrd="0" presId="urn:microsoft.com/office/officeart/2005/8/layout/pList2"/>
    <dgm:cxn modelId="{28A88697-23F3-47A2-A8D7-83C80FC8462C}" srcId="{774D4EBB-DE5B-4FF4-9C23-FD94EF6D8490}" destId="{23963F07-CF88-427B-8C67-7658D53A744D}" srcOrd="1" destOrd="0" parTransId="{66729BE1-CC19-45A6-98E6-D49EBD4F1B6A}" sibTransId="{390E35A0-B4E8-4E5E-B27F-61D373A36C5E}"/>
    <dgm:cxn modelId="{844322C7-6AAF-470A-8293-DAE547031954}" type="presOf" srcId="{390E35A0-B4E8-4E5E-B27F-61D373A36C5E}" destId="{1501E94E-9CC6-4F00-9AAA-F1B4C5022181}" srcOrd="0" destOrd="0" presId="urn:microsoft.com/office/officeart/2005/8/layout/pList2"/>
    <dgm:cxn modelId="{739248E4-99A9-4389-99A0-9B0F289485A0}" type="presParOf" srcId="{CAD08862-8291-4BFC-8DA0-D71A40CFCFE8}" destId="{7369848D-5B97-4D81-B463-66ED0A3566F8}" srcOrd="0" destOrd="0" presId="urn:microsoft.com/office/officeart/2005/8/layout/pList2"/>
    <dgm:cxn modelId="{425D53CE-397B-472C-95A6-930C0ECB2283}" type="presParOf" srcId="{CAD08862-8291-4BFC-8DA0-D71A40CFCFE8}" destId="{549C61B9-C321-4C66-BA0A-251F98411EA2}" srcOrd="1" destOrd="0" presId="urn:microsoft.com/office/officeart/2005/8/layout/pList2"/>
    <dgm:cxn modelId="{D0676729-C6F1-4A62-B1AE-6D0343C761DA}" type="presParOf" srcId="{549C61B9-C321-4C66-BA0A-251F98411EA2}" destId="{9F1239C3-6FEC-4CD1-B44A-8A2F194FF0B4}" srcOrd="0" destOrd="0" presId="urn:microsoft.com/office/officeart/2005/8/layout/pList2"/>
    <dgm:cxn modelId="{DFD24FAC-A44D-4915-BEB8-2968ADEC56E2}" type="presParOf" srcId="{9F1239C3-6FEC-4CD1-B44A-8A2F194FF0B4}" destId="{10FAB0D4-CAAA-43E5-B002-E2E41C2B80C4}" srcOrd="0" destOrd="0" presId="urn:microsoft.com/office/officeart/2005/8/layout/pList2"/>
    <dgm:cxn modelId="{DE3C8E21-37F9-41DC-BA2C-CEBEC1E71366}" type="presParOf" srcId="{9F1239C3-6FEC-4CD1-B44A-8A2F194FF0B4}" destId="{8B28C25C-9727-462B-97DD-E8464251CE79}" srcOrd="1" destOrd="0" presId="urn:microsoft.com/office/officeart/2005/8/layout/pList2"/>
    <dgm:cxn modelId="{6EF8C3BD-8A1F-43D4-80F6-F5BCAEE142E0}" type="presParOf" srcId="{9F1239C3-6FEC-4CD1-B44A-8A2F194FF0B4}" destId="{E7A52A55-CB16-405A-BEB0-5C50F7AB6325}" srcOrd="2" destOrd="0" presId="urn:microsoft.com/office/officeart/2005/8/layout/pList2"/>
    <dgm:cxn modelId="{8867A6FF-F94D-45AC-85E2-7D06B88BCF1B}" type="presParOf" srcId="{549C61B9-C321-4C66-BA0A-251F98411EA2}" destId="{133EBB86-6365-4AB8-B002-12CC5E5DFF7C}" srcOrd="1" destOrd="0" presId="urn:microsoft.com/office/officeart/2005/8/layout/pList2"/>
    <dgm:cxn modelId="{310BFD2B-7A26-4C8E-B50F-5AD255388245}" type="presParOf" srcId="{549C61B9-C321-4C66-BA0A-251F98411EA2}" destId="{0307488B-7EBE-49AC-AE7A-FC72C6795B24}" srcOrd="2" destOrd="0" presId="urn:microsoft.com/office/officeart/2005/8/layout/pList2"/>
    <dgm:cxn modelId="{2AA14849-8EF3-4E54-963B-1DC564F092AC}" type="presParOf" srcId="{0307488B-7EBE-49AC-AE7A-FC72C6795B24}" destId="{3CE2F834-DE1C-4730-8D81-2EB50AEBD8C9}" srcOrd="0" destOrd="0" presId="urn:microsoft.com/office/officeart/2005/8/layout/pList2"/>
    <dgm:cxn modelId="{7356B163-60D1-4B9B-BC63-A66235017314}" type="presParOf" srcId="{0307488B-7EBE-49AC-AE7A-FC72C6795B24}" destId="{D613216B-A877-4912-8D8E-2979CA10658D}" srcOrd="1" destOrd="0" presId="urn:microsoft.com/office/officeart/2005/8/layout/pList2"/>
    <dgm:cxn modelId="{65F9E9C3-DFF8-4A4C-9C57-A68595C6234F}" type="presParOf" srcId="{0307488B-7EBE-49AC-AE7A-FC72C6795B24}" destId="{EBF1BE2A-FF77-4657-BF91-613C9AF13500}" srcOrd="2" destOrd="0" presId="urn:microsoft.com/office/officeart/2005/8/layout/pList2"/>
    <dgm:cxn modelId="{241E8D8D-5A9A-48E9-956D-5A586C9AB6A6}" type="presParOf" srcId="{549C61B9-C321-4C66-BA0A-251F98411EA2}" destId="{1501E94E-9CC6-4F00-9AAA-F1B4C5022181}" srcOrd="3" destOrd="0" presId="urn:microsoft.com/office/officeart/2005/8/layout/pList2"/>
    <dgm:cxn modelId="{86100549-E565-4F7C-B0FA-8C62A5AF4F7D}" type="presParOf" srcId="{549C61B9-C321-4C66-BA0A-251F98411EA2}" destId="{DFC6C5F6-151F-4426-968A-FBF75CE5F61D}" srcOrd="4" destOrd="0" presId="urn:microsoft.com/office/officeart/2005/8/layout/pList2"/>
    <dgm:cxn modelId="{3480E81F-FA58-42E3-9095-0E6F46258171}" type="presParOf" srcId="{DFC6C5F6-151F-4426-968A-FBF75CE5F61D}" destId="{76130141-6CCB-41DF-AA85-CF56C3E72B7C}" srcOrd="0" destOrd="0" presId="urn:microsoft.com/office/officeart/2005/8/layout/pList2"/>
    <dgm:cxn modelId="{9EA16E6C-0E2A-4B52-B183-E88B2621E0B3}" type="presParOf" srcId="{DFC6C5F6-151F-4426-968A-FBF75CE5F61D}" destId="{8D0BB96E-228D-4353-AE4D-6FDB5ACDE9D6}" srcOrd="1" destOrd="0" presId="urn:microsoft.com/office/officeart/2005/8/layout/pList2"/>
    <dgm:cxn modelId="{4ACAC4E6-57D5-46DD-82D2-4F2D9F930782}" type="presParOf" srcId="{DFC6C5F6-151F-4426-968A-FBF75CE5F61D}" destId="{F6B6B397-FE23-4CCB-80AB-6B97AE3A59C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4D4EBB-DE5B-4FF4-9C23-FD94EF6D8490}" type="doc">
      <dgm:prSet loTypeId="urn:microsoft.com/office/officeart/2005/8/layout/pList2" loCatId="picture" qsTypeId="urn:microsoft.com/office/officeart/2005/8/quickstyle/simple1" qsCatId="simple" csTypeId="urn:microsoft.com/office/officeart/2005/8/colors/accent2_1" csCatId="accent2" phldr="1"/>
      <dgm:spPr/>
      <dgm:t>
        <a:bodyPr/>
        <a:lstStyle/>
        <a:p>
          <a:endParaRPr lang="en-US"/>
        </a:p>
      </dgm:t>
    </dgm:pt>
    <dgm:pt modelId="{952D55C0-2B16-410E-9D82-1AA8B6070605}">
      <dgm:prSet phldrT="[Text]"/>
      <dgm:spPr/>
      <dgm:t>
        <a:bodyPr/>
        <a:lstStyle/>
        <a:p>
          <a:pPr>
            <a:buNone/>
          </a:pPr>
          <a:r>
            <a:rPr lang="en-US" b="1"/>
            <a:t>About the Team</a:t>
          </a:r>
        </a:p>
        <a:p>
          <a:pPr>
            <a:buNone/>
          </a:pPr>
          <a:r>
            <a:rPr lang="en-US"/>
            <a:t>Team Insights </a:t>
          </a:r>
          <a:r>
            <a:rPr lang="en-US">
              <a:ea typeface="+mn-lt"/>
              <a:cs typeface="+mn-lt"/>
            </a:rPr>
            <a:t>page is divided into sections that can be configured to show desired reports or Performance Analytics widgets. Default sections include:</a:t>
          </a:r>
        </a:p>
        <a:p>
          <a:r>
            <a:rPr lang="en-US" b="1">
              <a:ea typeface="+mn-lt"/>
              <a:cs typeface="+mn-lt"/>
            </a:rPr>
            <a:t>About the team</a:t>
          </a:r>
          <a:r>
            <a:rPr lang="en-US">
              <a:ea typeface="+mn-lt"/>
              <a:cs typeface="+mn-lt"/>
            </a:rPr>
            <a:t>: view employee leaves and tenure</a:t>
          </a:r>
          <a:endParaRPr lang="en-US" b="1"/>
        </a:p>
      </dgm:t>
    </dgm:pt>
    <dgm:pt modelId="{DDFF25E4-8675-4C19-A197-A711AA395F8B}" type="parTrans" cxnId="{8294D778-1209-4601-A1DA-8FA7D3E12AB1}">
      <dgm:prSet/>
      <dgm:spPr/>
      <dgm:t>
        <a:bodyPr/>
        <a:lstStyle/>
        <a:p>
          <a:endParaRPr lang="en-US"/>
        </a:p>
      </dgm:t>
    </dgm:pt>
    <dgm:pt modelId="{05CB5C59-120A-408A-B1A4-9BF37F70D2B7}" type="sibTrans" cxnId="{8294D778-1209-4601-A1DA-8FA7D3E12AB1}">
      <dgm:prSet/>
      <dgm:spPr/>
      <dgm:t>
        <a:bodyPr/>
        <a:lstStyle/>
        <a:p>
          <a:endParaRPr lang="en-US"/>
        </a:p>
      </dgm:t>
    </dgm:pt>
    <dgm:pt modelId="{23963F07-CF88-427B-8C67-7658D53A744D}">
      <dgm:prSet phldrT="[Text]"/>
      <dgm:spPr/>
      <dgm:t>
        <a:bodyPr/>
        <a:lstStyle/>
        <a:p>
          <a:r>
            <a:rPr lang="en-US" b="1"/>
            <a:t>Service &amp; Support</a:t>
          </a:r>
        </a:p>
        <a:p>
          <a:r>
            <a:rPr lang="en-US"/>
            <a:t>Team Insights </a:t>
          </a:r>
          <a:r>
            <a:rPr lang="en-US">
              <a:ea typeface="+mn-lt"/>
              <a:cs typeface="+mn-lt"/>
            </a:rPr>
            <a:t>page is divided into sections that can be configured to show desired reports or Performance Analytics widgets. Default sections include:</a:t>
          </a:r>
        </a:p>
        <a:p>
          <a:r>
            <a:rPr lang="en-US" b="1">
              <a:ea typeface="+mn-lt"/>
              <a:cs typeface="+mn-lt"/>
            </a:rPr>
            <a:t>Service and support</a:t>
          </a:r>
          <a:r>
            <a:rPr lang="en-US">
              <a:ea typeface="+mn-lt"/>
              <a:cs typeface="+mn-lt"/>
            </a:rPr>
            <a:t>: See counts and types of requests</a:t>
          </a:r>
          <a:r>
            <a:rPr lang="en-US" b="1"/>
            <a:t> </a:t>
          </a:r>
          <a:endParaRPr lang="en-US"/>
        </a:p>
      </dgm:t>
    </dgm:pt>
    <dgm:pt modelId="{66729BE1-CC19-45A6-98E6-D49EBD4F1B6A}" type="parTrans" cxnId="{28A88697-23F3-47A2-A8D7-83C80FC8462C}">
      <dgm:prSet/>
      <dgm:spPr/>
      <dgm:t>
        <a:bodyPr/>
        <a:lstStyle/>
        <a:p>
          <a:endParaRPr lang="en-US"/>
        </a:p>
      </dgm:t>
    </dgm:pt>
    <dgm:pt modelId="{390E35A0-B4E8-4E5E-B27F-61D373A36C5E}" type="sibTrans" cxnId="{28A88697-23F3-47A2-A8D7-83C80FC8462C}">
      <dgm:prSet/>
      <dgm:spPr/>
      <dgm:t>
        <a:bodyPr/>
        <a:lstStyle/>
        <a:p>
          <a:endParaRPr lang="en-US"/>
        </a:p>
      </dgm:t>
    </dgm:pt>
    <dgm:pt modelId="{15AD07BB-A343-46A6-9C91-DBE8721C82FD}">
      <dgm:prSet phldrT="[Text]"/>
      <dgm:spPr/>
      <dgm:t>
        <a:bodyPr/>
        <a:lstStyle/>
        <a:p>
          <a:r>
            <a:rPr lang="en-US" b="1"/>
            <a:t>Performance Analytics &amp; Reports</a:t>
          </a:r>
        </a:p>
        <a:p>
          <a:r>
            <a:rPr lang="en-US" b="0"/>
            <a:t>Use out of box reports to track team work, progress, status, etc. </a:t>
          </a:r>
        </a:p>
      </dgm:t>
    </dgm:pt>
    <dgm:pt modelId="{3E29C7F6-A5D2-436F-88D9-8D34EB621DDA}" type="parTrans" cxnId="{A3D7CA45-B94E-41D4-9984-E318BE2E1A34}">
      <dgm:prSet/>
      <dgm:spPr/>
      <dgm:t>
        <a:bodyPr/>
        <a:lstStyle/>
        <a:p>
          <a:endParaRPr lang="en-US"/>
        </a:p>
      </dgm:t>
    </dgm:pt>
    <dgm:pt modelId="{03251E66-C07E-42EE-9A73-A050DD6364E4}" type="sibTrans" cxnId="{A3D7CA45-B94E-41D4-9984-E318BE2E1A34}">
      <dgm:prSet/>
      <dgm:spPr/>
      <dgm:t>
        <a:bodyPr/>
        <a:lstStyle/>
        <a:p>
          <a:endParaRPr lang="en-US"/>
        </a:p>
      </dgm:t>
    </dgm:pt>
    <dgm:pt modelId="{CAD08862-8291-4BFC-8DA0-D71A40CFCFE8}" type="pres">
      <dgm:prSet presAssocID="{774D4EBB-DE5B-4FF4-9C23-FD94EF6D8490}" presName="Name0" presStyleCnt="0">
        <dgm:presLayoutVars>
          <dgm:dir/>
          <dgm:resizeHandles val="exact"/>
        </dgm:presLayoutVars>
      </dgm:prSet>
      <dgm:spPr/>
    </dgm:pt>
    <dgm:pt modelId="{7369848D-5B97-4D81-B463-66ED0A3566F8}" type="pres">
      <dgm:prSet presAssocID="{774D4EBB-DE5B-4FF4-9C23-FD94EF6D8490}" presName="bkgdShp" presStyleLbl="alignAccFollowNode1" presStyleIdx="0" presStyleCnt="1"/>
      <dgm:spPr/>
    </dgm:pt>
    <dgm:pt modelId="{549C61B9-C321-4C66-BA0A-251F98411EA2}" type="pres">
      <dgm:prSet presAssocID="{774D4EBB-DE5B-4FF4-9C23-FD94EF6D8490}" presName="linComp" presStyleCnt="0"/>
      <dgm:spPr/>
    </dgm:pt>
    <dgm:pt modelId="{9F1239C3-6FEC-4CD1-B44A-8A2F194FF0B4}" type="pres">
      <dgm:prSet presAssocID="{952D55C0-2B16-410E-9D82-1AA8B6070605}" presName="compNode" presStyleCnt="0"/>
      <dgm:spPr/>
    </dgm:pt>
    <dgm:pt modelId="{10FAB0D4-CAAA-43E5-B002-E2E41C2B80C4}" type="pres">
      <dgm:prSet presAssocID="{952D55C0-2B16-410E-9D82-1AA8B6070605}" presName="node" presStyleLbl="node1" presStyleIdx="0" presStyleCnt="3">
        <dgm:presLayoutVars>
          <dgm:bulletEnabled val="1"/>
        </dgm:presLayoutVars>
      </dgm:prSet>
      <dgm:spPr/>
    </dgm:pt>
    <dgm:pt modelId="{8B28C25C-9727-462B-97DD-E8464251CE79}" type="pres">
      <dgm:prSet presAssocID="{952D55C0-2B16-410E-9D82-1AA8B6070605}" presName="invisiNode" presStyleLbl="node1" presStyleIdx="0" presStyleCnt="3"/>
      <dgm:spPr/>
    </dgm:pt>
    <dgm:pt modelId="{E7A52A55-CB16-405A-BEB0-5C50F7AB6325}" type="pres">
      <dgm:prSet presAssocID="{952D55C0-2B16-410E-9D82-1AA8B6070605}" presName="imagNode" presStyleLbl="fgImgPlace1" presStyleIdx="0" presStyleCnt="3"/>
      <dgm:spPr>
        <a:blipFill rotWithShape="1">
          <a:blip xmlns:r="http://schemas.openxmlformats.org/officeDocument/2006/relationships" r:embed="rId1"/>
          <a:srcRect/>
          <a:stretch>
            <a:fillRect t="-13000" b="-13000"/>
          </a:stretch>
        </a:blipFill>
      </dgm:spPr>
    </dgm:pt>
    <dgm:pt modelId="{133EBB86-6365-4AB8-B002-12CC5E5DFF7C}" type="pres">
      <dgm:prSet presAssocID="{05CB5C59-120A-408A-B1A4-9BF37F70D2B7}" presName="sibTrans" presStyleLbl="sibTrans2D1" presStyleIdx="0" presStyleCnt="0"/>
      <dgm:spPr/>
    </dgm:pt>
    <dgm:pt modelId="{0307488B-7EBE-49AC-AE7A-FC72C6795B24}" type="pres">
      <dgm:prSet presAssocID="{23963F07-CF88-427B-8C67-7658D53A744D}" presName="compNode" presStyleCnt="0"/>
      <dgm:spPr/>
    </dgm:pt>
    <dgm:pt modelId="{3CE2F834-DE1C-4730-8D81-2EB50AEBD8C9}" type="pres">
      <dgm:prSet presAssocID="{23963F07-CF88-427B-8C67-7658D53A744D}" presName="node" presStyleLbl="node1" presStyleIdx="1" presStyleCnt="3">
        <dgm:presLayoutVars>
          <dgm:bulletEnabled val="1"/>
        </dgm:presLayoutVars>
      </dgm:prSet>
      <dgm:spPr/>
    </dgm:pt>
    <dgm:pt modelId="{D613216B-A877-4912-8D8E-2979CA10658D}" type="pres">
      <dgm:prSet presAssocID="{23963F07-CF88-427B-8C67-7658D53A744D}" presName="invisiNode" presStyleLbl="node1" presStyleIdx="1" presStyleCnt="3"/>
      <dgm:spPr/>
    </dgm:pt>
    <dgm:pt modelId="{EBF1BE2A-FF77-4657-BF91-613C9AF13500}" type="pres">
      <dgm:prSet presAssocID="{23963F07-CF88-427B-8C67-7658D53A744D}" presName="imagNode" presStyleLbl="fgImgPlace1" presStyleIdx="1" presStyleCnt="3"/>
      <dgm:spPr>
        <a:blipFill rotWithShape="1">
          <a:blip xmlns:r="http://schemas.openxmlformats.org/officeDocument/2006/relationships" r:embed="rId2"/>
          <a:srcRect/>
          <a:stretch>
            <a:fillRect t="-43000" b="-43000"/>
          </a:stretch>
        </a:blipFill>
      </dgm:spPr>
    </dgm:pt>
    <dgm:pt modelId="{1501E94E-9CC6-4F00-9AAA-F1B4C5022181}" type="pres">
      <dgm:prSet presAssocID="{390E35A0-B4E8-4E5E-B27F-61D373A36C5E}" presName="sibTrans" presStyleLbl="sibTrans2D1" presStyleIdx="0" presStyleCnt="0"/>
      <dgm:spPr/>
    </dgm:pt>
    <dgm:pt modelId="{DFC6C5F6-151F-4426-968A-FBF75CE5F61D}" type="pres">
      <dgm:prSet presAssocID="{15AD07BB-A343-46A6-9C91-DBE8721C82FD}" presName="compNode" presStyleCnt="0"/>
      <dgm:spPr/>
    </dgm:pt>
    <dgm:pt modelId="{76130141-6CCB-41DF-AA85-CF56C3E72B7C}" type="pres">
      <dgm:prSet presAssocID="{15AD07BB-A343-46A6-9C91-DBE8721C82FD}" presName="node" presStyleLbl="node1" presStyleIdx="2" presStyleCnt="3">
        <dgm:presLayoutVars>
          <dgm:bulletEnabled val="1"/>
        </dgm:presLayoutVars>
      </dgm:prSet>
      <dgm:spPr/>
    </dgm:pt>
    <dgm:pt modelId="{8D0BB96E-228D-4353-AE4D-6FDB5ACDE9D6}" type="pres">
      <dgm:prSet presAssocID="{15AD07BB-A343-46A6-9C91-DBE8721C82FD}" presName="invisiNode" presStyleLbl="node1" presStyleIdx="2" presStyleCnt="3"/>
      <dgm:spPr/>
    </dgm:pt>
    <dgm:pt modelId="{F6B6B397-FE23-4CCB-80AB-6B97AE3A59C6}" type="pres">
      <dgm:prSet presAssocID="{15AD07BB-A343-46A6-9C91-DBE8721C82FD}" presName="imagNode" presStyleLbl="fgImgPlace1" presStyleIdx="2" presStyleCnt="3"/>
      <dgm:spPr>
        <a:blipFill rotWithShape="1">
          <a:blip xmlns:r="http://schemas.openxmlformats.org/officeDocument/2006/relationships" r:embed="rId2"/>
          <a:srcRect/>
          <a:stretch>
            <a:fillRect t="-43000" b="-43000"/>
          </a:stretch>
        </a:blipFill>
      </dgm:spPr>
    </dgm:pt>
  </dgm:ptLst>
  <dgm:cxnLst>
    <dgm:cxn modelId="{FCD9DF04-43E7-4318-A3AA-935BCF201604}" type="presOf" srcId="{05CB5C59-120A-408A-B1A4-9BF37F70D2B7}" destId="{133EBB86-6365-4AB8-B002-12CC5E5DFF7C}" srcOrd="0" destOrd="0" presId="urn:microsoft.com/office/officeart/2005/8/layout/pList2"/>
    <dgm:cxn modelId="{BAC7E219-187E-4769-B1A4-DBE24572BE3C}" type="presOf" srcId="{23963F07-CF88-427B-8C67-7658D53A744D}" destId="{3CE2F834-DE1C-4730-8D81-2EB50AEBD8C9}" srcOrd="0" destOrd="0" presId="urn:microsoft.com/office/officeart/2005/8/layout/pList2"/>
    <dgm:cxn modelId="{1DD95A2B-478E-42F3-851A-E0ED927B782C}" type="presOf" srcId="{774D4EBB-DE5B-4FF4-9C23-FD94EF6D8490}" destId="{CAD08862-8291-4BFC-8DA0-D71A40CFCFE8}" srcOrd="0" destOrd="0" presId="urn:microsoft.com/office/officeart/2005/8/layout/pList2"/>
    <dgm:cxn modelId="{A3D7CA45-B94E-41D4-9984-E318BE2E1A34}" srcId="{774D4EBB-DE5B-4FF4-9C23-FD94EF6D8490}" destId="{15AD07BB-A343-46A6-9C91-DBE8721C82FD}" srcOrd="2" destOrd="0" parTransId="{3E29C7F6-A5D2-436F-88D9-8D34EB621DDA}" sibTransId="{03251E66-C07E-42EE-9A73-A050DD6364E4}"/>
    <dgm:cxn modelId="{701D4F69-0DD7-43AF-A789-659375C97FF4}" type="presOf" srcId="{15AD07BB-A343-46A6-9C91-DBE8721C82FD}" destId="{76130141-6CCB-41DF-AA85-CF56C3E72B7C}" srcOrd="0" destOrd="0" presId="urn:microsoft.com/office/officeart/2005/8/layout/pList2"/>
    <dgm:cxn modelId="{8294D778-1209-4601-A1DA-8FA7D3E12AB1}" srcId="{774D4EBB-DE5B-4FF4-9C23-FD94EF6D8490}" destId="{952D55C0-2B16-410E-9D82-1AA8B6070605}" srcOrd="0" destOrd="0" parTransId="{DDFF25E4-8675-4C19-A197-A711AA395F8B}" sibTransId="{05CB5C59-120A-408A-B1A4-9BF37F70D2B7}"/>
    <dgm:cxn modelId="{553BF084-4E76-45B0-A36C-25FD9D7DBD94}" type="presOf" srcId="{952D55C0-2B16-410E-9D82-1AA8B6070605}" destId="{10FAB0D4-CAAA-43E5-B002-E2E41C2B80C4}" srcOrd="0" destOrd="0" presId="urn:microsoft.com/office/officeart/2005/8/layout/pList2"/>
    <dgm:cxn modelId="{28A88697-23F3-47A2-A8D7-83C80FC8462C}" srcId="{774D4EBB-DE5B-4FF4-9C23-FD94EF6D8490}" destId="{23963F07-CF88-427B-8C67-7658D53A744D}" srcOrd="1" destOrd="0" parTransId="{66729BE1-CC19-45A6-98E6-D49EBD4F1B6A}" sibTransId="{390E35A0-B4E8-4E5E-B27F-61D373A36C5E}"/>
    <dgm:cxn modelId="{844322C7-6AAF-470A-8293-DAE547031954}" type="presOf" srcId="{390E35A0-B4E8-4E5E-B27F-61D373A36C5E}" destId="{1501E94E-9CC6-4F00-9AAA-F1B4C5022181}" srcOrd="0" destOrd="0" presId="urn:microsoft.com/office/officeart/2005/8/layout/pList2"/>
    <dgm:cxn modelId="{739248E4-99A9-4389-99A0-9B0F289485A0}" type="presParOf" srcId="{CAD08862-8291-4BFC-8DA0-D71A40CFCFE8}" destId="{7369848D-5B97-4D81-B463-66ED0A3566F8}" srcOrd="0" destOrd="0" presId="urn:microsoft.com/office/officeart/2005/8/layout/pList2"/>
    <dgm:cxn modelId="{425D53CE-397B-472C-95A6-930C0ECB2283}" type="presParOf" srcId="{CAD08862-8291-4BFC-8DA0-D71A40CFCFE8}" destId="{549C61B9-C321-4C66-BA0A-251F98411EA2}" srcOrd="1" destOrd="0" presId="urn:microsoft.com/office/officeart/2005/8/layout/pList2"/>
    <dgm:cxn modelId="{D0676729-C6F1-4A62-B1AE-6D0343C761DA}" type="presParOf" srcId="{549C61B9-C321-4C66-BA0A-251F98411EA2}" destId="{9F1239C3-6FEC-4CD1-B44A-8A2F194FF0B4}" srcOrd="0" destOrd="0" presId="urn:microsoft.com/office/officeart/2005/8/layout/pList2"/>
    <dgm:cxn modelId="{DFD24FAC-A44D-4915-BEB8-2968ADEC56E2}" type="presParOf" srcId="{9F1239C3-6FEC-4CD1-B44A-8A2F194FF0B4}" destId="{10FAB0D4-CAAA-43E5-B002-E2E41C2B80C4}" srcOrd="0" destOrd="0" presId="urn:microsoft.com/office/officeart/2005/8/layout/pList2"/>
    <dgm:cxn modelId="{DE3C8E21-37F9-41DC-BA2C-CEBEC1E71366}" type="presParOf" srcId="{9F1239C3-6FEC-4CD1-B44A-8A2F194FF0B4}" destId="{8B28C25C-9727-462B-97DD-E8464251CE79}" srcOrd="1" destOrd="0" presId="urn:microsoft.com/office/officeart/2005/8/layout/pList2"/>
    <dgm:cxn modelId="{6EF8C3BD-8A1F-43D4-80F6-F5BCAEE142E0}" type="presParOf" srcId="{9F1239C3-6FEC-4CD1-B44A-8A2F194FF0B4}" destId="{E7A52A55-CB16-405A-BEB0-5C50F7AB6325}" srcOrd="2" destOrd="0" presId="urn:microsoft.com/office/officeart/2005/8/layout/pList2"/>
    <dgm:cxn modelId="{8867A6FF-F94D-45AC-85E2-7D06B88BCF1B}" type="presParOf" srcId="{549C61B9-C321-4C66-BA0A-251F98411EA2}" destId="{133EBB86-6365-4AB8-B002-12CC5E5DFF7C}" srcOrd="1" destOrd="0" presId="urn:microsoft.com/office/officeart/2005/8/layout/pList2"/>
    <dgm:cxn modelId="{310BFD2B-7A26-4C8E-B50F-5AD255388245}" type="presParOf" srcId="{549C61B9-C321-4C66-BA0A-251F98411EA2}" destId="{0307488B-7EBE-49AC-AE7A-FC72C6795B24}" srcOrd="2" destOrd="0" presId="urn:microsoft.com/office/officeart/2005/8/layout/pList2"/>
    <dgm:cxn modelId="{2AA14849-8EF3-4E54-963B-1DC564F092AC}" type="presParOf" srcId="{0307488B-7EBE-49AC-AE7A-FC72C6795B24}" destId="{3CE2F834-DE1C-4730-8D81-2EB50AEBD8C9}" srcOrd="0" destOrd="0" presId="urn:microsoft.com/office/officeart/2005/8/layout/pList2"/>
    <dgm:cxn modelId="{7356B163-60D1-4B9B-BC63-A66235017314}" type="presParOf" srcId="{0307488B-7EBE-49AC-AE7A-FC72C6795B24}" destId="{D613216B-A877-4912-8D8E-2979CA10658D}" srcOrd="1" destOrd="0" presId="urn:microsoft.com/office/officeart/2005/8/layout/pList2"/>
    <dgm:cxn modelId="{65F9E9C3-DFF8-4A4C-9C57-A68595C6234F}" type="presParOf" srcId="{0307488B-7EBE-49AC-AE7A-FC72C6795B24}" destId="{EBF1BE2A-FF77-4657-BF91-613C9AF13500}" srcOrd="2" destOrd="0" presId="urn:microsoft.com/office/officeart/2005/8/layout/pList2"/>
    <dgm:cxn modelId="{241E8D8D-5A9A-48E9-956D-5A586C9AB6A6}" type="presParOf" srcId="{549C61B9-C321-4C66-BA0A-251F98411EA2}" destId="{1501E94E-9CC6-4F00-9AAA-F1B4C5022181}" srcOrd="3" destOrd="0" presId="urn:microsoft.com/office/officeart/2005/8/layout/pList2"/>
    <dgm:cxn modelId="{86100549-E565-4F7C-B0FA-8C62A5AF4F7D}" type="presParOf" srcId="{549C61B9-C321-4C66-BA0A-251F98411EA2}" destId="{DFC6C5F6-151F-4426-968A-FBF75CE5F61D}" srcOrd="4" destOrd="0" presId="urn:microsoft.com/office/officeart/2005/8/layout/pList2"/>
    <dgm:cxn modelId="{3480E81F-FA58-42E3-9095-0E6F46258171}" type="presParOf" srcId="{DFC6C5F6-151F-4426-968A-FBF75CE5F61D}" destId="{76130141-6CCB-41DF-AA85-CF56C3E72B7C}" srcOrd="0" destOrd="0" presId="urn:microsoft.com/office/officeart/2005/8/layout/pList2"/>
    <dgm:cxn modelId="{9EA16E6C-0E2A-4B52-B183-E88B2621E0B3}" type="presParOf" srcId="{DFC6C5F6-151F-4426-968A-FBF75CE5F61D}" destId="{8D0BB96E-228D-4353-AE4D-6FDB5ACDE9D6}" srcOrd="1" destOrd="0" presId="urn:microsoft.com/office/officeart/2005/8/layout/pList2"/>
    <dgm:cxn modelId="{4ACAC4E6-57D5-46DD-82D2-4F2D9F930782}" type="presParOf" srcId="{DFC6C5F6-151F-4426-968A-FBF75CE5F61D}" destId="{F6B6B397-FE23-4CCB-80AB-6B97AE3A59C6}"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FBE81A-E3B0-4873-AF5F-926C778EFC6F}">
      <dsp:nvSpPr>
        <dsp:cNvPr id="0" name=""/>
        <dsp:cNvSpPr/>
      </dsp:nvSpPr>
      <dsp:spPr>
        <a:xfrm>
          <a:off x="0" y="56641"/>
          <a:ext cx="7273925" cy="6552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Identify what your client needs</a:t>
          </a:r>
        </a:p>
      </dsp:txBody>
      <dsp:txXfrm>
        <a:off x="31984" y="88625"/>
        <a:ext cx="7209957" cy="591232"/>
      </dsp:txXfrm>
    </dsp:sp>
    <dsp:sp modelId="{C7C04C6D-C10D-4B87-BBAC-C3253734083B}">
      <dsp:nvSpPr>
        <dsp:cNvPr id="0" name=""/>
        <dsp:cNvSpPr/>
      </dsp:nvSpPr>
      <dsp:spPr>
        <a:xfrm>
          <a:off x="0" y="711841"/>
          <a:ext cx="72739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47" tIns="13970" rIns="78232" bIns="13970" numCol="1" spcCol="1270" anchor="t" anchorCtr="0">
          <a:noAutofit/>
        </a:bodyPr>
        <a:lstStyle/>
        <a:p>
          <a:pPr marL="57150" lvl="1" indent="-57150" algn="l" defTabSz="466725">
            <a:lnSpc>
              <a:spcPct val="90000"/>
            </a:lnSpc>
            <a:spcBef>
              <a:spcPct val="0"/>
            </a:spcBef>
            <a:spcAft>
              <a:spcPct val="20000"/>
            </a:spcAft>
            <a:buChar char="•"/>
          </a:pPr>
          <a:r>
            <a:rPr lang="en-US" sz="1050" kern="1200"/>
            <a:t>Choose relevant topics and slides to support what  your client is looking for</a:t>
          </a:r>
        </a:p>
        <a:p>
          <a:pPr marL="57150" lvl="1" indent="-57150" algn="l" defTabSz="466725">
            <a:lnSpc>
              <a:spcPct val="90000"/>
            </a:lnSpc>
            <a:spcBef>
              <a:spcPct val="0"/>
            </a:spcBef>
            <a:spcAft>
              <a:spcPct val="20000"/>
            </a:spcAft>
            <a:buChar char="•"/>
          </a:pPr>
          <a:r>
            <a:rPr lang="en-US" sz="1050" kern="1200"/>
            <a:t>Consider if client is looking for art of the possible, back to box, process optimization, etc.</a:t>
          </a:r>
        </a:p>
      </dsp:txBody>
      <dsp:txXfrm>
        <a:off x="0" y="711841"/>
        <a:ext cx="7273925" cy="579600"/>
      </dsp:txXfrm>
    </dsp:sp>
    <dsp:sp modelId="{A4C85CA3-15E5-4CBD-9203-7772BE3720C0}">
      <dsp:nvSpPr>
        <dsp:cNvPr id="0" name=""/>
        <dsp:cNvSpPr/>
      </dsp:nvSpPr>
      <dsp:spPr>
        <a:xfrm>
          <a:off x="0" y="1291441"/>
          <a:ext cx="7273925" cy="655200"/>
        </a:xfrm>
        <a:prstGeom prst="roundRect">
          <a:avLst/>
        </a:prstGeom>
        <a:solidFill>
          <a:schemeClr val="accent3">
            <a:hueOff val="-326309"/>
            <a:satOff val="11119"/>
            <a:lumOff val="113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Choose relevant slides based on client needs</a:t>
          </a:r>
        </a:p>
      </dsp:txBody>
      <dsp:txXfrm>
        <a:off x="31984" y="1323425"/>
        <a:ext cx="7209957" cy="591232"/>
      </dsp:txXfrm>
    </dsp:sp>
    <dsp:sp modelId="{C27D055F-841C-40A7-BDB3-B03852159F2F}">
      <dsp:nvSpPr>
        <dsp:cNvPr id="0" name=""/>
        <dsp:cNvSpPr/>
      </dsp:nvSpPr>
      <dsp:spPr>
        <a:xfrm>
          <a:off x="0" y="1946641"/>
          <a:ext cx="72739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47" tIns="13970" rIns="78232" bIns="13970" numCol="1" spcCol="1270" anchor="t" anchorCtr="0">
          <a:noAutofit/>
        </a:bodyPr>
        <a:lstStyle/>
        <a:p>
          <a:pPr marL="57150" lvl="1" indent="-57150" algn="l" defTabSz="466725">
            <a:lnSpc>
              <a:spcPct val="90000"/>
            </a:lnSpc>
            <a:spcBef>
              <a:spcPct val="0"/>
            </a:spcBef>
            <a:spcAft>
              <a:spcPct val="20000"/>
            </a:spcAft>
            <a:buChar char="•"/>
          </a:pPr>
          <a:r>
            <a:rPr lang="en-US" sz="1050" kern="1200"/>
            <a:t>Make a copy of this deck and rearrange slides as necessary</a:t>
          </a:r>
        </a:p>
      </dsp:txBody>
      <dsp:txXfrm>
        <a:off x="0" y="1946641"/>
        <a:ext cx="7273925" cy="579600"/>
      </dsp:txXfrm>
    </dsp:sp>
    <dsp:sp modelId="{0FFE21AE-E471-4B14-9C2A-D30B569C0560}">
      <dsp:nvSpPr>
        <dsp:cNvPr id="0" name=""/>
        <dsp:cNvSpPr/>
      </dsp:nvSpPr>
      <dsp:spPr>
        <a:xfrm>
          <a:off x="0" y="2526241"/>
          <a:ext cx="7273925" cy="655200"/>
        </a:xfrm>
        <a:prstGeom prst="roundRect">
          <a:avLst/>
        </a:prstGeom>
        <a:solidFill>
          <a:schemeClr val="accent3">
            <a:hueOff val="-652618"/>
            <a:satOff val="22237"/>
            <a:lumOff val="226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Update agenda</a:t>
          </a:r>
        </a:p>
      </dsp:txBody>
      <dsp:txXfrm>
        <a:off x="31984" y="2558225"/>
        <a:ext cx="7209957" cy="591232"/>
      </dsp:txXfrm>
    </dsp:sp>
    <dsp:sp modelId="{949718EA-CC34-4B40-BE31-0CA4AF169093}">
      <dsp:nvSpPr>
        <dsp:cNvPr id="0" name=""/>
        <dsp:cNvSpPr/>
      </dsp:nvSpPr>
      <dsp:spPr>
        <a:xfrm>
          <a:off x="0" y="3181441"/>
          <a:ext cx="72739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47" tIns="13970" rIns="78232" bIns="13970" numCol="1" spcCol="1270" anchor="t" anchorCtr="0">
          <a:noAutofit/>
        </a:bodyPr>
        <a:lstStyle/>
        <a:p>
          <a:pPr marL="57150" lvl="1" indent="-57150" algn="l" defTabSz="466725">
            <a:lnSpc>
              <a:spcPct val="90000"/>
            </a:lnSpc>
            <a:spcBef>
              <a:spcPct val="0"/>
            </a:spcBef>
            <a:spcAft>
              <a:spcPct val="20000"/>
            </a:spcAft>
            <a:buChar char="•"/>
          </a:pPr>
          <a:r>
            <a:rPr lang="en-US" sz="1050" kern="1200"/>
            <a:t>Slide 3 in this deck outlines a 5 hour workshop covering all topics in the deck</a:t>
          </a:r>
        </a:p>
        <a:p>
          <a:pPr marL="57150" lvl="1" indent="-57150" algn="l" defTabSz="466725">
            <a:lnSpc>
              <a:spcPct val="90000"/>
            </a:lnSpc>
            <a:spcBef>
              <a:spcPct val="0"/>
            </a:spcBef>
            <a:spcAft>
              <a:spcPct val="20000"/>
            </a:spcAft>
            <a:buChar char="•"/>
          </a:pPr>
          <a:r>
            <a:rPr lang="en-US" sz="1050" kern="1200"/>
            <a:t>In your copy deck, update the agenda slide based on the topics you’ll be covering</a:t>
          </a:r>
        </a:p>
        <a:p>
          <a:pPr marL="57150" lvl="1" indent="-57150" algn="l" defTabSz="466725">
            <a:lnSpc>
              <a:spcPct val="90000"/>
            </a:lnSpc>
            <a:spcBef>
              <a:spcPct val="0"/>
            </a:spcBef>
            <a:spcAft>
              <a:spcPct val="20000"/>
            </a:spcAft>
            <a:buChar char="•"/>
          </a:pPr>
          <a:r>
            <a:rPr lang="en-US" sz="1050" kern="1200"/>
            <a:t>Be sure to include time for breaks and lunch where necessary</a:t>
          </a:r>
        </a:p>
      </dsp:txBody>
      <dsp:txXfrm>
        <a:off x="0" y="3181441"/>
        <a:ext cx="7273925" cy="579600"/>
      </dsp:txXfrm>
    </dsp:sp>
    <dsp:sp modelId="{B69D7D90-BB84-46C4-8EA2-93FB8B6F04B2}">
      <dsp:nvSpPr>
        <dsp:cNvPr id="0" name=""/>
        <dsp:cNvSpPr/>
      </dsp:nvSpPr>
      <dsp:spPr>
        <a:xfrm>
          <a:off x="0" y="3761041"/>
          <a:ext cx="7273925" cy="655200"/>
        </a:xfrm>
        <a:prstGeom prst="roundRect">
          <a:avLst/>
        </a:prstGeom>
        <a:solidFill>
          <a:schemeClr val="accent3">
            <a:hueOff val="-978928"/>
            <a:satOff val="33356"/>
            <a:lumOff val="339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Update workshop navigation</a:t>
          </a:r>
        </a:p>
      </dsp:txBody>
      <dsp:txXfrm>
        <a:off x="31984" y="3793025"/>
        <a:ext cx="7209957" cy="591232"/>
      </dsp:txXfrm>
    </dsp:sp>
    <dsp:sp modelId="{21583325-C37F-43DF-8D2E-FD645CB9CA48}">
      <dsp:nvSpPr>
        <dsp:cNvPr id="0" name=""/>
        <dsp:cNvSpPr/>
      </dsp:nvSpPr>
      <dsp:spPr>
        <a:xfrm>
          <a:off x="0" y="4416241"/>
          <a:ext cx="727392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47" tIns="13970" rIns="78232" bIns="13970" numCol="1" spcCol="1270" anchor="t" anchorCtr="0">
          <a:noAutofit/>
        </a:bodyPr>
        <a:lstStyle/>
        <a:p>
          <a:pPr marL="57150" lvl="1" indent="-57150" algn="l" defTabSz="466725">
            <a:lnSpc>
              <a:spcPct val="90000"/>
            </a:lnSpc>
            <a:spcBef>
              <a:spcPct val="0"/>
            </a:spcBef>
            <a:spcAft>
              <a:spcPct val="20000"/>
            </a:spcAft>
            <a:buChar char="•"/>
          </a:pPr>
          <a:r>
            <a:rPr lang="en-US" sz="1050" kern="1200"/>
            <a:t>Slide 4 in this deck outlines the available topics within the deck</a:t>
          </a:r>
        </a:p>
        <a:p>
          <a:pPr marL="57150" lvl="1" indent="-57150" algn="l" defTabSz="466725">
            <a:lnSpc>
              <a:spcPct val="90000"/>
            </a:lnSpc>
            <a:spcBef>
              <a:spcPct val="0"/>
            </a:spcBef>
            <a:spcAft>
              <a:spcPct val="20000"/>
            </a:spcAft>
            <a:buChar char="•"/>
          </a:pPr>
          <a:r>
            <a:rPr lang="en-US" sz="1050" kern="1200"/>
            <a:t>In your copy deck, update the navigation slide based on the topics you’ll be covering</a:t>
          </a:r>
        </a:p>
      </dsp:txBody>
      <dsp:txXfrm>
        <a:off x="0" y="4416241"/>
        <a:ext cx="7273925" cy="5796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01D52-C270-4D97-A953-B8CBCFF09E7D}">
      <dsp:nvSpPr>
        <dsp:cNvPr id="0" name=""/>
        <dsp:cNvSpPr/>
      </dsp:nvSpPr>
      <dsp:spPr>
        <a:xfrm>
          <a:off x="5579268" y="416397"/>
          <a:ext cx="5011474" cy="173952"/>
        </a:xfrm>
        <a:custGeom>
          <a:avLst/>
          <a:gdLst/>
          <a:ahLst/>
          <a:cxnLst/>
          <a:rect l="0" t="0" r="0" b="0"/>
          <a:pathLst>
            <a:path>
              <a:moveTo>
                <a:pt x="0" y="0"/>
              </a:moveTo>
              <a:lnTo>
                <a:pt x="0" y="86976"/>
              </a:lnTo>
              <a:lnTo>
                <a:pt x="5011474" y="86976"/>
              </a:lnTo>
              <a:lnTo>
                <a:pt x="5011474" y="173952"/>
              </a:lnTo>
            </a:path>
          </a:pathLst>
        </a:custGeom>
        <a:noFill/>
        <a:ln w="12700" cap="flat" cmpd="sng" algn="ctr">
          <a:solidFill>
            <a:srgbClr val="293E40"/>
          </a:solidFill>
          <a:prstDash val="solid"/>
          <a:miter lim="800000"/>
        </a:ln>
        <a:effectLst/>
      </dsp:spPr>
      <dsp:style>
        <a:lnRef idx="2">
          <a:scrgbClr r="0" g="0" b="0"/>
        </a:lnRef>
        <a:fillRef idx="0">
          <a:scrgbClr r="0" g="0" b="0"/>
        </a:fillRef>
        <a:effectRef idx="0">
          <a:scrgbClr r="0" g="0" b="0"/>
        </a:effectRef>
        <a:fontRef idx="minor"/>
      </dsp:style>
    </dsp:sp>
    <dsp:sp modelId="{E596D1BA-6474-4BE9-8E78-9C831E0ED8FA}">
      <dsp:nvSpPr>
        <dsp:cNvPr id="0" name=""/>
        <dsp:cNvSpPr/>
      </dsp:nvSpPr>
      <dsp:spPr>
        <a:xfrm>
          <a:off x="5579268" y="416397"/>
          <a:ext cx="4009179" cy="173952"/>
        </a:xfrm>
        <a:custGeom>
          <a:avLst/>
          <a:gdLst/>
          <a:ahLst/>
          <a:cxnLst/>
          <a:rect l="0" t="0" r="0" b="0"/>
          <a:pathLst>
            <a:path>
              <a:moveTo>
                <a:pt x="0" y="0"/>
              </a:moveTo>
              <a:lnTo>
                <a:pt x="0" y="86976"/>
              </a:lnTo>
              <a:lnTo>
                <a:pt x="4009179" y="86976"/>
              </a:lnTo>
              <a:lnTo>
                <a:pt x="4009179" y="173952"/>
              </a:lnTo>
            </a:path>
          </a:pathLst>
        </a:custGeom>
        <a:noFill/>
        <a:ln w="12700" cap="flat" cmpd="sng" algn="ctr">
          <a:solidFill>
            <a:srgbClr val="293E40"/>
          </a:solidFill>
          <a:prstDash val="solid"/>
          <a:miter lim="800000"/>
        </a:ln>
        <a:effectLst/>
      </dsp:spPr>
      <dsp:style>
        <a:lnRef idx="2">
          <a:scrgbClr r="0" g="0" b="0"/>
        </a:lnRef>
        <a:fillRef idx="0">
          <a:scrgbClr r="0" g="0" b="0"/>
        </a:fillRef>
        <a:effectRef idx="0">
          <a:scrgbClr r="0" g="0" b="0"/>
        </a:effectRef>
        <a:fontRef idx="minor"/>
      </dsp:style>
    </dsp:sp>
    <dsp:sp modelId="{9068F05E-1072-469F-8503-C3C9726FBAEF}">
      <dsp:nvSpPr>
        <dsp:cNvPr id="0" name=""/>
        <dsp:cNvSpPr/>
      </dsp:nvSpPr>
      <dsp:spPr>
        <a:xfrm>
          <a:off x="5579268" y="416397"/>
          <a:ext cx="3006884" cy="173952"/>
        </a:xfrm>
        <a:custGeom>
          <a:avLst/>
          <a:gdLst/>
          <a:ahLst/>
          <a:cxnLst/>
          <a:rect l="0" t="0" r="0" b="0"/>
          <a:pathLst>
            <a:path>
              <a:moveTo>
                <a:pt x="0" y="0"/>
              </a:moveTo>
              <a:lnTo>
                <a:pt x="0" y="86976"/>
              </a:lnTo>
              <a:lnTo>
                <a:pt x="3006884" y="86976"/>
              </a:lnTo>
              <a:lnTo>
                <a:pt x="3006884" y="173952"/>
              </a:lnTo>
            </a:path>
          </a:pathLst>
        </a:custGeom>
        <a:noFill/>
        <a:ln w="12700" cap="flat" cmpd="sng" algn="ctr">
          <a:solidFill>
            <a:srgbClr val="293E40"/>
          </a:solidFill>
          <a:prstDash val="solid"/>
          <a:miter lim="800000"/>
        </a:ln>
        <a:effectLst/>
      </dsp:spPr>
      <dsp:style>
        <a:lnRef idx="2">
          <a:scrgbClr r="0" g="0" b="0"/>
        </a:lnRef>
        <a:fillRef idx="0">
          <a:scrgbClr r="0" g="0" b="0"/>
        </a:fillRef>
        <a:effectRef idx="0">
          <a:scrgbClr r="0" g="0" b="0"/>
        </a:effectRef>
        <a:fontRef idx="minor"/>
      </dsp:style>
    </dsp:sp>
    <dsp:sp modelId="{69D12ACD-B0D2-4B3F-8587-7FA6D28EABED}">
      <dsp:nvSpPr>
        <dsp:cNvPr id="0" name=""/>
        <dsp:cNvSpPr/>
      </dsp:nvSpPr>
      <dsp:spPr>
        <a:xfrm>
          <a:off x="5579268" y="416397"/>
          <a:ext cx="2004589" cy="173952"/>
        </a:xfrm>
        <a:custGeom>
          <a:avLst/>
          <a:gdLst/>
          <a:ahLst/>
          <a:cxnLst/>
          <a:rect l="0" t="0" r="0" b="0"/>
          <a:pathLst>
            <a:path>
              <a:moveTo>
                <a:pt x="0" y="0"/>
              </a:moveTo>
              <a:lnTo>
                <a:pt x="0" y="86976"/>
              </a:lnTo>
              <a:lnTo>
                <a:pt x="2004589" y="86976"/>
              </a:lnTo>
              <a:lnTo>
                <a:pt x="2004589" y="173952"/>
              </a:lnTo>
            </a:path>
          </a:pathLst>
        </a:custGeom>
        <a:noFill/>
        <a:ln w="12700" cap="flat" cmpd="sng" algn="ctr">
          <a:solidFill>
            <a:srgbClr val="293E40"/>
          </a:solidFill>
          <a:prstDash val="solid"/>
          <a:miter lim="800000"/>
        </a:ln>
        <a:effectLst/>
      </dsp:spPr>
      <dsp:style>
        <a:lnRef idx="2">
          <a:scrgbClr r="0" g="0" b="0"/>
        </a:lnRef>
        <a:fillRef idx="0">
          <a:scrgbClr r="0" g="0" b="0"/>
        </a:fillRef>
        <a:effectRef idx="0">
          <a:scrgbClr r="0" g="0" b="0"/>
        </a:effectRef>
        <a:fontRef idx="minor"/>
      </dsp:style>
    </dsp:sp>
    <dsp:sp modelId="{FF74AB47-6E20-470F-ACCA-7721ED3E6400}">
      <dsp:nvSpPr>
        <dsp:cNvPr id="0" name=""/>
        <dsp:cNvSpPr/>
      </dsp:nvSpPr>
      <dsp:spPr>
        <a:xfrm>
          <a:off x="5579268" y="416397"/>
          <a:ext cx="1002294" cy="173952"/>
        </a:xfrm>
        <a:custGeom>
          <a:avLst/>
          <a:gdLst/>
          <a:ahLst/>
          <a:cxnLst/>
          <a:rect l="0" t="0" r="0" b="0"/>
          <a:pathLst>
            <a:path>
              <a:moveTo>
                <a:pt x="0" y="0"/>
              </a:moveTo>
              <a:lnTo>
                <a:pt x="0" y="86976"/>
              </a:lnTo>
              <a:lnTo>
                <a:pt x="1002294" y="86976"/>
              </a:lnTo>
              <a:lnTo>
                <a:pt x="1002294" y="173952"/>
              </a:lnTo>
            </a:path>
          </a:pathLst>
        </a:custGeom>
        <a:noFill/>
        <a:ln w="12700" cap="flat" cmpd="sng" algn="ctr">
          <a:solidFill>
            <a:srgbClr val="293E40"/>
          </a:solidFill>
          <a:prstDash val="solid"/>
          <a:miter lim="800000"/>
        </a:ln>
        <a:effectLst/>
      </dsp:spPr>
      <dsp:style>
        <a:lnRef idx="2">
          <a:scrgbClr r="0" g="0" b="0"/>
        </a:lnRef>
        <a:fillRef idx="0">
          <a:scrgbClr r="0" g="0" b="0"/>
        </a:fillRef>
        <a:effectRef idx="0">
          <a:scrgbClr r="0" g="0" b="0"/>
        </a:effectRef>
        <a:fontRef idx="minor"/>
      </dsp:style>
    </dsp:sp>
    <dsp:sp modelId="{90505F59-57F1-4FD6-818C-DB5D7FA51015}">
      <dsp:nvSpPr>
        <dsp:cNvPr id="0" name=""/>
        <dsp:cNvSpPr/>
      </dsp:nvSpPr>
      <dsp:spPr>
        <a:xfrm>
          <a:off x="5533548" y="416397"/>
          <a:ext cx="91440" cy="173952"/>
        </a:xfrm>
        <a:custGeom>
          <a:avLst/>
          <a:gdLst/>
          <a:ahLst/>
          <a:cxnLst/>
          <a:rect l="0" t="0" r="0" b="0"/>
          <a:pathLst>
            <a:path>
              <a:moveTo>
                <a:pt x="45720" y="0"/>
              </a:moveTo>
              <a:lnTo>
                <a:pt x="45720" y="173952"/>
              </a:lnTo>
            </a:path>
          </a:pathLst>
        </a:custGeom>
        <a:noFill/>
        <a:ln w="12700" cap="flat" cmpd="sng" algn="ctr">
          <a:solidFill>
            <a:srgbClr val="293E40"/>
          </a:solidFill>
          <a:prstDash val="solid"/>
          <a:miter lim="800000"/>
        </a:ln>
        <a:effectLst/>
      </dsp:spPr>
      <dsp:style>
        <a:lnRef idx="2">
          <a:scrgbClr r="0" g="0" b="0"/>
        </a:lnRef>
        <a:fillRef idx="0">
          <a:scrgbClr r="0" g="0" b="0"/>
        </a:fillRef>
        <a:effectRef idx="0">
          <a:scrgbClr r="0" g="0" b="0"/>
        </a:effectRef>
        <a:fontRef idx="minor"/>
      </dsp:style>
    </dsp:sp>
    <dsp:sp modelId="{F10B8922-FDC2-40F3-93A5-380C6AE6C866}">
      <dsp:nvSpPr>
        <dsp:cNvPr id="0" name=""/>
        <dsp:cNvSpPr/>
      </dsp:nvSpPr>
      <dsp:spPr>
        <a:xfrm>
          <a:off x="4576973" y="416397"/>
          <a:ext cx="1002294" cy="173952"/>
        </a:xfrm>
        <a:custGeom>
          <a:avLst/>
          <a:gdLst/>
          <a:ahLst/>
          <a:cxnLst/>
          <a:rect l="0" t="0" r="0" b="0"/>
          <a:pathLst>
            <a:path>
              <a:moveTo>
                <a:pt x="1002294" y="0"/>
              </a:moveTo>
              <a:lnTo>
                <a:pt x="1002294" y="86976"/>
              </a:lnTo>
              <a:lnTo>
                <a:pt x="0" y="86976"/>
              </a:lnTo>
              <a:lnTo>
                <a:pt x="0" y="173952"/>
              </a:lnTo>
            </a:path>
          </a:pathLst>
        </a:custGeom>
        <a:noFill/>
        <a:ln w="12700" cap="flat" cmpd="sng" algn="ctr">
          <a:solidFill>
            <a:srgbClr val="293E40"/>
          </a:solidFill>
          <a:prstDash val="solid"/>
          <a:miter lim="800000"/>
        </a:ln>
        <a:effectLst/>
      </dsp:spPr>
      <dsp:style>
        <a:lnRef idx="2">
          <a:scrgbClr r="0" g="0" b="0"/>
        </a:lnRef>
        <a:fillRef idx="0">
          <a:scrgbClr r="0" g="0" b="0"/>
        </a:fillRef>
        <a:effectRef idx="0">
          <a:scrgbClr r="0" g="0" b="0"/>
        </a:effectRef>
        <a:fontRef idx="minor"/>
      </dsp:style>
    </dsp:sp>
    <dsp:sp modelId="{2A886748-9F12-43E6-91B8-9577444BB136}">
      <dsp:nvSpPr>
        <dsp:cNvPr id="0" name=""/>
        <dsp:cNvSpPr/>
      </dsp:nvSpPr>
      <dsp:spPr>
        <a:xfrm>
          <a:off x="3574678" y="416397"/>
          <a:ext cx="2004589" cy="173952"/>
        </a:xfrm>
        <a:custGeom>
          <a:avLst/>
          <a:gdLst/>
          <a:ahLst/>
          <a:cxnLst/>
          <a:rect l="0" t="0" r="0" b="0"/>
          <a:pathLst>
            <a:path>
              <a:moveTo>
                <a:pt x="2004589" y="0"/>
              </a:moveTo>
              <a:lnTo>
                <a:pt x="2004589" y="86976"/>
              </a:lnTo>
              <a:lnTo>
                <a:pt x="0" y="86976"/>
              </a:lnTo>
              <a:lnTo>
                <a:pt x="0" y="173952"/>
              </a:lnTo>
            </a:path>
          </a:pathLst>
        </a:custGeom>
        <a:noFill/>
        <a:ln w="12700" cap="flat" cmpd="sng" algn="ctr">
          <a:solidFill>
            <a:srgbClr val="293E40"/>
          </a:solidFill>
          <a:prstDash val="solid"/>
          <a:miter lim="800000"/>
        </a:ln>
        <a:effectLst/>
      </dsp:spPr>
      <dsp:style>
        <a:lnRef idx="2">
          <a:scrgbClr r="0" g="0" b="0"/>
        </a:lnRef>
        <a:fillRef idx="0">
          <a:scrgbClr r="0" g="0" b="0"/>
        </a:fillRef>
        <a:effectRef idx="0">
          <a:scrgbClr r="0" g="0" b="0"/>
        </a:effectRef>
        <a:fontRef idx="minor"/>
      </dsp:style>
    </dsp:sp>
    <dsp:sp modelId="{993397BC-F02F-4165-80FF-EC0480B08074}">
      <dsp:nvSpPr>
        <dsp:cNvPr id="0" name=""/>
        <dsp:cNvSpPr/>
      </dsp:nvSpPr>
      <dsp:spPr>
        <a:xfrm>
          <a:off x="2241046" y="1004520"/>
          <a:ext cx="124251" cy="3321655"/>
        </a:xfrm>
        <a:custGeom>
          <a:avLst/>
          <a:gdLst/>
          <a:ahLst/>
          <a:cxnLst/>
          <a:rect l="0" t="0" r="0" b="0"/>
          <a:pathLst>
            <a:path>
              <a:moveTo>
                <a:pt x="0" y="0"/>
              </a:moveTo>
              <a:lnTo>
                <a:pt x="0" y="3321655"/>
              </a:lnTo>
              <a:lnTo>
                <a:pt x="124251" y="3321655"/>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CA8E1284-551E-40F4-89A7-B21503C54003}">
      <dsp:nvSpPr>
        <dsp:cNvPr id="0" name=""/>
        <dsp:cNvSpPr/>
      </dsp:nvSpPr>
      <dsp:spPr>
        <a:xfrm>
          <a:off x="2241046" y="1004520"/>
          <a:ext cx="124251" cy="2733531"/>
        </a:xfrm>
        <a:custGeom>
          <a:avLst/>
          <a:gdLst/>
          <a:ahLst/>
          <a:cxnLst/>
          <a:rect l="0" t="0" r="0" b="0"/>
          <a:pathLst>
            <a:path>
              <a:moveTo>
                <a:pt x="0" y="0"/>
              </a:moveTo>
              <a:lnTo>
                <a:pt x="0" y="2733531"/>
              </a:lnTo>
              <a:lnTo>
                <a:pt x="124251" y="2733531"/>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EBC82363-47D5-4F60-9A10-75C91B843496}">
      <dsp:nvSpPr>
        <dsp:cNvPr id="0" name=""/>
        <dsp:cNvSpPr/>
      </dsp:nvSpPr>
      <dsp:spPr>
        <a:xfrm>
          <a:off x="2241046" y="1004520"/>
          <a:ext cx="124251" cy="2145408"/>
        </a:xfrm>
        <a:custGeom>
          <a:avLst/>
          <a:gdLst/>
          <a:ahLst/>
          <a:cxnLst/>
          <a:rect l="0" t="0" r="0" b="0"/>
          <a:pathLst>
            <a:path>
              <a:moveTo>
                <a:pt x="0" y="0"/>
              </a:moveTo>
              <a:lnTo>
                <a:pt x="0" y="2145408"/>
              </a:lnTo>
              <a:lnTo>
                <a:pt x="124251" y="2145408"/>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D1D1E351-CA70-4824-AD6E-0E5E4AC44D6C}">
      <dsp:nvSpPr>
        <dsp:cNvPr id="0" name=""/>
        <dsp:cNvSpPr/>
      </dsp:nvSpPr>
      <dsp:spPr>
        <a:xfrm>
          <a:off x="2241046" y="1004520"/>
          <a:ext cx="124251" cy="1557284"/>
        </a:xfrm>
        <a:custGeom>
          <a:avLst/>
          <a:gdLst/>
          <a:ahLst/>
          <a:cxnLst/>
          <a:rect l="0" t="0" r="0" b="0"/>
          <a:pathLst>
            <a:path>
              <a:moveTo>
                <a:pt x="0" y="0"/>
              </a:moveTo>
              <a:lnTo>
                <a:pt x="0" y="1557284"/>
              </a:lnTo>
              <a:lnTo>
                <a:pt x="124251" y="1557284"/>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6C0AA225-87FC-4065-A4E9-FE9EE98A45FF}">
      <dsp:nvSpPr>
        <dsp:cNvPr id="0" name=""/>
        <dsp:cNvSpPr/>
      </dsp:nvSpPr>
      <dsp:spPr>
        <a:xfrm>
          <a:off x="2241046" y="1004520"/>
          <a:ext cx="124251" cy="969161"/>
        </a:xfrm>
        <a:custGeom>
          <a:avLst/>
          <a:gdLst/>
          <a:ahLst/>
          <a:cxnLst/>
          <a:rect l="0" t="0" r="0" b="0"/>
          <a:pathLst>
            <a:path>
              <a:moveTo>
                <a:pt x="0" y="0"/>
              </a:moveTo>
              <a:lnTo>
                <a:pt x="0" y="969161"/>
              </a:lnTo>
              <a:lnTo>
                <a:pt x="124251" y="969161"/>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ED28653C-DA34-4C09-9485-5DDA300CD586}">
      <dsp:nvSpPr>
        <dsp:cNvPr id="0" name=""/>
        <dsp:cNvSpPr/>
      </dsp:nvSpPr>
      <dsp:spPr>
        <a:xfrm>
          <a:off x="2241046" y="1004520"/>
          <a:ext cx="124251" cy="381037"/>
        </a:xfrm>
        <a:custGeom>
          <a:avLst/>
          <a:gdLst/>
          <a:ahLst/>
          <a:cxnLst/>
          <a:rect l="0" t="0" r="0" b="0"/>
          <a:pathLst>
            <a:path>
              <a:moveTo>
                <a:pt x="0" y="0"/>
              </a:moveTo>
              <a:lnTo>
                <a:pt x="0" y="381037"/>
              </a:lnTo>
              <a:lnTo>
                <a:pt x="124251" y="381037"/>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8A969D29-A6A7-406D-891C-BEEA5CC6D6B6}">
      <dsp:nvSpPr>
        <dsp:cNvPr id="0" name=""/>
        <dsp:cNvSpPr/>
      </dsp:nvSpPr>
      <dsp:spPr>
        <a:xfrm>
          <a:off x="2572383" y="416397"/>
          <a:ext cx="3006884" cy="173952"/>
        </a:xfrm>
        <a:custGeom>
          <a:avLst/>
          <a:gdLst/>
          <a:ahLst/>
          <a:cxnLst/>
          <a:rect l="0" t="0" r="0" b="0"/>
          <a:pathLst>
            <a:path>
              <a:moveTo>
                <a:pt x="3006884" y="0"/>
              </a:moveTo>
              <a:lnTo>
                <a:pt x="3006884" y="86976"/>
              </a:lnTo>
              <a:lnTo>
                <a:pt x="0" y="86976"/>
              </a:lnTo>
              <a:lnTo>
                <a:pt x="0" y="173952"/>
              </a:lnTo>
            </a:path>
          </a:pathLst>
        </a:custGeom>
        <a:noFill/>
        <a:ln w="12700" cap="flat" cmpd="sng" algn="ctr">
          <a:solidFill>
            <a:srgbClr val="293E40"/>
          </a:solidFill>
          <a:prstDash val="solid"/>
          <a:miter lim="800000"/>
        </a:ln>
        <a:effectLst/>
      </dsp:spPr>
      <dsp:style>
        <a:lnRef idx="2">
          <a:scrgbClr r="0" g="0" b="0"/>
        </a:lnRef>
        <a:fillRef idx="0">
          <a:scrgbClr r="0" g="0" b="0"/>
        </a:fillRef>
        <a:effectRef idx="0">
          <a:scrgbClr r="0" g="0" b="0"/>
        </a:effectRef>
        <a:fontRef idx="minor"/>
      </dsp:style>
    </dsp:sp>
    <dsp:sp modelId="{B7E22999-CA88-4704-97AF-AE14503CBB2E}">
      <dsp:nvSpPr>
        <dsp:cNvPr id="0" name=""/>
        <dsp:cNvSpPr/>
      </dsp:nvSpPr>
      <dsp:spPr>
        <a:xfrm>
          <a:off x="1238751" y="1004520"/>
          <a:ext cx="124251" cy="3321655"/>
        </a:xfrm>
        <a:custGeom>
          <a:avLst/>
          <a:gdLst/>
          <a:ahLst/>
          <a:cxnLst/>
          <a:rect l="0" t="0" r="0" b="0"/>
          <a:pathLst>
            <a:path>
              <a:moveTo>
                <a:pt x="0" y="0"/>
              </a:moveTo>
              <a:lnTo>
                <a:pt x="0" y="3321655"/>
              </a:lnTo>
              <a:lnTo>
                <a:pt x="124251" y="3321655"/>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71324BF6-34AE-4C8F-AF83-AD82422D0E00}">
      <dsp:nvSpPr>
        <dsp:cNvPr id="0" name=""/>
        <dsp:cNvSpPr/>
      </dsp:nvSpPr>
      <dsp:spPr>
        <a:xfrm>
          <a:off x="1238751" y="1004520"/>
          <a:ext cx="124251" cy="2733531"/>
        </a:xfrm>
        <a:custGeom>
          <a:avLst/>
          <a:gdLst/>
          <a:ahLst/>
          <a:cxnLst/>
          <a:rect l="0" t="0" r="0" b="0"/>
          <a:pathLst>
            <a:path>
              <a:moveTo>
                <a:pt x="0" y="0"/>
              </a:moveTo>
              <a:lnTo>
                <a:pt x="0" y="2733531"/>
              </a:lnTo>
              <a:lnTo>
                <a:pt x="124251" y="2733531"/>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425FA8B1-F24F-47AB-8FDA-7F9ED37AF5CC}">
      <dsp:nvSpPr>
        <dsp:cNvPr id="0" name=""/>
        <dsp:cNvSpPr/>
      </dsp:nvSpPr>
      <dsp:spPr>
        <a:xfrm>
          <a:off x="1238751" y="1004520"/>
          <a:ext cx="124251" cy="2145408"/>
        </a:xfrm>
        <a:custGeom>
          <a:avLst/>
          <a:gdLst/>
          <a:ahLst/>
          <a:cxnLst/>
          <a:rect l="0" t="0" r="0" b="0"/>
          <a:pathLst>
            <a:path>
              <a:moveTo>
                <a:pt x="0" y="0"/>
              </a:moveTo>
              <a:lnTo>
                <a:pt x="0" y="2145408"/>
              </a:lnTo>
              <a:lnTo>
                <a:pt x="124251" y="2145408"/>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AB209F1F-DAE5-4532-A468-BE0F2CA7CA7C}">
      <dsp:nvSpPr>
        <dsp:cNvPr id="0" name=""/>
        <dsp:cNvSpPr/>
      </dsp:nvSpPr>
      <dsp:spPr>
        <a:xfrm>
          <a:off x="1238751" y="1004520"/>
          <a:ext cx="124251" cy="1557284"/>
        </a:xfrm>
        <a:custGeom>
          <a:avLst/>
          <a:gdLst/>
          <a:ahLst/>
          <a:cxnLst/>
          <a:rect l="0" t="0" r="0" b="0"/>
          <a:pathLst>
            <a:path>
              <a:moveTo>
                <a:pt x="0" y="0"/>
              </a:moveTo>
              <a:lnTo>
                <a:pt x="0" y="1557284"/>
              </a:lnTo>
              <a:lnTo>
                <a:pt x="124251" y="1557284"/>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E4CB1A60-E651-48A4-9B6D-9075DA5562DF}">
      <dsp:nvSpPr>
        <dsp:cNvPr id="0" name=""/>
        <dsp:cNvSpPr/>
      </dsp:nvSpPr>
      <dsp:spPr>
        <a:xfrm>
          <a:off x="1238751" y="1004520"/>
          <a:ext cx="124251" cy="969161"/>
        </a:xfrm>
        <a:custGeom>
          <a:avLst/>
          <a:gdLst/>
          <a:ahLst/>
          <a:cxnLst/>
          <a:rect l="0" t="0" r="0" b="0"/>
          <a:pathLst>
            <a:path>
              <a:moveTo>
                <a:pt x="0" y="0"/>
              </a:moveTo>
              <a:lnTo>
                <a:pt x="0" y="969161"/>
              </a:lnTo>
              <a:lnTo>
                <a:pt x="124251" y="969161"/>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1D4C1A7B-AD09-4053-9E04-4713653126C5}">
      <dsp:nvSpPr>
        <dsp:cNvPr id="0" name=""/>
        <dsp:cNvSpPr/>
      </dsp:nvSpPr>
      <dsp:spPr>
        <a:xfrm>
          <a:off x="1238751" y="1004520"/>
          <a:ext cx="124251" cy="381037"/>
        </a:xfrm>
        <a:custGeom>
          <a:avLst/>
          <a:gdLst/>
          <a:ahLst/>
          <a:cxnLst/>
          <a:rect l="0" t="0" r="0" b="0"/>
          <a:pathLst>
            <a:path>
              <a:moveTo>
                <a:pt x="0" y="0"/>
              </a:moveTo>
              <a:lnTo>
                <a:pt x="0" y="381037"/>
              </a:lnTo>
              <a:lnTo>
                <a:pt x="124251" y="381037"/>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A53D97B5-16A5-40BB-B439-1B9F99E04D80}">
      <dsp:nvSpPr>
        <dsp:cNvPr id="0" name=""/>
        <dsp:cNvSpPr/>
      </dsp:nvSpPr>
      <dsp:spPr>
        <a:xfrm>
          <a:off x="1570088" y="416397"/>
          <a:ext cx="4009179" cy="173952"/>
        </a:xfrm>
        <a:custGeom>
          <a:avLst/>
          <a:gdLst/>
          <a:ahLst/>
          <a:cxnLst/>
          <a:rect l="0" t="0" r="0" b="0"/>
          <a:pathLst>
            <a:path>
              <a:moveTo>
                <a:pt x="4009179" y="0"/>
              </a:moveTo>
              <a:lnTo>
                <a:pt x="4009179" y="86976"/>
              </a:lnTo>
              <a:lnTo>
                <a:pt x="0" y="86976"/>
              </a:lnTo>
              <a:lnTo>
                <a:pt x="0" y="173952"/>
              </a:lnTo>
            </a:path>
          </a:pathLst>
        </a:custGeom>
        <a:noFill/>
        <a:ln w="12700" cap="flat" cmpd="sng" algn="ctr">
          <a:solidFill>
            <a:srgbClr val="293E40"/>
          </a:solidFill>
          <a:prstDash val="solid"/>
          <a:miter lim="800000"/>
        </a:ln>
        <a:effectLst/>
      </dsp:spPr>
      <dsp:style>
        <a:lnRef idx="2">
          <a:scrgbClr r="0" g="0" b="0"/>
        </a:lnRef>
        <a:fillRef idx="0">
          <a:scrgbClr r="0" g="0" b="0"/>
        </a:fillRef>
        <a:effectRef idx="0">
          <a:scrgbClr r="0" g="0" b="0"/>
        </a:effectRef>
        <a:fontRef idx="minor"/>
      </dsp:style>
    </dsp:sp>
    <dsp:sp modelId="{449F942B-6FDC-4499-8644-F012ED9F9F1F}">
      <dsp:nvSpPr>
        <dsp:cNvPr id="0" name=""/>
        <dsp:cNvSpPr/>
      </dsp:nvSpPr>
      <dsp:spPr>
        <a:xfrm>
          <a:off x="236456" y="1004520"/>
          <a:ext cx="124251" cy="2145408"/>
        </a:xfrm>
        <a:custGeom>
          <a:avLst/>
          <a:gdLst/>
          <a:ahLst/>
          <a:cxnLst/>
          <a:rect l="0" t="0" r="0" b="0"/>
          <a:pathLst>
            <a:path>
              <a:moveTo>
                <a:pt x="0" y="0"/>
              </a:moveTo>
              <a:lnTo>
                <a:pt x="0" y="2145408"/>
              </a:lnTo>
              <a:lnTo>
                <a:pt x="124251" y="2145408"/>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43F98E9A-1B7D-41C1-A58C-2ADCE33B276F}">
      <dsp:nvSpPr>
        <dsp:cNvPr id="0" name=""/>
        <dsp:cNvSpPr/>
      </dsp:nvSpPr>
      <dsp:spPr>
        <a:xfrm>
          <a:off x="236456" y="1004520"/>
          <a:ext cx="124251" cy="1557284"/>
        </a:xfrm>
        <a:custGeom>
          <a:avLst/>
          <a:gdLst/>
          <a:ahLst/>
          <a:cxnLst/>
          <a:rect l="0" t="0" r="0" b="0"/>
          <a:pathLst>
            <a:path>
              <a:moveTo>
                <a:pt x="0" y="0"/>
              </a:moveTo>
              <a:lnTo>
                <a:pt x="0" y="1557284"/>
              </a:lnTo>
              <a:lnTo>
                <a:pt x="124251" y="1557284"/>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17D44DB2-05B9-4B13-8F99-BD79D6886639}">
      <dsp:nvSpPr>
        <dsp:cNvPr id="0" name=""/>
        <dsp:cNvSpPr/>
      </dsp:nvSpPr>
      <dsp:spPr>
        <a:xfrm>
          <a:off x="236456" y="1004520"/>
          <a:ext cx="124251" cy="969161"/>
        </a:xfrm>
        <a:custGeom>
          <a:avLst/>
          <a:gdLst/>
          <a:ahLst/>
          <a:cxnLst/>
          <a:rect l="0" t="0" r="0" b="0"/>
          <a:pathLst>
            <a:path>
              <a:moveTo>
                <a:pt x="0" y="0"/>
              </a:moveTo>
              <a:lnTo>
                <a:pt x="0" y="969161"/>
              </a:lnTo>
              <a:lnTo>
                <a:pt x="124251" y="969161"/>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16753FF5-2699-4D8E-9909-A836DD3A0C93}">
      <dsp:nvSpPr>
        <dsp:cNvPr id="0" name=""/>
        <dsp:cNvSpPr/>
      </dsp:nvSpPr>
      <dsp:spPr>
        <a:xfrm>
          <a:off x="236456" y="1004520"/>
          <a:ext cx="124251" cy="381037"/>
        </a:xfrm>
        <a:custGeom>
          <a:avLst/>
          <a:gdLst/>
          <a:ahLst/>
          <a:cxnLst/>
          <a:rect l="0" t="0" r="0" b="0"/>
          <a:pathLst>
            <a:path>
              <a:moveTo>
                <a:pt x="0" y="0"/>
              </a:moveTo>
              <a:lnTo>
                <a:pt x="0" y="381037"/>
              </a:lnTo>
              <a:lnTo>
                <a:pt x="124251" y="381037"/>
              </a:lnTo>
            </a:path>
          </a:pathLst>
        </a:custGeom>
        <a:noFill/>
        <a:ln w="1270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A2FA61BB-DE27-4B14-977B-C89A70596CD3}">
      <dsp:nvSpPr>
        <dsp:cNvPr id="0" name=""/>
        <dsp:cNvSpPr/>
      </dsp:nvSpPr>
      <dsp:spPr>
        <a:xfrm>
          <a:off x="567793" y="416397"/>
          <a:ext cx="5011474" cy="173952"/>
        </a:xfrm>
        <a:custGeom>
          <a:avLst/>
          <a:gdLst/>
          <a:ahLst/>
          <a:cxnLst/>
          <a:rect l="0" t="0" r="0" b="0"/>
          <a:pathLst>
            <a:path>
              <a:moveTo>
                <a:pt x="5011474" y="0"/>
              </a:moveTo>
              <a:lnTo>
                <a:pt x="5011474" y="86976"/>
              </a:lnTo>
              <a:lnTo>
                <a:pt x="0" y="86976"/>
              </a:lnTo>
              <a:lnTo>
                <a:pt x="0" y="173952"/>
              </a:lnTo>
            </a:path>
          </a:pathLst>
        </a:custGeom>
        <a:noFill/>
        <a:ln w="12700" cap="flat" cmpd="sng" algn="ctr">
          <a:solidFill>
            <a:srgbClr val="293E40"/>
          </a:solidFill>
          <a:prstDash val="solid"/>
          <a:miter lim="800000"/>
        </a:ln>
        <a:effectLst/>
      </dsp:spPr>
      <dsp:style>
        <a:lnRef idx="2">
          <a:scrgbClr r="0" g="0" b="0"/>
        </a:lnRef>
        <a:fillRef idx="0">
          <a:scrgbClr r="0" g="0" b="0"/>
        </a:fillRef>
        <a:effectRef idx="0">
          <a:scrgbClr r="0" g="0" b="0"/>
        </a:effectRef>
        <a:fontRef idx="minor"/>
      </dsp:style>
    </dsp:sp>
    <dsp:sp modelId="{8828EBBF-1410-4E79-B9A0-C3980C2F0B3A}">
      <dsp:nvSpPr>
        <dsp:cNvPr id="0" name=""/>
        <dsp:cNvSpPr/>
      </dsp:nvSpPr>
      <dsp:spPr>
        <a:xfrm>
          <a:off x="5165097" y="2225"/>
          <a:ext cx="828342" cy="414171"/>
        </a:xfrm>
        <a:prstGeom prst="rect">
          <a:avLst/>
        </a:prstGeom>
        <a:solidFill>
          <a:srgbClr val="293E4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t>HR</a:t>
          </a:r>
        </a:p>
      </dsp:txBody>
      <dsp:txXfrm>
        <a:off x="5165097" y="2225"/>
        <a:ext cx="828342" cy="414171"/>
      </dsp:txXfrm>
    </dsp:sp>
    <dsp:sp modelId="{771631D5-65D0-40A3-906B-3A50C2C76D9B}">
      <dsp:nvSpPr>
        <dsp:cNvPr id="0" name=""/>
        <dsp:cNvSpPr/>
      </dsp:nvSpPr>
      <dsp:spPr>
        <a:xfrm>
          <a:off x="153622" y="590349"/>
          <a:ext cx="828342" cy="41417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Pay and Time</a:t>
          </a:r>
        </a:p>
      </dsp:txBody>
      <dsp:txXfrm>
        <a:off x="153622" y="590349"/>
        <a:ext cx="828342" cy="414171"/>
      </dsp:txXfrm>
    </dsp:sp>
    <dsp:sp modelId="{A661B7C1-973C-41B8-828A-8314CC745CE7}">
      <dsp:nvSpPr>
        <dsp:cNvPr id="0" name=""/>
        <dsp:cNvSpPr/>
      </dsp:nvSpPr>
      <dsp:spPr>
        <a:xfrm>
          <a:off x="360708" y="1178472"/>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Compensation</a:t>
          </a:r>
        </a:p>
      </dsp:txBody>
      <dsp:txXfrm>
        <a:off x="360708" y="1178472"/>
        <a:ext cx="828342" cy="414171"/>
      </dsp:txXfrm>
    </dsp:sp>
    <dsp:sp modelId="{163D560A-6748-4CA0-9717-6BB12A936DE8}">
      <dsp:nvSpPr>
        <dsp:cNvPr id="0" name=""/>
        <dsp:cNvSpPr/>
      </dsp:nvSpPr>
      <dsp:spPr>
        <a:xfrm>
          <a:off x="360708" y="1766596"/>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Time Cards</a:t>
          </a:r>
        </a:p>
      </dsp:txBody>
      <dsp:txXfrm>
        <a:off x="360708" y="1766596"/>
        <a:ext cx="828342" cy="414171"/>
      </dsp:txXfrm>
    </dsp:sp>
    <dsp:sp modelId="{13D4B43A-F6D5-47E9-9271-58D75D8193B9}">
      <dsp:nvSpPr>
        <dsp:cNvPr id="0" name=""/>
        <dsp:cNvSpPr/>
      </dsp:nvSpPr>
      <dsp:spPr>
        <a:xfrm>
          <a:off x="360708" y="2354719"/>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Tax Information</a:t>
          </a:r>
        </a:p>
      </dsp:txBody>
      <dsp:txXfrm>
        <a:off x="360708" y="2354719"/>
        <a:ext cx="828342" cy="414171"/>
      </dsp:txXfrm>
    </dsp:sp>
    <dsp:sp modelId="{59366B27-35C7-41DC-A34A-5E7FBFF4E694}">
      <dsp:nvSpPr>
        <dsp:cNvPr id="0" name=""/>
        <dsp:cNvSpPr/>
      </dsp:nvSpPr>
      <dsp:spPr>
        <a:xfrm>
          <a:off x="360708" y="2942842"/>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Time Off</a:t>
          </a:r>
        </a:p>
      </dsp:txBody>
      <dsp:txXfrm>
        <a:off x="360708" y="2942842"/>
        <a:ext cx="828342" cy="414171"/>
      </dsp:txXfrm>
    </dsp:sp>
    <dsp:sp modelId="{6DF38C4E-43FC-4457-B0BB-A895AE348932}">
      <dsp:nvSpPr>
        <dsp:cNvPr id="0" name=""/>
        <dsp:cNvSpPr/>
      </dsp:nvSpPr>
      <dsp:spPr>
        <a:xfrm>
          <a:off x="1155917" y="590349"/>
          <a:ext cx="828342" cy="41417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Benefits</a:t>
          </a:r>
        </a:p>
      </dsp:txBody>
      <dsp:txXfrm>
        <a:off x="1155917" y="590349"/>
        <a:ext cx="828342" cy="414171"/>
      </dsp:txXfrm>
    </dsp:sp>
    <dsp:sp modelId="{3FDB3DA0-998C-4314-BECB-DCCB4AE9B608}">
      <dsp:nvSpPr>
        <dsp:cNvPr id="0" name=""/>
        <dsp:cNvSpPr/>
      </dsp:nvSpPr>
      <dsp:spPr>
        <a:xfrm>
          <a:off x="1363002" y="1178472"/>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Health and Wellness</a:t>
          </a:r>
        </a:p>
      </dsp:txBody>
      <dsp:txXfrm>
        <a:off x="1363002" y="1178472"/>
        <a:ext cx="828342" cy="414171"/>
      </dsp:txXfrm>
    </dsp:sp>
    <dsp:sp modelId="{9D42F13B-1580-4207-AF3C-49354BFE869A}">
      <dsp:nvSpPr>
        <dsp:cNvPr id="0" name=""/>
        <dsp:cNvSpPr/>
      </dsp:nvSpPr>
      <dsp:spPr>
        <a:xfrm>
          <a:off x="1363002" y="1766596"/>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Retirement</a:t>
          </a:r>
        </a:p>
      </dsp:txBody>
      <dsp:txXfrm>
        <a:off x="1363002" y="1766596"/>
        <a:ext cx="828342" cy="414171"/>
      </dsp:txXfrm>
    </dsp:sp>
    <dsp:sp modelId="{29149ECF-451C-4322-B358-3D8E18C5FB79}">
      <dsp:nvSpPr>
        <dsp:cNvPr id="0" name=""/>
        <dsp:cNvSpPr/>
      </dsp:nvSpPr>
      <dsp:spPr>
        <a:xfrm>
          <a:off x="1363002" y="2354719"/>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Leave of Absence</a:t>
          </a:r>
        </a:p>
      </dsp:txBody>
      <dsp:txXfrm>
        <a:off x="1363002" y="2354719"/>
        <a:ext cx="828342" cy="414171"/>
      </dsp:txXfrm>
    </dsp:sp>
    <dsp:sp modelId="{8757247D-4ED4-46DD-907F-D31E96F7869B}">
      <dsp:nvSpPr>
        <dsp:cNvPr id="0" name=""/>
        <dsp:cNvSpPr/>
      </dsp:nvSpPr>
      <dsp:spPr>
        <a:xfrm>
          <a:off x="1363002" y="2942842"/>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Child and Dependent Care</a:t>
          </a:r>
        </a:p>
      </dsp:txBody>
      <dsp:txXfrm>
        <a:off x="1363002" y="2942842"/>
        <a:ext cx="828342" cy="414171"/>
      </dsp:txXfrm>
    </dsp:sp>
    <dsp:sp modelId="{BF98520A-22C5-4B53-90BD-755079BEFFB8}">
      <dsp:nvSpPr>
        <dsp:cNvPr id="0" name=""/>
        <dsp:cNvSpPr/>
      </dsp:nvSpPr>
      <dsp:spPr>
        <a:xfrm>
          <a:off x="1363002" y="3530966"/>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Donating and Volunteering</a:t>
          </a:r>
        </a:p>
      </dsp:txBody>
      <dsp:txXfrm>
        <a:off x="1363002" y="3530966"/>
        <a:ext cx="828342" cy="414171"/>
      </dsp:txXfrm>
    </dsp:sp>
    <dsp:sp modelId="{FE8A1A69-3053-4DD8-9F7F-E90F2812FFEA}">
      <dsp:nvSpPr>
        <dsp:cNvPr id="0" name=""/>
        <dsp:cNvSpPr/>
      </dsp:nvSpPr>
      <dsp:spPr>
        <a:xfrm>
          <a:off x="1363002" y="4119089"/>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Education Reimbursement</a:t>
          </a:r>
        </a:p>
      </dsp:txBody>
      <dsp:txXfrm>
        <a:off x="1363002" y="4119089"/>
        <a:ext cx="828342" cy="414171"/>
      </dsp:txXfrm>
    </dsp:sp>
    <dsp:sp modelId="{B3337BE3-E2E5-4854-99EC-FEB387D1BFAD}">
      <dsp:nvSpPr>
        <dsp:cNvPr id="0" name=""/>
        <dsp:cNvSpPr/>
      </dsp:nvSpPr>
      <dsp:spPr>
        <a:xfrm>
          <a:off x="2158212" y="590349"/>
          <a:ext cx="828342" cy="41417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Career Development</a:t>
          </a:r>
        </a:p>
      </dsp:txBody>
      <dsp:txXfrm>
        <a:off x="2158212" y="590349"/>
        <a:ext cx="828342" cy="414171"/>
      </dsp:txXfrm>
    </dsp:sp>
    <dsp:sp modelId="{FC82CDFE-3FBC-4853-B840-A2C9E10481B8}">
      <dsp:nvSpPr>
        <dsp:cNvPr id="0" name=""/>
        <dsp:cNvSpPr/>
      </dsp:nvSpPr>
      <dsp:spPr>
        <a:xfrm>
          <a:off x="2365297" y="1178472"/>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Promotions</a:t>
          </a:r>
        </a:p>
      </dsp:txBody>
      <dsp:txXfrm>
        <a:off x="2365297" y="1178472"/>
        <a:ext cx="828342" cy="414171"/>
      </dsp:txXfrm>
    </dsp:sp>
    <dsp:sp modelId="{DBE1DAAE-8FA5-4FF3-B431-0DB2046C9567}">
      <dsp:nvSpPr>
        <dsp:cNvPr id="0" name=""/>
        <dsp:cNvSpPr/>
      </dsp:nvSpPr>
      <dsp:spPr>
        <a:xfrm>
          <a:off x="2365297" y="1766596"/>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Job Change</a:t>
          </a:r>
        </a:p>
      </dsp:txBody>
      <dsp:txXfrm>
        <a:off x="2365297" y="1766596"/>
        <a:ext cx="828342" cy="414171"/>
      </dsp:txXfrm>
    </dsp:sp>
    <dsp:sp modelId="{3123C02D-8AA1-43C5-97D6-A2D37650682D}">
      <dsp:nvSpPr>
        <dsp:cNvPr id="0" name=""/>
        <dsp:cNvSpPr/>
      </dsp:nvSpPr>
      <dsp:spPr>
        <a:xfrm>
          <a:off x="2365297" y="2354719"/>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Career Growth</a:t>
          </a:r>
        </a:p>
      </dsp:txBody>
      <dsp:txXfrm>
        <a:off x="2365297" y="2354719"/>
        <a:ext cx="828342" cy="414171"/>
      </dsp:txXfrm>
    </dsp:sp>
    <dsp:sp modelId="{3E5F62F4-39E2-4115-BC09-79ECE7A3174C}">
      <dsp:nvSpPr>
        <dsp:cNvPr id="0" name=""/>
        <dsp:cNvSpPr/>
      </dsp:nvSpPr>
      <dsp:spPr>
        <a:xfrm>
          <a:off x="2365297" y="2942842"/>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Training and Certification</a:t>
          </a:r>
        </a:p>
      </dsp:txBody>
      <dsp:txXfrm>
        <a:off x="2365297" y="2942842"/>
        <a:ext cx="828342" cy="414171"/>
      </dsp:txXfrm>
    </dsp:sp>
    <dsp:sp modelId="{60AF3F2F-DBF3-48B8-84CB-EFD3DB8B72FD}">
      <dsp:nvSpPr>
        <dsp:cNvPr id="0" name=""/>
        <dsp:cNvSpPr/>
      </dsp:nvSpPr>
      <dsp:spPr>
        <a:xfrm>
          <a:off x="2365297" y="3530966"/>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Talent Management</a:t>
          </a:r>
        </a:p>
      </dsp:txBody>
      <dsp:txXfrm>
        <a:off x="2365297" y="3530966"/>
        <a:ext cx="828342" cy="414171"/>
      </dsp:txXfrm>
    </dsp:sp>
    <dsp:sp modelId="{FC60BEA8-6DC5-423B-A46D-0EB50536B53F}">
      <dsp:nvSpPr>
        <dsp:cNvPr id="0" name=""/>
        <dsp:cNvSpPr/>
      </dsp:nvSpPr>
      <dsp:spPr>
        <a:xfrm>
          <a:off x="2365297" y="4119089"/>
          <a:ext cx="828342" cy="414171"/>
        </a:xfrm>
        <a:prstGeom prst="rect">
          <a:avLst/>
        </a:prstGeom>
        <a:solidFill>
          <a:srgbClr val="D9D9D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tx1"/>
              </a:solidFill>
            </a:rPr>
            <a:t>Performance</a:t>
          </a:r>
        </a:p>
      </dsp:txBody>
      <dsp:txXfrm>
        <a:off x="2365297" y="4119089"/>
        <a:ext cx="828342" cy="414171"/>
      </dsp:txXfrm>
    </dsp:sp>
    <dsp:sp modelId="{121D45B8-C95D-4D23-82D8-33981E961D9B}">
      <dsp:nvSpPr>
        <dsp:cNvPr id="0" name=""/>
        <dsp:cNvSpPr/>
      </dsp:nvSpPr>
      <dsp:spPr>
        <a:xfrm>
          <a:off x="3160507" y="590349"/>
          <a:ext cx="828342" cy="41417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Onboarding</a:t>
          </a:r>
        </a:p>
      </dsp:txBody>
      <dsp:txXfrm>
        <a:off x="3160507" y="590349"/>
        <a:ext cx="828342" cy="414171"/>
      </dsp:txXfrm>
    </dsp:sp>
    <dsp:sp modelId="{D1AF9BF6-F405-46E4-BB02-75DE197ED7F9}">
      <dsp:nvSpPr>
        <dsp:cNvPr id="0" name=""/>
        <dsp:cNvSpPr/>
      </dsp:nvSpPr>
      <dsp:spPr>
        <a:xfrm>
          <a:off x="4162802" y="590349"/>
          <a:ext cx="828342" cy="41417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Employee Conduct</a:t>
          </a:r>
        </a:p>
      </dsp:txBody>
      <dsp:txXfrm>
        <a:off x="4162802" y="590349"/>
        <a:ext cx="828342" cy="414171"/>
      </dsp:txXfrm>
    </dsp:sp>
    <dsp:sp modelId="{A5E9A883-F40B-4A86-9A5A-6B011BA129E0}">
      <dsp:nvSpPr>
        <dsp:cNvPr id="0" name=""/>
        <dsp:cNvSpPr/>
      </dsp:nvSpPr>
      <dsp:spPr>
        <a:xfrm>
          <a:off x="5165097" y="590349"/>
          <a:ext cx="828342" cy="41417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HR Systems</a:t>
          </a:r>
        </a:p>
      </dsp:txBody>
      <dsp:txXfrm>
        <a:off x="5165097" y="590349"/>
        <a:ext cx="828342" cy="414171"/>
      </dsp:txXfrm>
    </dsp:sp>
    <dsp:sp modelId="{347F2E77-A08A-4F24-A906-5D0FF7C3E44E}">
      <dsp:nvSpPr>
        <dsp:cNvPr id="0" name=""/>
        <dsp:cNvSpPr/>
      </dsp:nvSpPr>
      <dsp:spPr>
        <a:xfrm>
          <a:off x="6167391" y="590349"/>
          <a:ext cx="828342" cy="41417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Return to Workplace</a:t>
          </a:r>
        </a:p>
      </dsp:txBody>
      <dsp:txXfrm>
        <a:off x="6167391" y="590349"/>
        <a:ext cx="828342" cy="414171"/>
      </dsp:txXfrm>
    </dsp:sp>
    <dsp:sp modelId="{84B3252A-0AD6-4B71-A5EB-0AB13B217195}">
      <dsp:nvSpPr>
        <dsp:cNvPr id="0" name=""/>
        <dsp:cNvSpPr/>
      </dsp:nvSpPr>
      <dsp:spPr>
        <a:xfrm>
          <a:off x="7169686" y="590349"/>
          <a:ext cx="828342" cy="41417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Employment Information</a:t>
          </a:r>
        </a:p>
      </dsp:txBody>
      <dsp:txXfrm>
        <a:off x="7169686" y="590349"/>
        <a:ext cx="828342" cy="414171"/>
      </dsp:txXfrm>
    </dsp:sp>
    <dsp:sp modelId="{C10DD984-5BBE-4E95-92C4-7DB6192ED51F}">
      <dsp:nvSpPr>
        <dsp:cNvPr id="0" name=""/>
        <dsp:cNvSpPr/>
      </dsp:nvSpPr>
      <dsp:spPr>
        <a:xfrm>
          <a:off x="8171981" y="590349"/>
          <a:ext cx="828342" cy="41417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Travel and Relocation</a:t>
          </a:r>
        </a:p>
      </dsp:txBody>
      <dsp:txXfrm>
        <a:off x="8171981" y="590349"/>
        <a:ext cx="828342" cy="414171"/>
      </dsp:txXfrm>
    </dsp:sp>
    <dsp:sp modelId="{5AC74487-395F-4292-A2C2-003A0AFD346F}">
      <dsp:nvSpPr>
        <dsp:cNvPr id="0" name=""/>
        <dsp:cNvSpPr/>
      </dsp:nvSpPr>
      <dsp:spPr>
        <a:xfrm>
          <a:off x="9174276" y="590349"/>
          <a:ext cx="828342" cy="41417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Retirement and Separation</a:t>
          </a:r>
        </a:p>
      </dsp:txBody>
      <dsp:txXfrm>
        <a:off x="9174276" y="590349"/>
        <a:ext cx="828342" cy="414171"/>
      </dsp:txXfrm>
    </dsp:sp>
    <dsp:sp modelId="{0F06C992-1EBB-462F-845E-BD7A0EF62B96}">
      <dsp:nvSpPr>
        <dsp:cNvPr id="0" name=""/>
        <dsp:cNvSpPr/>
      </dsp:nvSpPr>
      <dsp:spPr>
        <a:xfrm>
          <a:off x="10176571" y="590349"/>
          <a:ext cx="828342" cy="41417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b="1" kern="1200">
              <a:solidFill>
                <a:schemeClr val="bg1"/>
              </a:solidFill>
            </a:rPr>
            <a:t>Policies and Procedures</a:t>
          </a:r>
        </a:p>
      </dsp:txBody>
      <dsp:txXfrm>
        <a:off x="10176571" y="590349"/>
        <a:ext cx="828342" cy="4141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9848D-5B97-4D81-B463-66ED0A3566F8}">
      <dsp:nvSpPr>
        <dsp:cNvPr id="0" name=""/>
        <dsp:cNvSpPr/>
      </dsp:nvSpPr>
      <dsp:spPr>
        <a:xfrm>
          <a:off x="0" y="0"/>
          <a:ext cx="10738328" cy="836309"/>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52A55-CB16-405A-BEB0-5C50F7AB6325}">
      <dsp:nvSpPr>
        <dsp:cNvPr id="0" name=""/>
        <dsp:cNvSpPr/>
      </dsp:nvSpPr>
      <dsp:spPr>
        <a:xfrm>
          <a:off x="323382" y="111507"/>
          <a:ext cx="1552548" cy="613293"/>
        </a:xfrm>
        <a:prstGeom prst="roundRect">
          <a:avLst>
            <a:gd name="adj" fmla="val 10000"/>
          </a:avLst>
        </a:prstGeom>
        <a:blipFill rotWithShape="1">
          <a:blip xmlns:r="http://schemas.openxmlformats.org/officeDocument/2006/relationships" r:embed="rId1"/>
          <a:srcRect/>
          <a:stretch>
            <a:fillRect t="-26000" b="-26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FAB0D4-CAAA-43E5-B002-E2E41C2B80C4}">
      <dsp:nvSpPr>
        <dsp:cNvPr id="0" name=""/>
        <dsp:cNvSpPr/>
      </dsp:nvSpPr>
      <dsp:spPr>
        <a:xfrm rot="10800000">
          <a:off x="323382" y="836309"/>
          <a:ext cx="1552548" cy="1022156"/>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b="1" kern="1200">
              <a:solidFill>
                <a:schemeClr val="tx1"/>
              </a:solidFill>
            </a:rPr>
            <a:t>Team Brief</a:t>
          </a:r>
        </a:p>
        <a:p>
          <a:pPr marL="0" lvl="0" indent="0" algn="ctr" defTabSz="400050">
            <a:lnSpc>
              <a:spcPct val="90000"/>
            </a:lnSpc>
            <a:spcBef>
              <a:spcPct val="0"/>
            </a:spcBef>
            <a:spcAft>
              <a:spcPct val="35000"/>
            </a:spcAft>
            <a:buNone/>
          </a:pPr>
          <a:r>
            <a:rPr lang="en-US" sz="900" b="0" i="0" u="none" strike="noStrike" kern="1200">
              <a:solidFill>
                <a:schemeClr val="tx1"/>
              </a:solidFill>
              <a:effectLst/>
            </a:rPr>
            <a:t>Employee important dates, and upcoming team events, as well as requests owned by the team</a:t>
          </a:r>
          <a:endParaRPr lang="en-US" sz="900" kern="1200">
            <a:solidFill>
              <a:schemeClr val="tx1"/>
            </a:solidFill>
          </a:endParaRPr>
        </a:p>
      </dsp:txBody>
      <dsp:txXfrm rot="10800000">
        <a:off x="354817" y="836309"/>
        <a:ext cx="1489678" cy="990721"/>
      </dsp:txXfrm>
    </dsp:sp>
    <dsp:sp modelId="{EBF1BE2A-FF77-4657-BF91-613C9AF13500}">
      <dsp:nvSpPr>
        <dsp:cNvPr id="0" name=""/>
        <dsp:cNvSpPr/>
      </dsp:nvSpPr>
      <dsp:spPr>
        <a:xfrm>
          <a:off x="2031185" y="111507"/>
          <a:ext cx="1552548" cy="613293"/>
        </a:xfrm>
        <a:prstGeom prst="roundRect">
          <a:avLst>
            <a:gd name="adj" fmla="val 10000"/>
          </a:avLst>
        </a:prstGeom>
        <a:blipFill rotWithShape="1">
          <a:blip xmlns:r="http://schemas.openxmlformats.org/officeDocument/2006/relationships" r:embed="rId2"/>
          <a:srcRect/>
          <a:stretch>
            <a:fillRect l="-31000" r="-31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E2F834-DE1C-4730-8D81-2EB50AEBD8C9}">
      <dsp:nvSpPr>
        <dsp:cNvPr id="0" name=""/>
        <dsp:cNvSpPr/>
      </dsp:nvSpPr>
      <dsp:spPr>
        <a:xfrm rot="10800000">
          <a:off x="2031185" y="836309"/>
          <a:ext cx="1552548" cy="1022156"/>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b="1" kern="1200">
              <a:solidFill>
                <a:schemeClr val="tx1"/>
              </a:solidFill>
            </a:rPr>
            <a:t>Local Times</a:t>
          </a:r>
        </a:p>
        <a:p>
          <a:pPr marL="0" lvl="0" indent="0" algn="ctr" defTabSz="400050">
            <a:lnSpc>
              <a:spcPct val="90000"/>
            </a:lnSpc>
            <a:spcBef>
              <a:spcPct val="0"/>
            </a:spcBef>
            <a:spcAft>
              <a:spcPct val="35000"/>
            </a:spcAft>
            <a:buNone/>
          </a:pPr>
          <a:r>
            <a:rPr lang="en-US" sz="900" b="1" i="0" u="none" strike="noStrike" kern="1200">
              <a:solidFill>
                <a:schemeClr val="tx1"/>
              </a:solidFill>
              <a:effectLst/>
            </a:rPr>
            <a:t>See local times </a:t>
          </a:r>
          <a:r>
            <a:rPr lang="en-US" sz="900" b="0" i="0" u="none" strike="noStrike" kern="1200">
              <a:solidFill>
                <a:schemeClr val="tx1"/>
              </a:solidFill>
              <a:effectLst/>
            </a:rPr>
            <a:t>and holiday status for multiple locations across a global team</a:t>
          </a:r>
          <a:endParaRPr lang="en-US" sz="900" kern="1200">
            <a:solidFill>
              <a:schemeClr val="tx1"/>
            </a:solidFill>
          </a:endParaRPr>
        </a:p>
      </dsp:txBody>
      <dsp:txXfrm rot="10800000">
        <a:off x="2062620" y="836309"/>
        <a:ext cx="1489678" cy="990721"/>
      </dsp:txXfrm>
    </dsp:sp>
    <dsp:sp modelId="{F6B6B397-FE23-4CCB-80AB-6B97AE3A59C6}">
      <dsp:nvSpPr>
        <dsp:cNvPr id="0" name=""/>
        <dsp:cNvSpPr/>
      </dsp:nvSpPr>
      <dsp:spPr>
        <a:xfrm>
          <a:off x="3738988" y="111507"/>
          <a:ext cx="1552548" cy="613293"/>
        </a:xfrm>
        <a:prstGeom prst="roundRect">
          <a:avLst>
            <a:gd name="adj" fmla="val 10000"/>
          </a:avLst>
        </a:prstGeom>
        <a:blipFill rotWithShape="1">
          <a:blip xmlns:r="http://schemas.openxmlformats.org/officeDocument/2006/relationships" r:embed="rId3"/>
          <a:srcRect/>
          <a:stretch>
            <a:fillRect l="-47000" r="-47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130141-6CCB-41DF-AA85-CF56C3E72B7C}">
      <dsp:nvSpPr>
        <dsp:cNvPr id="0" name=""/>
        <dsp:cNvSpPr/>
      </dsp:nvSpPr>
      <dsp:spPr>
        <a:xfrm rot="10800000">
          <a:off x="3738988" y="836309"/>
          <a:ext cx="1552548" cy="1022156"/>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b="1" kern="1200">
              <a:solidFill>
                <a:schemeClr val="tx1"/>
              </a:solidFill>
            </a:rPr>
            <a:t>Team Today</a:t>
          </a:r>
        </a:p>
        <a:p>
          <a:pPr marL="0" lvl="0" indent="0" algn="ctr" defTabSz="400050">
            <a:lnSpc>
              <a:spcPct val="90000"/>
            </a:lnSpc>
            <a:spcBef>
              <a:spcPct val="0"/>
            </a:spcBef>
            <a:spcAft>
              <a:spcPct val="35000"/>
            </a:spcAft>
            <a:buNone/>
          </a:pPr>
          <a:r>
            <a:rPr lang="en-US" sz="900" kern="1200">
              <a:solidFill>
                <a:schemeClr val="tx1"/>
              </a:solidFill>
            </a:rPr>
            <a:t>summary stats for the team, and links to the Your team page</a:t>
          </a:r>
        </a:p>
      </dsp:txBody>
      <dsp:txXfrm rot="10800000">
        <a:off x="3770423" y="836309"/>
        <a:ext cx="1489678" cy="990721"/>
      </dsp:txXfrm>
    </dsp:sp>
    <dsp:sp modelId="{B5292F6F-6E88-4B1F-8624-0A6A92479294}">
      <dsp:nvSpPr>
        <dsp:cNvPr id="0" name=""/>
        <dsp:cNvSpPr/>
      </dsp:nvSpPr>
      <dsp:spPr>
        <a:xfrm>
          <a:off x="5446791" y="111507"/>
          <a:ext cx="1552548" cy="613293"/>
        </a:xfrm>
        <a:prstGeom prst="roundRect">
          <a:avLst>
            <a:gd name="adj" fmla="val 10000"/>
          </a:avLst>
        </a:prstGeom>
        <a:blipFill rotWithShape="1">
          <a:blip xmlns:r="http://schemas.openxmlformats.org/officeDocument/2006/relationships" r:embed="rId4"/>
          <a:srcRect/>
          <a:stretch>
            <a:fillRect l="-13000" r="-13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107EB9-BC18-497A-A0C1-1787AE29ADEF}">
      <dsp:nvSpPr>
        <dsp:cNvPr id="0" name=""/>
        <dsp:cNvSpPr/>
      </dsp:nvSpPr>
      <dsp:spPr>
        <a:xfrm rot="10800000">
          <a:off x="5446791" y="836309"/>
          <a:ext cx="1552548" cy="1022156"/>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b="1" kern="1200">
              <a:solidFill>
                <a:schemeClr val="tx1"/>
              </a:solidFill>
            </a:rPr>
            <a:t>News &amp; Announcements</a:t>
          </a:r>
        </a:p>
        <a:p>
          <a:pPr marL="0" lvl="0" indent="0" algn="ctr" defTabSz="400050">
            <a:lnSpc>
              <a:spcPct val="90000"/>
            </a:lnSpc>
            <a:spcBef>
              <a:spcPct val="0"/>
            </a:spcBef>
            <a:spcAft>
              <a:spcPct val="35000"/>
            </a:spcAft>
            <a:buNone/>
          </a:pPr>
          <a:r>
            <a:rPr lang="en-US" sz="900" kern="1200">
              <a:solidFill>
                <a:schemeClr val="tx1"/>
              </a:solidFill>
            </a:rPr>
            <a:t>Highlight relevant organizational communications for people managers</a:t>
          </a:r>
        </a:p>
      </dsp:txBody>
      <dsp:txXfrm rot="10800000">
        <a:off x="5478226" y="836309"/>
        <a:ext cx="1489678" cy="990721"/>
      </dsp:txXfrm>
    </dsp:sp>
    <dsp:sp modelId="{8EA2DD8B-FC2E-4AB1-9C86-212B33D45C32}">
      <dsp:nvSpPr>
        <dsp:cNvPr id="0" name=""/>
        <dsp:cNvSpPr/>
      </dsp:nvSpPr>
      <dsp:spPr>
        <a:xfrm>
          <a:off x="7154594" y="111507"/>
          <a:ext cx="1552548" cy="613293"/>
        </a:xfrm>
        <a:prstGeom prst="roundRect">
          <a:avLst>
            <a:gd name="adj" fmla="val 10000"/>
          </a:avLst>
        </a:prstGeom>
        <a:blipFill rotWithShape="1">
          <a:blip xmlns:r="http://schemas.openxmlformats.org/officeDocument/2006/relationships" r:embed="rId5" cstate="email">
            <a:extLst>
              <a:ext uri="{28A0092B-C50C-407E-A947-70E740481C1C}">
                <a14:useLocalDpi xmlns:a14="http://schemas.microsoft.com/office/drawing/2010/main"/>
              </a:ext>
            </a:extLst>
          </a:blip>
          <a:srcRect/>
          <a:stretch>
            <a:fillRect t="-72000" b="-72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0FE028-C720-4EFC-8BD0-4CFEF179300F}">
      <dsp:nvSpPr>
        <dsp:cNvPr id="0" name=""/>
        <dsp:cNvSpPr/>
      </dsp:nvSpPr>
      <dsp:spPr>
        <a:xfrm rot="10800000">
          <a:off x="7154594" y="836309"/>
          <a:ext cx="1552548" cy="1022156"/>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b="1" kern="1200"/>
            <a:t>Management Tasks</a:t>
          </a:r>
        </a:p>
        <a:p>
          <a:pPr marL="0" lvl="0" indent="0" algn="ctr" defTabSz="400050">
            <a:lnSpc>
              <a:spcPct val="90000"/>
            </a:lnSpc>
            <a:spcBef>
              <a:spcPct val="0"/>
            </a:spcBef>
            <a:spcAft>
              <a:spcPct val="35000"/>
            </a:spcAft>
            <a:buNone/>
          </a:pPr>
          <a:r>
            <a:rPr lang="en-US" sz="900" kern="1200"/>
            <a:t>View and take action on </a:t>
          </a:r>
          <a:r>
            <a:rPr lang="en-US" sz="900" b="0" kern="1200"/>
            <a:t>tasks assigned to them, including approvals, HR tasks, and Journey tasks</a:t>
          </a:r>
        </a:p>
      </dsp:txBody>
      <dsp:txXfrm rot="10800000">
        <a:off x="7186029" y="836309"/>
        <a:ext cx="1489678" cy="990721"/>
      </dsp:txXfrm>
    </dsp:sp>
    <dsp:sp modelId="{C7EEBCFA-6127-48DE-B93A-08B1F34FA24A}">
      <dsp:nvSpPr>
        <dsp:cNvPr id="0" name=""/>
        <dsp:cNvSpPr/>
      </dsp:nvSpPr>
      <dsp:spPr>
        <a:xfrm>
          <a:off x="8862397" y="111507"/>
          <a:ext cx="1552548" cy="613293"/>
        </a:xfrm>
        <a:prstGeom prst="roundRect">
          <a:avLst>
            <a:gd name="adj" fmla="val 10000"/>
          </a:avLst>
        </a:prstGeom>
        <a:blipFill rotWithShape="1">
          <a:blip xmlns:r="http://schemas.openxmlformats.org/officeDocument/2006/relationships" r:embed="rId6" cstate="screen">
            <a:extLst>
              <a:ext uri="{28A0092B-C50C-407E-A947-70E740481C1C}">
                <a14:useLocalDpi xmlns:a14="http://schemas.microsoft.com/office/drawing/2010/main"/>
              </a:ext>
            </a:extLst>
          </a:blip>
          <a:srcRect/>
          <a:stretch>
            <a:fillRect t="-68000" b="-68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324720-F4EB-437B-A3CB-BC1948A07B46}">
      <dsp:nvSpPr>
        <dsp:cNvPr id="0" name=""/>
        <dsp:cNvSpPr/>
      </dsp:nvSpPr>
      <dsp:spPr>
        <a:xfrm rot="10800000">
          <a:off x="8862397" y="836309"/>
          <a:ext cx="1552548" cy="1022156"/>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t" anchorCtr="0">
          <a:noAutofit/>
        </a:bodyPr>
        <a:lstStyle/>
        <a:p>
          <a:pPr marL="0" lvl="0" indent="0" algn="ctr" defTabSz="400050">
            <a:lnSpc>
              <a:spcPct val="90000"/>
            </a:lnSpc>
            <a:spcBef>
              <a:spcPct val="0"/>
            </a:spcBef>
            <a:spcAft>
              <a:spcPct val="35000"/>
            </a:spcAft>
            <a:buNone/>
          </a:pPr>
          <a:r>
            <a:rPr lang="en-US" sz="900" b="1" kern="1200"/>
            <a:t>Important Dates</a:t>
          </a:r>
        </a:p>
        <a:p>
          <a:pPr marL="0" lvl="0" indent="0" algn="ctr" defTabSz="400050">
            <a:lnSpc>
              <a:spcPct val="90000"/>
            </a:lnSpc>
            <a:spcBef>
              <a:spcPct val="0"/>
            </a:spcBef>
            <a:spcAft>
              <a:spcPct val="35000"/>
            </a:spcAft>
            <a:buNone/>
          </a:pPr>
          <a:r>
            <a:rPr lang="en-US" sz="900" kern="1200"/>
            <a:t>Significant events like employee leaves or recurring milestones such as work anniversaries and birthdays</a:t>
          </a:r>
        </a:p>
      </dsp:txBody>
      <dsp:txXfrm rot="10800000">
        <a:off x="8893832" y="836309"/>
        <a:ext cx="1489678" cy="9907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9848D-5B97-4D81-B463-66ED0A3566F8}">
      <dsp:nvSpPr>
        <dsp:cNvPr id="0" name=""/>
        <dsp:cNvSpPr/>
      </dsp:nvSpPr>
      <dsp:spPr>
        <a:xfrm>
          <a:off x="0" y="0"/>
          <a:ext cx="8297559" cy="946403"/>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52A55-CB16-405A-BEB0-5C50F7AB6325}">
      <dsp:nvSpPr>
        <dsp:cNvPr id="0" name=""/>
        <dsp:cNvSpPr/>
      </dsp:nvSpPr>
      <dsp:spPr>
        <a:xfrm>
          <a:off x="248926" y="126187"/>
          <a:ext cx="2437407" cy="694029"/>
        </a:xfrm>
        <a:prstGeom prst="roundRect">
          <a:avLst>
            <a:gd name="adj" fmla="val 10000"/>
          </a:avLst>
        </a:prstGeom>
        <a:blipFill rotWithShape="1">
          <a:blip xmlns:r="http://schemas.openxmlformats.org/officeDocument/2006/relationships" r:embed="rId1"/>
          <a:srcRect/>
          <a:stretch>
            <a:fillRect t="-4000" b="-4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FAB0D4-CAAA-43E5-B002-E2E41C2B80C4}">
      <dsp:nvSpPr>
        <dsp:cNvPr id="0" name=""/>
        <dsp:cNvSpPr/>
      </dsp:nvSpPr>
      <dsp:spPr>
        <a:xfrm rot="10800000">
          <a:off x="248926" y="946403"/>
          <a:ext cx="2437407" cy="115671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US" sz="800" b="1" kern="1200"/>
            <a:t>Employee Details</a:t>
          </a:r>
        </a:p>
        <a:p>
          <a:pPr marL="0" lvl="0" indent="0" algn="ctr" defTabSz="355600">
            <a:lnSpc>
              <a:spcPct val="90000"/>
            </a:lnSpc>
            <a:spcBef>
              <a:spcPct val="0"/>
            </a:spcBef>
            <a:spcAft>
              <a:spcPct val="35000"/>
            </a:spcAft>
            <a:buNone/>
          </a:pPr>
          <a:r>
            <a:rPr lang="en-US" sz="800" kern="1200"/>
            <a:t>View specific information for that individual</a:t>
          </a:r>
        </a:p>
        <a:p>
          <a:pPr marL="0" lvl="0" indent="0" algn="ctr" defTabSz="355600">
            <a:lnSpc>
              <a:spcPct val="90000"/>
            </a:lnSpc>
            <a:spcBef>
              <a:spcPct val="0"/>
            </a:spcBef>
            <a:spcAft>
              <a:spcPct val="35000"/>
            </a:spcAft>
            <a:buNone/>
          </a:pPr>
          <a:r>
            <a:rPr lang="en-US" sz="800" b="1" kern="1200"/>
            <a:t>Title</a:t>
          </a:r>
        </a:p>
        <a:p>
          <a:pPr marL="0" lvl="0" indent="0" algn="ctr" defTabSz="355600">
            <a:lnSpc>
              <a:spcPct val="90000"/>
            </a:lnSpc>
            <a:spcBef>
              <a:spcPct val="0"/>
            </a:spcBef>
            <a:spcAft>
              <a:spcPct val="35000"/>
            </a:spcAft>
            <a:buNone/>
          </a:pPr>
          <a:r>
            <a:rPr lang="en-US" sz="800" b="1" kern="1200"/>
            <a:t>Status</a:t>
          </a:r>
        </a:p>
        <a:p>
          <a:pPr marL="0" lvl="0" indent="0" algn="ctr" defTabSz="355600">
            <a:lnSpc>
              <a:spcPct val="90000"/>
            </a:lnSpc>
            <a:spcBef>
              <a:spcPct val="0"/>
            </a:spcBef>
            <a:spcAft>
              <a:spcPct val="35000"/>
            </a:spcAft>
            <a:buNone/>
          </a:pPr>
          <a:r>
            <a:rPr lang="en-US" sz="800" b="1" kern="1200">
              <a:latin typeface="Arial"/>
              <a:cs typeface="Arial"/>
            </a:rPr>
            <a:t>Location</a:t>
          </a:r>
        </a:p>
        <a:p>
          <a:pPr marL="0" lvl="0" indent="0" algn="ctr" defTabSz="355600">
            <a:lnSpc>
              <a:spcPct val="90000"/>
            </a:lnSpc>
            <a:spcBef>
              <a:spcPct val="0"/>
            </a:spcBef>
            <a:spcAft>
              <a:spcPct val="35000"/>
            </a:spcAft>
            <a:buNone/>
          </a:pPr>
          <a:r>
            <a:rPr lang="en-US" sz="800" b="1" kern="1200"/>
            <a:t>Tasks, and Important dates</a:t>
          </a:r>
        </a:p>
        <a:p>
          <a:pPr marL="0" lvl="0" indent="0" algn="ctr" defTabSz="355600">
            <a:lnSpc>
              <a:spcPct val="90000"/>
            </a:lnSpc>
            <a:spcBef>
              <a:spcPct val="0"/>
            </a:spcBef>
            <a:spcAft>
              <a:spcPct val="35000"/>
            </a:spcAft>
            <a:buNone/>
          </a:pPr>
          <a:r>
            <a:rPr lang="en-US" sz="800" b="1" kern="1200"/>
            <a:t>Direct reports</a:t>
          </a:r>
        </a:p>
      </dsp:txBody>
      <dsp:txXfrm rot="10800000">
        <a:off x="284499" y="946403"/>
        <a:ext cx="2366261" cy="1121142"/>
      </dsp:txXfrm>
    </dsp:sp>
    <dsp:sp modelId="{EBF1BE2A-FF77-4657-BF91-613C9AF13500}">
      <dsp:nvSpPr>
        <dsp:cNvPr id="0" name=""/>
        <dsp:cNvSpPr/>
      </dsp:nvSpPr>
      <dsp:spPr>
        <a:xfrm>
          <a:off x="2930075" y="126187"/>
          <a:ext cx="2437407" cy="694029"/>
        </a:xfrm>
        <a:prstGeom prst="roundRect">
          <a:avLst>
            <a:gd name="adj" fmla="val 10000"/>
          </a:avLst>
        </a:prstGeom>
        <a:blipFill rotWithShape="1">
          <a:blip xmlns:r="http://schemas.openxmlformats.org/officeDocument/2006/relationships" r:embed="rId2"/>
          <a:srcRect/>
          <a:stretch>
            <a:fillRect t="-38000" b="-38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E2F834-DE1C-4730-8D81-2EB50AEBD8C9}">
      <dsp:nvSpPr>
        <dsp:cNvPr id="0" name=""/>
        <dsp:cNvSpPr/>
      </dsp:nvSpPr>
      <dsp:spPr>
        <a:xfrm rot="10800000">
          <a:off x="2930075" y="946403"/>
          <a:ext cx="2437407" cy="115671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US" sz="800" b="1" kern="1200"/>
            <a:t>Employee Knowledge View</a:t>
          </a:r>
        </a:p>
        <a:p>
          <a:pPr marL="0" lvl="0" indent="0" algn="ctr" defTabSz="355600">
            <a:lnSpc>
              <a:spcPct val="90000"/>
            </a:lnSpc>
            <a:spcBef>
              <a:spcPct val="0"/>
            </a:spcBef>
            <a:spcAft>
              <a:spcPct val="35000"/>
            </a:spcAft>
            <a:buNone/>
          </a:pPr>
          <a:r>
            <a:rPr lang="en-US" sz="800" kern="1200"/>
            <a:t>A manager can search and view the knowledge articles as their team members to provide support or validate the information.</a:t>
          </a:r>
        </a:p>
      </dsp:txBody>
      <dsp:txXfrm rot="10800000">
        <a:off x="2965648" y="946403"/>
        <a:ext cx="2366261" cy="1121142"/>
      </dsp:txXfrm>
    </dsp:sp>
    <dsp:sp modelId="{F6B6B397-FE23-4CCB-80AB-6B97AE3A59C6}">
      <dsp:nvSpPr>
        <dsp:cNvPr id="0" name=""/>
        <dsp:cNvSpPr/>
      </dsp:nvSpPr>
      <dsp:spPr>
        <a:xfrm>
          <a:off x="5611224" y="126187"/>
          <a:ext cx="2437407" cy="694029"/>
        </a:xfrm>
        <a:prstGeom prst="roundRect">
          <a:avLst>
            <a:gd name="adj" fmla="val 10000"/>
          </a:avLst>
        </a:prstGeom>
        <a:blipFill rotWithShape="1">
          <a:blip xmlns:r="http://schemas.openxmlformats.org/officeDocument/2006/relationships" r:embed="rId3"/>
          <a:srcRect/>
          <a:stretch>
            <a:fillRect l="-47000" r="-47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130141-6CCB-41DF-AA85-CF56C3E72B7C}">
      <dsp:nvSpPr>
        <dsp:cNvPr id="0" name=""/>
        <dsp:cNvSpPr/>
      </dsp:nvSpPr>
      <dsp:spPr>
        <a:xfrm rot="10800000">
          <a:off x="5611224" y="946403"/>
          <a:ext cx="2437407" cy="115671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US" sz="800" b="1" kern="1200"/>
            <a:t>Team Daily Stats</a:t>
          </a:r>
        </a:p>
        <a:p>
          <a:pPr marL="0" lvl="0" indent="0" algn="ctr" defTabSz="355600">
            <a:lnSpc>
              <a:spcPct val="90000"/>
            </a:lnSpc>
            <a:spcBef>
              <a:spcPct val="0"/>
            </a:spcBef>
            <a:spcAft>
              <a:spcPct val="35000"/>
            </a:spcAft>
            <a:buNone/>
          </a:pPr>
          <a:r>
            <a:rPr lang="en-US" sz="800" kern="1200"/>
            <a:t>Stats are available when Manager Hub is activated</a:t>
          </a:r>
        </a:p>
        <a:p>
          <a:pPr marL="0" lvl="0" indent="0" algn="ctr" defTabSz="355600">
            <a:lnSpc>
              <a:spcPct val="90000"/>
            </a:lnSpc>
            <a:spcBef>
              <a:spcPct val="0"/>
            </a:spcBef>
            <a:spcAft>
              <a:spcPct val="35000"/>
            </a:spcAft>
            <a:buNone/>
          </a:pPr>
          <a:r>
            <a:rPr lang="en-US" sz="800" b="1" kern="1200">
              <a:latin typeface="Arial"/>
              <a:cs typeface="Arial"/>
            </a:rPr>
            <a:t>Onboarding</a:t>
          </a:r>
        </a:p>
        <a:p>
          <a:pPr marL="0" lvl="0" indent="0" algn="ctr" defTabSz="355600">
            <a:lnSpc>
              <a:spcPct val="90000"/>
            </a:lnSpc>
            <a:spcBef>
              <a:spcPct val="0"/>
            </a:spcBef>
            <a:spcAft>
              <a:spcPct val="35000"/>
            </a:spcAft>
            <a:buNone/>
          </a:pPr>
          <a:r>
            <a:rPr lang="en-US" sz="800" kern="1200"/>
            <a:t>On journeys</a:t>
          </a:r>
        </a:p>
        <a:p>
          <a:pPr marL="0" lvl="0" indent="0" algn="ctr" defTabSz="355600">
            <a:lnSpc>
              <a:spcPct val="90000"/>
            </a:lnSpc>
            <a:spcBef>
              <a:spcPct val="0"/>
            </a:spcBef>
            <a:spcAft>
              <a:spcPct val="35000"/>
            </a:spcAft>
            <a:buNone/>
          </a:pPr>
          <a:r>
            <a:rPr lang="en-US" sz="800" kern="1200">
              <a:latin typeface="Arial"/>
              <a:cs typeface="Arial"/>
            </a:rPr>
            <a:t>On PTO</a:t>
          </a:r>
        </a:p>
        <a:p>
          <a:pPr marL="0" lvl="0" indent="0" algn="ctr" defTabSz="355600">
            <a:lnSpc>
              <a:spcPct val="90000"/>
            </a:lnSpc>
            <a:spcBef>
              <a:spcPct val="0"/>
            </a:spcBef>
            <a:spcAft>
              <a:spcPct val="35000"/>
            </a:spcAft>
            <a:buNone/>
          </a:pPr>
          <a:r>
            <a:rPr lang="en-US" sz="800" kern="1200">
              <a:latin typeface="Arial"/>
              <a:cs typeface="Arial"/>
            </a:rPr>
            <a:t>On leave</a:t>
          </a:r>
          <a:endParaRPr lang="en-US" sz="800" kern="1200"/>
        </a:p>
      </dsp:txBody>
      <dsp:txXfrm rot="10800000">
        <a:off x="5646797" y="946403"/>
        <a:ext cx="2366261" cy="11211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9848D-5B97-4D81-B463-66ED0A3566F8}">
      <dsp:nvSpPr>
        <dsp:cNvPr id="0" name=""/>
        <dsp:cNvSpPr/>
      </dsp:nvSpPr>
      <dsp:spPr>
        <a:xfrm>
          <a:off x="0" y="0"/>
          <a:ext cx="8297559" cy="946403"/>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A52A55-CB16-405A-BEB0-5C50F7AB6325}">
      <dsp:nvSpPr>
        <dsp:cNvPr id="0" name=""/>
        <dsp:cNvSpPr/>
      </dsp:nvSpPr>
      <dsp:spPr>
        <a:xfrm>
          <a:off x="248926" y="126187"/>
          <a:ext cx="2437407" cy="694029"/>
        </a:xfrm>
        <a:prstGeom prst="roundRect">
          <a:avLst>
            <a:gd name="adj" fmla="val 10000"/>
          </a:avLst>
        </a:prstGeom>
        <a:blipFill rotWithShape="1">
          <a:blip xmlns:r="http://schemas.openxmlformats.org/officeDocument/2006/relationships" r:embed="rId1"/>
          <a:srcRect/>
          <a:stretch>
            <a:fillRect t="-13000" b="-13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FAB0D4-CAAA-43E5-B002-E2E41C2B80C4}">
      <dsp:nvSpPr>
        <dsp:cNvPr id="0" name=""/>
        <dsp:cNvSpPr/>
      </dsp:nvSpPr>
      <dsp:spPr>
        <a:xfrm rot="10800000">
          <a:off x="248926" y="946403"/>
          <a:ext cx="2437407" cy="115671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US" sz="800" b="1" kern="1200"/>
            <a:t>About the Team</a:t>
          </a:r>
        </a:p>
        <a:p>
          <a:pPr marL="0" lvl="0" indent="0" algn="ctr" defTabSz="355600">
            <a:lnSpc>
              <a:spcPct val="90000"/>
            </a:lnSpc>
            <a:spcBef>
              <a:spcPct val="0"/>
            </a:spcBef>
            <a:spcAft>
              <a:spcPct val="35000"/>
            </a:spcAft>
            <a:buNone/>
          </a:pPr>
          <a:r>
            <a:rPr lang="en-US" sz="800" kern="1200"/>
            <a:t>Team Insights </a:t>
          </a:r>
          <a:r>
            <a:rPr lang="en-US" sz="800" kern="1200">
              <a:ea typeface="+mn-lt"/>
              <a:cs typeface="+mn-lt"/>
            </a:rPr>
            <a:t>page is divided into sections that can be configured to show desired reports or Performance Analytics widgets. Default sections include:</a:t>
          </a:r>
        </a:p>
        <a:p>
          <a:pPr marL="0" lvl="0" indent="0" algn="ctr" defTabSz="355600">
            <a:lnSpc>
              <a:spcPct val="90000"/>
            </a:lnSpc>
            <a:spcBef>
              <a:spcPct val="0"/>
            </a:spcBef>
            <a:spcAft>
              <a:spcPct val="35000"/>
            </a:spcAft>
            <a:buNone/>
          </a:pPr>
          <a:r>
            <a:rPr lang="en-US" sz="800" b="1" kern="1200">
              <a:ea typeface="+mn-lt"/>
              <a:cs typeface="+mn-lt"/>
            </a:rPr>
            <a:t>About the team</a:t>
          </a:r>
          <a:r>
            <a:rPr lang="en-US" sz="800" kern="1200">
              <a:ea typeface="+mn-lt"/>
              <a:cs typeface="+mn-lt"/>
            </a:rPr>
            <a:t>: view employee leaves and tenure</a:t>
          </a:r>
          <a:endParaRPr lang="en-US" sz="800" b="1" kern="1200"/>
        </a:p>
      </dsp:txBody>
      <dsp:txXfrm rot="10800000">
        <a:off x="284499" y="946403"/>
        <a:ext cx="2366261" cy="1121142"/>
      </dsp:txXfrm>
    </dsp:sp>
    <dsp:sp modelId="{EBF1BE2A-FF77-4657-BF91-613C9AF13500}">
      <dsp:nvSpPr>
        <dsp:cNvPr id="0" name=""/>
        <dsp:cNvSpPr/>
      </dsp:nvSpPr>
      <dsp:spPr>
        <a:xfrm>
          <a:off x="2930075" y="126187"/>
          <a:ext cx="2437407" cy="694029"/>
        </a:xfrm>
        <a:prstGeom prst="roundRect">
          <a:avLst>
            <a:gd name="adj" fmla="val 10000"/>
          </a:avLst>
        </a:prstGeom>
        <a:blipFill rotWithShape="1">
          <a:blip xmlns:r="http://schemas.openxmlformats.org/officeDocument/2006/relationships" r:embed="rId2"/>
          <a:srcRect/>
          <a:stretch>
            <a:fillRect t="-43000" b="-43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E2F834-DE1C-4730-8D81-2EB50AEBD8C9}">
      <dsp:nvSpPr>
        <dsp:cNvPr id="0" name=""/>
        <dsp:cNvSpPr/>
      </dsp:nvSpPr>
      <dsp:spPr>
        <a:xfrm rot="10800000">
          <a:off x="2930075" y="946403"/>
          <a:ext cx="2437407" cy="115671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US" sz="800" b="1" kern="1200"/>
            <a:t>Service &amp; Support</a:t>
          </a:r>
        </a:p>
        <a:p>
          <a:pPr marL="0" lvl="0" indent="0" algn="ctr" defTabSz="355600">
            <a:lnSpc>
              <a:spcPct val="90000"/>
            </a:lnSpc>
            <a:spcBef>
              <a:spcPct val="0"/>
            </a:spcBef>
            <a:spcAft>
              <a:spcPct val="35000"/>
            </a:spcAft>
            <a:buNone/>
          </a:pPr>
          <a:r>
            <a:rPr lang="en-US" sz="800" kern="1200"/>
            <a:t>Team Insights </a:t>
          </a:r>
          <a:r>
            <a:rPr lang="en-US" sz="800" kern="1200">
              <a:ea typeface="+mn-lt"/>
              <a:cs typeface="+mn-lt"/>
            </a:rPr>
            <a:t>page is divided into sections that can be configured to show desired reports or Performance Analytics widgets. Default sections include:</a:t>
          </a:r>
        </a:p>
        <a:p>
          <a:pPr marL="0" lvl="0" indent="0" algn="ctr" defTabSz="355600">
            <a:lnSpc>
              <a:spcPct val="90000"/>
            </a:lnSpc>
            <a:spcBef>
              <a:spcPct val="0"/>
            </a:spcBef>
            <a:spcAft>
              <a:spcPct val="35000"/>
            </a:spcAft>
            <a:buNone/>
          </a:pPr>
          <a:r>
            <a:rPr lang="en-US" sz="800" b="1" kern="1200">
              <a:ea typeface="+mn-lt"/>
              <a:cs typeface="+mn-lt"/>
            </a:rPr>
            <a:t>Service and support</a:t>
          </a:r>
          <a:r>
            <a:rPr lang="en-US" sz="800" kern="1200">
              <a:ea typeface="+mn-lt"/>
              <a:cs typeface="+mn-lt"/>
            </a:rPr>
            <a:t>: See counts and types of requests</a:t>
          </a:r>
          <a:r>
            <a:rPr lang="en-US" sz="800" b="1" kern="1200"/>
            <a:t> </a:t>
          </a:r>
          <a:endParaRPr lang="en-US" sz="800" kern="1200"/>
        </a:p>
      </dsp:txBody>
      <dsp:txXfrm rot="10800000">
        <a:off x="2965648" y="946403"/>
        <a:ext cx="2366261" cy="1121142"/>
      </dsp:txXfrm>
    </dsp:sp>
    <dsp:sp modelId="{F6B6B397-FE23-4CCB-80AB-6B97AE3A59C6}">
      <dsp:nvSpPr>
        <dsp:cNvPr id="0" name=""/>
        <dsp:cNvSpPr/>
      </dsp:nvSpPr>
      <dsp:spPr>
        <a:xfrm>
          <a:off x="5611224" y="126187"/>
          <a:ext cx="2437407" cy="694029"/>
        </a:xfrm>
        <a:prstGeom prst="roundRect">
          <a:avLst>
            <a:gd name="adj" fmla="val 10000"/>
          </a:avLst>
        </a:prstGeom>
        <a:blipFill rotWithShape="1">
          <a:blip xmlns:r="http://schemas.openxmlformats.org/officeDocument/2006/relationships" r:embed="rId2"/>
          <a:srcRect/>
          <a:stretch>
            <a:fillRect t="-43000" b="-43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130141-6CCB-41DF-AA85-CF56C3E72B7C}">
      <dsp:nvSpPr>
        <dsp:cNvPr id="0" name=""/>
        <dsp:cNvSpPr/>
      </dsp:nvSpPr>
      <dsp:spPr>
        <a:xfrm rot="10800000">
          <a:off x="5611224" y="946403"/>
          <a:ext cx="2437407" cy="115671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US" sz="800" b="1" kern="1200"/>
            <a:t>Performance Analytics &amp; Reports</a:t>
          </a:r>
        </a:p>
        <a:p>
          <a:pPr marL="0" lvl="0" indent="0" algn="ctr" defTabSz="355600">
            <a:lnSpc>
              <a:spcPct val="90000"/>
            </a:lnSpc>
            <a:spcBef>
              <a:spcPct val="0"/>
            </a:spcBef>
            <a:spcAft>
              <a:spcPct val="35000"/>
            </a:spcAft>
            <a:buNone/>
          </a:pPr>
          <a:r>
            <a:rPr lang="en-US" sz="800" b="0" kern="1200"/>
            <a:t>Use out of box reports to track team work, progress, status, etc. </a:t>
          </a:r>
        </a:p>
      </dsp:txBody>
      <dsp:txXfrm rot="10800000">
        <a:off x="5646797" y="946403"/>
        <a:ext cx="2366261" cy="112114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312D6E-4F26-486E-9EE5-F2CB3105B592}"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C5045-91F6-4F23-9A66-81E716ACDA4C}" type="slidenum">
              <a:rPr lang="en-US" smtClean="0"/>
              <a:t>‹#›</a:t>
            </a:fld>
            <a:endParaRPr lang="en-US"/>
          </a:p>
        </p:txBody>
      </p:sp>
    </p:spTree>
    <p:extLst>
      <p:ext uri="{BB962C8B-B14F-4D97-AF65-F5344CB8AC3E}">
        <p14:creationId xmlns:p14="http://schemas.microsoft.com/office/powerpoint/2010/main" val="3486399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servicenow.com/bundle/sandiego-platform-user-interface/page/build/help-guided-tours/reference/guided-tour-overview.html"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Robert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57147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9150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Robert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05877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66086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04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a:t>In this section, we’ll review the widgets in more detail</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15748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a:t>
            </a:r>
            <a:r>
              <a:rPr lang="en-US"/>
              <a:t>Topics must have connected content in order to appear in the Mega Menu</a:t>
            </a:r>
          </a:p>
          <a:p>
            <a:r>
              <a:rPr lang="en-US"/>
              <a:t>Content can be mapped to more than one topic (for example: a knowledge article about workplace safety guidelines could be connected to the Workplace &gt; Site Safety topic and HR &gt; Return to Workplace topic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44010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highlight>
                  <a:srgbClr val="FFFF00"/>
                </a:highlight>
              </a:rPr>
              <a:t>Taxonomy takes precedence over directly associated SC/KB's sources with portal record.  Recommend engine runs on either of these content sources.</a:t>
            </a:r>
          </a:p>
          <a:p>
            <a:endParaRPr lang="en-US">
              <a:cs typeface="Calibri"/>
            </a:endParaRPr>
          </a:p>
          <a:p>
            <a:pPr marL="0" indent="0" defTabSz="456903">
              <a:buNone/>
            </a:pPr>
            <a:r>
              <a:rPr lang="en-US" sz="1200" b="1">
                <a:solidFill>
                  <a:sysClr val="windowText" lastClr="000000"/>
                </a:solidFill>
                <a:latin typeface="Century Gothic" panose="020F0302020204030204"/>
              </a:rPr>
              <a:t>Notes on the Recommended for You algorithm:</a:t>
            </a:r>
          </a:p>
          <a:p>
            <a:pPr marL="114232" indent="-114232" defTabSz="456903">
              <a:spcAft>
                <a:spcPts val="300"/>
              </a:spcAft>
              <a:buFont typeface="Arial" panose="020B0604020202020204" pitchFamily="34" charset="0"/>
              <a:buChar char="•"/>
            </a:pPr>
            <a:r>
              <a:rPr lang="en-US" sz="1200">
                <a:solidFill>
                  <a:sysClr val="windowText" lastClr="000000"/>
                </a:solidFill>
                <a:latin typeface="Century Gothic" panose="020F0302020204030204"/>
              </a:rPr>
              <a:t>For HR Pro customers: Content is recommended based on user profile similarity algorithm. No change to existing algorithm.</a:t>
            </a:r>
          </a:p>
          <a:p>
            <a:pPr marL="114232" indent="-114232" defTabSz="456903">
              <a:spcAft>
                <a:spcPts val="300"/>
              </a:spcAft>
              <a:buFont typeface="Arial" panose="020B0604020202020204" pitchFamily="34" charset="0"/>
              <a:buChar char="•"/>
            </a:pPr>
            <a:r>
              <a:rPr lang="en-US" sz="1200">
                <a:solidFill>
                  <a:sysClr val="windowText" lastClr="000000"/>
                </a:solidFill>
                <a:latin typeface="Century Gothic" panose="020F0302020204030204"/>
              </a:rPr>
              <a:t>For all other customers: Recommendation score is calculated by popularity of content (i.e., number of views on KB article and number of requests submitted for a catalog item).</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1305026B-1DA3-B648-99A7-5EA4284022F3}"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925205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algn="l" defTabSz="457040" rtl="0" eaLnBrk="1" latinLnBrk="0" hangingPunct="1">
              <a:lnSpc>
                <a:spcPct val="95000"/>
              </a:lnSpc>
              <a:spcBef>
                <a:spcPts val="600"/>
              </a:spcBef>
              <a:spcAft>
                <a:spcPts val="600"/>
              </a:spcAft>
              <a:buFont typeface="Arial" panose="020B0604020202020204" pitchFamily="34" charset="0"/>
              <a:buChar char="•"/>
            </a:pPr>
            <a:r>
              <a:rPr lang="en-US" sz="1200" kern="1200">
                <a:solidFill>
                  <a:schemeClr val="tx1"/>
                </a:solidFill>
                <a:latin typeface="+mj-lt"/>
                <a:ea typeface="+mn-ea"/>
                <a:cs typeface="+mn-cs"/>
              </a:rPr>
              <a:t>A portal widget that shows all user active activities at one place. </a:t>
            </a:r>
          </a:p>
          <a:p>
            <a:r>
              <a:rPr lang="en-US"/>
              <a:t>One can specify various filter conditions to the selected table and mention page link on the portal or external links that will be used for navigation when a user clicks on the summary or view all link in the list view. </a:t>
            </a:r>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1305026B-1DA3-B648-99A7-5EA4284022F3}"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104298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This widget is automatically enabled as the part of the EC home page. </a:t>
            </a:r>
            <a:endParaRPr lang="en-US"/>
          </a:p>
          <a:p>
            <a:r>
              <a:rPr lang="en-US" b="1"/>
              <a:t>Note: </a:t>
            </a:r>
            <a:r>
              <a:rPr lang="en-US"/>
              <a:t>Content taxonomy needs to be associated with the portal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89249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462" lvl="1" indent="-228462">
              <a:buFont typeface="Arial" panose="020B0604020202020204" pitchFamily="34" charset="0"/>
              <a:buChar char="•"/>
            </a:pPr>
            <a:r>
              <a:rPr lang="en-US" sz="1200"/>
              <a:t>Widget is automatically enabled on EC home page and topic pages. For it to be visible, customers would need to Add records to the quick link table and then associate to widget instance.</a:t>
            </a:r>
          </a:p>
          <a:p>
            <a:pPr marL="228462" lvl="1" indent="-228462">
              <a:buFont typeface="Arial" panose="020B0604020202020204" pitchFamily="34" charset="0"/>
              <a:buChar char="•"/>
            </a:pPr>
            <a:r>
              <a:rPr lang="en-US" sz="1200"/>
              <a:t>For quick links to pop-up on the topic pages, you need to associate it to at least one topic. </a:t>
            </a:r>
          </a:p>
          <a:p>
            <a:endParaRPr lang="en-US"/>
          </a:p>
          <a:p>
            <a:r>
              <a:rPr lang="en-US" b="1"/>
              <a:t>Note</a:t>
            </a:r>
            <a:r>
              <a:rPr lang="en-US"/>
              <a:t>: </a:t>
            </a:r>
            <a:r>
              <a:rPr lang="en-US" sz="1200" b="0" i="0"/>
              <a:t>this widget is different from the quick links widget available as part of content delivery</a:t>
            </a:r>
            <a:endParaRPr lang="en-US" b="0" i="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625424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30661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F21831-0C12-48BA-BA0E-76FFB443442E}"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20698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57727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Robert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326690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0C5045-91F6-4F23-9A66-81E716ACDA4C}" type="slidenum">
              <a:rPr lang="en-US" smtClean="0"/>
              <a:t>34</a:t>
            </a:fld>
            <a:endParaRPr lang="en-US"/>
          </a:p>
        </p:txBody>
      </p:sp>
    </p:spTree>
    <p:extLst>
      <p:ext uri="{BB962C8B-B14F-4D97-AF65-F5344CB8AC3E}">
        <p14:creationId xmlns:p14="http://schemas.microsoft.com/office/powerpoint/2010/main" val="3096231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36</a:t>
            </a:fld>
            <a:endParaRPr lang="en-GB"/>
          </a:p>
        </p:txBody>
      </p:sp>
    </p:spTree>
    <p:extLst>
      <p:ext uri="{BB962C8B-B14F-4D97-AF65-F5344CB8AC3E}">
        <p14:creationId xmlns:p14="http://schemas.microsoft.com/office/powerpoint/2010/main" val="10450206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37</a:t>
            </a:fld>
            <a:endParaRPr lang="en-GB"/>
          </a:p>
        </p:txBody>
      </p:sp>
    </p:spTree>
    <p:extLst>
      <p:ext uri="{BB962C8B-B14F-4D97-AF65-F5344CB8AC3E}">
        <p14:creationId xmlns:p14="http://schemas.microsoft.com/office/powerpoint/2010/main" val="1950845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38</a:t>
            </a:fld>
            <a:endParaRPr lang="en-GB"/>
          </a:p>
        </p:txBody>
      </p:sp>
    </p:spTree>
    <p:extLst>
      <p:ext uri="{BB962C8B-B14F-4D97-AF65-F5344CB8AC3E}">
        <p14:creationId xmlns:p14="http://schemas.microsoft.com/office/powerpoint/2010/main" val="2211656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39</a:t>
            </a:fld>
            <a:endParaRPr lang="en-GB"/>
          </a:p>
        </p:txBody>
      </p:sp>
    </p:spTree>
    <p:extLst>
      <p:ext uri="{BB962C8B-B14F-4D97-AF65-F5344CB8AC3E}">
        <p14:creationId xmlns:p14="http://schemas.microsoft.com/office/powerpoint/2010/main" val="2310227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40</a:t>
            </a:fld>
            <a:endParaRPr lang="en-GB"/>
          </a:p>
        </p:txBody>
      </p:sp>
    </p:spTree>
    <p:extLst>
      <p:ext uri="{BB962C8B-B14F-4D97-AF65-F5344CB8AC3E}">
        <p14:creationId xmlns:p14="http://schemas.microsoft.com/office/powerpoint/2010/main" val="3288496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41</a:t>
            </a:fld>
            <a:endParaRPr lang="en-GB"/>
          </a:p>
        </p:txBody>
      </p:sp>
    </p:spTree>
    <p:extLst>
      <p:ext uri="{BB962C8B-B14F-4D97-AF65-F5344CB8AC3E}">
        <p14:creationId xmlns:p14="http://schemas.microsoft.com/office/powerpoint/2010/main" val="4204603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600"/>
              </a:spcAft>
            </a:pPr>
            <a:r>
              <a:rPr lang="en-US" sz="1200" b="1">
                <a:solidFill>
                  <a:schemeClr val="bg1"/>
                </a:solidFill>
              </a:rPr>
              <a:t>HR service requests catalog (227)</a:t>
            </a:r>
          </a:p>
          <a:p>
            <a:pPr marL="174625" indent="-174625" algn="l">
              <a:spcAft>
                <a:spcPts val="300"/>
              </a:spcAft>
              <a:buFont typeface="+mj-lt"/>
              <a:buAutoNum type="arabicPeriod"/>
            </a:pPr>
            <a:r>
              <a:rPr lang="en-US" sz="1200">
                <a:solidFill>
                  <a:schemeClr val="bg1"/>
                </a:solidFill>
              </a:rPr>
              <a:t>Assignment &amp; position (26) – Recruiting, onboarding &amp; offboarding</a:t>
            </a:r>
          </a:p>
          <a:p>
            <a:pPr marL="174625" indent="-174625" algn="l">
              <a:spcAft>
                <a:spcPts val="300"/>
              </a:spcAft>
              <a:buFont typeface="+mj-lt"/>
              <a:buAutoNum type="arabicPeriod"/>
            </a:pPr>
            <a:r>
              <a:rPr lang="en-US" sz="1200">
                <a:solidFill>
                  <a:schemeClr val="bg1"/>
                </a:solidFill>
              </a:rPr>
              <a:t>Benefits (20) - Benefits</a:t>
            </a:r>
          </a:p>
          <a:p>
            <a:pPr marL="174625" indent="-174625" algn="l">
              <a:spcAft>
                <a:spcPts val="300"/>
              </a:spcAft>
              <a:buFont typeface="+mj-lt"/>
              <a:buAutoNum type="arabicPeriod"/>
            </a:pPr>
            <a:r>
              <a:rPr lang="en-US" sz="1200">
                <a:solidFill>
                  <a:schemeClr val="bg1"/>
                </a:solidFill>
              </a:rPr>
              <a:t>Continuous improvement (4) – Is this for everyone? Vendor &amp; project management </a:t>
            </a:r>
          </a:p>
          <a:p>
            <a:pPr marL="174625" indent="-174625" algn="l">
              <a:spcAft>
                <a:spcPts val="300"/>
              </a:spcAft>
              <a:buFont typeface="+mj-lt"/>
              <a:buAutoNum type="arabicPeriod"/>
            </a:pPr>
            <a:r>
              <a:rPr lang="en-US" sz="1200">
                <a:solidFill>
                  <a:schemeClr val="bg1"/>
                </a:solidFill>
              </a:rPr>
              <a:t>Corp HR functional services (1) – can this mapped to any proposed topic?</a:t>
            </a:r>
          </a:p>
          <a:p>
            <a:pPr marL="174625" indent="-174625">
              <a:spcAft>
                <a:spcPts val="300"/>
              </a:spcAft>
              <a:buFont typeface="+mj-lt"/>
              <a:buAutoNum type="arabicPeriod"/>
            </a:pPr>
            <a:r>
              <a:rPr lang="en-US" sz="1200">
                <a:solidFill>
                  <a:schemeClr val="bg1"/>
                </a:solidFill>
              </a:rPr>
              <a:t>Employee relations (9) - employee &amp; labor relations</a:t>
            </a:r>
          </a:p>
          <a:p>
            <a:pPr marL="174625" indent="-174625" algn="l">
              <a:spcAft>
                <a:spcPts val="300"/>
              </a:spcAft>
              <a:buFont typeface="+mj-lt"/>
              <a:buAutoNum type="arabicPeriod"/>
            </a:pPr>
            <a:r>
              <a:rPr lang="en-US" sz="1200">
                <a:solidFill>
                  <a:schemeClr val="bg1"/>
                </a:solidFill>
              </a:rPr>
              <a:t>General inquiry (6) – doesn’t have to map to topic, can just show up in search or as quick link</a:t>
            </a:r>
          </a:p>
          <a:p>
            <a:pPr marL="174625" indent="-174625" algn="l">
              <a:spcAft>
                <a:spcPts val="300"/>
              </a:spcAft>
              <a:buFont typeface="+mj-lt"/>
              <a:buAutoNum type="arabicPeriod"/>
            </a:pPr>
            <a:r>
              <a:rPr lang="en-US" sz="1200">
                <a:solidFill>
                  <a:schemeClr val="bg1"/>
                </a:solidFill>
              </a:rPr>
              <a:t>Global mobility (11) – transfer &amp; mobility</a:t>
            </a:r>
          </a:p>
          <a:p>
            <a:pPr marL="174625" indent="-174625" algn="l">
              <a:spcAft>
                <a:spcPts val="300"/>
              </a:spcAft>
              <a:buFont typeface="+mj-lt"/>
              <a:buAutoNum type="arabicPeriod"/>
            </a:pPr>
            <a:r>
              <a:rPr lang="en-US" sz="1200">
                <a:solidFill>
                  <a:schemeClr val="bg1"/>
                </a:solidFill>
              </a:rPr>
              <a:t>Labor relations (2) – employee &amp; labor relations</a:t>
            </a:r>
          </a:p>
          <a:p>
            <a:pPr marL="174625" indent="-174625" algn="l">
              <a:spcAft>
                <a:spcPts val="300"/>
              </a:spcAft>
              <a:buFont typeface="+mj-lt"/>
              <a:buAutoNum type="arabicPeriod"/>
            </a:pPr>
            <a:r>
              <a:rPr lang="en-US" sz="1200">
                <a:solidFill>
                  <a:schemeClr val="bg1"/>
                </a:solidFill>
              </a:rPr>
              <a:t>Learning (16) – learning </a:t>
            </a:r>
          </a:p>
          <a:p>
            <a:pPr marL="174625" indent="-174625" algn="l">
              <a:spcAft>
                <a:spcPts val="300"/>
              </a:spcAft>
              <a:buFont typeface="+mj-lt"/>
              <a:buAutoNum type="arabicPeriod"/>
            </a:pPr>
            <a:r>
              <a:rPr lang="en-US" sz="1200">
                <a:solidFill>
                  <a:schemeClr val="bg1"/>
                </a:solidFill>
              </a:rPr>
              <a:t>Leaving Chevron (5) - Recruiting, onboarding &amp; offboarding</a:t>
            </a:r>
          </a:p>
          <a:p>
            <a:pPr marL="174625" indent="-174625" algn="l">
              <a:spcAft>
                <a:spcPts val="300"/>
              </a:spcAft>
              <a:buFont typeface="+mj-lt"/>
              <a:buAutoNum type="arabicPeriod"/>
            </a:pPr>
            <a:r>
              <a:rPr lang="en-US" sz="1200">
                <a:solidFill>
                  <a:schemeClr val="bg1"/>
                </a:solidFill>
              </a:rPr>
              <a:t>Other HR services (0)</a:t>
            </a:r>
          </a:p>
          <a:p>
            <a:pPr marL="174625" indent="-174625" algn="l">
              <a:spcAft>
                <a:spcPts val="300"/>
              </a:spcAft>
              <a:buFont typeface="+mj-lt"/>
              <a:buAutoNum type="arabicPeriod"/>
            </a:pPr>
            <a:r>
              <a:rPr lang="en-US" sz="1200">
                <a:solidFill>
                  <a:schemeClr val="bg1"/>
                </a:solidFill>
              </a:rPr>
              <a:t>Pay (31) – pay &amp; time off</a:t>
            </a:r>
          </a:p>
          <a:p>
            <a:pPr marL="174625" indent="-174625" algn="l">
              <a:spcAft>
                <a:spcPts val="300"/>
              </a:spcAft>
              <a:buFont typeface="+mj-lt"/>
              <a:buAutoNum type="arabicPeriod"/>
            </a:pPr>
            <a:r>
              <a:rPr lang="en-US" sz="1200">
                <a:solidFill>
                  <a:schemeClr val="bg1"/>
                </a:solidFill>
              </a:rPr>
              <a:t>Performance &amp; career management (21) - performance</a:t>
            </a:r>
          </a:p>
          <a:p>
            <a:pPr marL="174625" indent="-174625" algn="l">
              <a:spcAft>
                <a:spcPts val="300"/>
              </a:spcAft>
              <a:buFont typeface="+mj-lt"/>
              <a:buAutoNum type="arabicPeriod"/>
            </a:pPr>
            <a:r>
              <a:rPr lang="en-US" sz="1200">
                <a:solidFill>
                  <a:schemeClr val="bg1"/>
                </a:solidFill>
              </a:rPr>
              <a:t>Recognition (3) - recognition</a:t>
            </a:r>
          </a:p>
          <a:p>
            <a:pPr marL="174625" indent="-174625" algn="l">
              <a:spcAft>
                <a:spcPts val="300"/>
              </a:spcAft>
              <a:buFont typeface="+mj-lt"/>
              <a:buAutoNum type="arabicPeriod"/>
            </a:pPr>
            <a:r>
              <a:rPr lang="en-US" sz="1200">
                <a:solidFill>
                  <a:schemeClr val="bg1"/>
                </a:solidFill>
              </a:rPr>
              <a:t>Reports, analytics, consulting &amp; surveys (2) – Reporting &amp; analytics</a:t>
            </a:r>
          </a:p>
          <a:p>
            <a:pPr marL="174625" indent="-174625" algn="l">
              <a:spcAft>
                <a:spcPts val="300"/>
              </a:spcAft>
              <a:buFont typeface="+mj-lt"/>
              <a:buAutoNum type="arabicPeriod"/>
            </a:pPr>
            <a:r>
              <a:rPr lang="en-US" sz="1200">
                <a:solidFill>
                  <a:schemeClr val="bg1"/>
                </a:solidFill>
              </a:rPr>
              <a:t>Services for the HR function (2) - Vendor &amp; project management</a:t>
            </a:r>
          </a:p>
          <a:p>
            <a:pPr marL="174625" indent="-174625" algn="l">
              <a:spcAft>
                <a:spcPts val="300"/>
              </a:spcAft>
              <a:buFont typeface="+mj-lt"/>
              <a:buAutoNum type="arabicPeriod"/>
            </a:pPr>
            <a:r>
              <a:rPr lang="en-US" sz="1200">
                <a:solidFill>
                  <a:schemeClr val="bg1"/>
                </a:solidFill>
              </a:rPr>
              <a:t>Talent Management (0)</a:t>
            </a:r>
          </a:p>
          <a:p>
            <a:pPr marL="174625" indent="-174625" algn="l">
              <a:spcAft>
                <a:spcPts val="300"/>
              </a:spcAft>
              <a:buFont typeface="+mj-lt"/>
              <a:buAutoNum type="arabicPeriod"/>
            </a:pPr>
            <a:r>
              <a:rPr lang="en-US" sz="1200">
                <a:solidFill>
                  <a:schemeClr val="bg1"/>
                </a:solidFill>
              </a:rPr>
              <a:t>Time &amp; leave (19) – benefits &amp; wellbeing, pay &amp; time off </a:t>
            </a:r>
          </a:p>
          <a:p>
            <a:pPr marL="174625" indent="-174625" algn="l">
              <a:spcAft>
                <a:spcPts val="300"/>
              </a:spcAft>
              <a:buFont typeface="+mj-lt"/>
              <a:buAutoNum type="arabicPeriod"/>
            </a:pPr>
            <a:r>
              <a:rPr lang="en-US" sz="1200">
                <a:solidFill>
                  <a:schemeClr val="bg1"/>
                </a:solidFill>
              </a:rPr>
              <a:t>Worker data (17)- me, worker data</a:t>
            </a:r>
          </a:p>
          <a:p>
            <a:pPr marL="174625" marR="0" lvl="0" indent="-174625" algn="l" defTabSz="914400" rtl="0" eaLnBrk="1" fontAlgn="auto" latinLnBrk="0" hangingPunct="1">
              <a:lnSpc>
                <a:spcPct val="100000"/>
              </a:lnSpc>
              <a:spcBef>
                <a:spcPts val="0"/>
              </a:spcBef>
              <a:spcAft>
                <a:spcPts val="300"/>
              </a:spcAft>
              <a:buClrTx/>
              <a:buSzTx/>
              <a:buFont typeface="+mj-lt"/>
              <a:buAutoNum type="arabicPeriod"/>
              <a:tabLst/>
              <a:defRPr/>
            </a:pPr>
            <a:r>
              <a:rPr lang="en-US" sz="1200">
                <a:solidFill>
                  <a:schemeClr val="bg1"/>
                </a:solidFill>
              </a:rPr>
              <a:t>(Empty) (33) - can these items mapped to any proposed topic?</a:t>
            </a:r>
          </a:p>
          <a:p>
            <a:pPr marL="0" indent="0" algn="l">
              <a:spcAft>
                <a:spcPts val="300"/>
              </a:spcAft>
              <a:buFont typeface="+mj-lt"/>
              <a:buNone/>
            </a:pPr>
            <a:endParaRPr lang="en-US" sz="1200">
              <a:solidFill>
                <a:schemeClr val="bg1"/>
              </a:solidFill>
            </a:endParaRPr>
          </a:p>
          <a:p>
            <a:r>
              <a:rPr lang="en-US" sz="1200" b="1"/>
              <a:t>IT </a:t>
            </a:r>
          </a:p>
          <a:p>
            <a:r>
              <a:rPr lang="en-US" sz="1200" b="1"/>
              <a:t>ABU catalog (14)</a:t>
            </a:r>
          </a:p>
          <a:p>
            <a:pPr marL="228600" indent="-228600" algn="l">
              <a:buAutoNum type="arabicPeriod"/>
            </a:pPr>
            <a:r>
              <a:rPr lang="en-US" sz="1200"/>
              <a:t>Application Support (5) – Software/Application</a:t>
            </a:r>
          </a:p>
          <a:p>
            <a:pPr marL="228600" indent="-228600" algn="l">
              <a:buAutoNum type="arabicPeriod"/>
            </a:pPr>
            <a:r>
              <a:rPr lang="en-US" sz="1200"/>
              <a:t>Applications (2) – Software/Application</a:t>
            </a:r>
          </a:p>
          <a:p>
            <a:pPr marL="228600" indent="-228600" algn="l">
              <a:buAutoNum type="arabicPeriod"/>
            </a:pPr>
            <a:r>
              <a:rPr lang="en-US" sz="1200"/>
              <a:t>Client Computing (1) - Hardware</a:t>
            </a:r>
          </a:p>
          <a:p>
            <a:pPr marL="228600" indent="-228600" algn="l">
              <a:buAutoNum type="arabicPeriod"/>
            </a:pPr>
            <a:r>
              <a:rPr lang="en-US" sz="1200"/>
              <a:t>Computer (1) - Hardware</a:t>
            </a:r>
          </a:p>
          <a:p>
            <a:pPr marL="228600" indent="-228600" algn="l">
              <a:buAutoNum type="arabicPeriod"/>
            </a:pPr>
            <a:r>
              <a:rPr lang="en-US" sz="1200"/>
              <a:t>Content Management (2) - Access</a:t>
            </a:r>
          </a:p>
          <a:p>
            <a:pPr marL="228600" indent="-228600" algn="l">
              <a:buAutoNum type="arabicPeriod"/>
            </a:pPr>
            <a:r>
              <a:rPr lang="en-US" sz="1200"/>
              <a:t>Mobile (2) - hardware</a:t>
            </a:r>
          </a:p>
          <a:p>
            <a:pPr marL="228600" indent="-228600" algn="l">
              <a:buAutoNum type="arabicPeriod"/>
            </a:pPr>
            <a:r>
              <a:rPr lang="en-US" sz="1200"/>
              <a:t>Productivity (1) - Collaboration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t>Support (5) - </a:t>
            </a:r>
            <a:r>
              <a:rPr lang="en-US" sz="1200">
                <a:solidFill>
                  <a:schemeClr val="bg1"/>
                </a:solidFill>
              </a:rPr>
              <a:t>can these items mapped to any proposed topic?</a:t>
            </a:r>
            <a:endParaRPr lang="en-US" sz="1200"/>
          </a:p>
          <a:p>
            <a:pPr algn="l"/>
            <a:endParaRPr lang="en-US" sz="1200" b="1"/>
          </a:p>
          <a:p>
            <a:pPr algn="l"/>
            <a:r>
              <a:rPr lang="en-US" sz="1200" b="1"/>
              <a:t>Cloud Collection catalog (24)</a:t>
            </a:r>
          </a:p>
          <a:p>
            <a:pPr marL="228600" indent="-228600" algn="l">
              <a:buAutoNum type="arabicPeriod"/>
            </a:pPr>
            <a:r>
              <a:rPr lang="en-US" sz="1200"/>
              <a:t>(+) Cloud Services (0)</a:t>
            </a:r>
          </a:p>
          <a:p>
            <a:endParaRPr lang="en-US" sz="1200" b="1"/>
          </a:p>
          <a:p>
            <a:r>
              <a:rPr lang="en-US" sz="1200" b="1"/>
              <a:t>Legal Operations catalog (5)</a:t>
            </a:r>
          </a:p>
          <a:p>
            <a:pPr marL="228600" indent="-228600">
              <a:buAutoNum type="arabicPeriod"/>
            </a:pPr>
            <a:r>
              <a:rPr lang="en-US" sz="1200"/>
              <a:t>General Legal Requests (1) – Legal </a:t>
            </a:r>
          </a:p>
          <a:p>
            <a:pPr marL="228600" indent="-228600">
              <a:buAutoNum type="arabicPeriod"/>
            </a:pPr>
            <a:r>
              <a:rPr lang="en-US" sz="1200"/>
              <a:t>(+) Legal Requests (0) – Legal </a:t>
            </a:r>
          </a:p>
          <a:p>
            <a:endParaRPr lang="en-US" sz="1200"/>
          </a:p>
          <a:p>
            <a:r>
              <a:rPr lang="en-US" sz="1200" b="1"/>
              <a:t>TCO catalog (21)</a:t>
            </a:r>
          </a:p>
          <a:p>
            <a:pPr marL="228600" indent="-228600">
              <a:buAutoNum type="arabicPeriod"/>
            </a:pPr>
            <a:r>
              <a:rPr lang="en-US" sz="1200"/>
              <a:t>Application Support (3) – Software/application</a:t>
            </a:r>
          </a:p>
          <a:p>
            <a:pPr marL="228600" indent="-228600">
              <a:buAutoNum type="arabicPeriod"/>
            </a:pPr>
            <a:r>
              <a:rPr lang="en-US" sz="1200"/>
              <a:t>IT Service Management (1) </a:t>
            </a:r>
          </a:p>
          <a:p>
            <a:pPr marL="228600" indent="-228600">
              <a:buAutoNum type="arabicPeriod"/>
            </a:pPr>
            <a:r>
              <a:rPr lang="en-US" sz="1200"/>
              <a:t>Operations (4)</a:t>
            </a:r>
          </a:p>
          <a:p>
            <a:pPr marL="228600" indent="-228600">
              <a:buAutoNum type="arabicPeriod"/>
            </a:pPr>
            <a:r>
              <a:rPr lang="en-US" sz="1200"/>
              <a:t>Service Desk (1)</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t>Support (3) - </a:t>
            </a:r>
            <a:r>
              <a:rPr lang="en-US" sz="1200">
                <a:solidFill>
                  <a:schemeClr val="bg1"/>
                </a:solidFill>
              </a:rPr>
              <a:t>can these items mapped to any proposed topic?</a:t>
            </a:r>
            <a:endParaRPr lang="en-US" sz="1200"/>
          </a:p>
          <a:p>
            <a:endParaRPr lang="en-US" sz="1200"/>
          </a:p>
          <a:p>
            <a:r>
              <a:rPr lang="en-US" sz="1200" b="1"/>
              <a:t>IT Service catalog (832)</a:t>
            </a:r>
          </a:p>
          <a:p>
            <a:pPr marL="228600" indent="-228600">
              <a:buAutoNum type="arabicPeriod"/>
            </a:pPr>
            <a:r>
              <a:rPr lang="en-US" sz="1200"/>
              <a:t>(+) Applications (26) – software/app</a:t>
            </a:r>
          </a:p>
          <a:p>
            <a:pPr marL="228600" indent="-228600">
              <a:buAutoNum type="arabicPeriod"/>
            </a:pPr>
            <a:r>
              <a:rPr lang="en-US" sz="1200"/>
              <a:t>Business App Lifecycle Mgmt. (3) – software/app</a:t>
            </a:r>
          </a:p>
          <a:p>
            <a:pPr marL="228600" indent="-228600">
              <a:buAutoNum type="arabicPeriod"/>
            </a:pPr>
            <a:r>
              <a:rPr lang="en-US" sz="1200"/>
              <a:t>Chevron Virtual Workspace (1) – access</a:t>
            </a:r>
          </a:p>
          <a:p>
            <a:pPr marL="228600" indent="-228600">
              <a:buAutoNum type="arabicPeriod"/>
            </a:pPr>
            <a:r>
              <a:rPr lang="en-US" sz="1200"/>
              <a:t>(+) Client Computing (10) - hardware</a:t>
            </a:r>
          </a:p>
          <a:p>
            <a:pPr marL="228600" indent="-228600">
              <a:buAutoNum type="arabicPeriod"/>
            </a:pPr>
            <a:r>
              <a:rPr lang="en-US" sz="1200"/>
              <a:t>(+) Communication &amp; Collaboration (5) – collaboration</a:t>
            </a:r>
          </a:p>
          <a:p>
            <a:pPr marL="228600" indent="-228600">
              <a:buAutoNum type="arabicPeriod"/>
            </a:pPr>
            <a:r>
              <a:rPr lang="en-US" sz="1200"/>
              <a:t>(+) Compute (5) – software/app</a:t>
            </a:r>
          </a:p>
          <a:p>
            <a:pPr marL="228600" indent="-228600">
              <a:buAutoNum type="arabicPeriod"/>
            </a:pPr>
            <a:r>
              <a:rPr lang="en-US" sz="1200"/>
              <a:t>(+) Connectivity (7) – access</a:t>
            </a:r>
          </a:p>
          <a:p>
            <a:pPr marL="228600" indent="-228600">
              <a:buFontTx/>
              <a:buAutoNum type="arabicPeriod"/>
            </a:pPr>
            <a:r>
              <a:rPr lang="en-US" sz="1200"/>
              <a:t>(+) Data (12) - data</a:t>
            </a:r>
          </a:p>
          <a:p>
            <a:pPr marL="228600" indent="-228600">
              <a:buAutoNum type="arabicPeriod"/>
            </a:pPr>
            <a:r>
              <a:rPr lang="en-US" sz="1200"/>
              <a:t>(+) Data Center (4) – data center</a:t>
            </a:r>
          </a:p>
          <a:p>
            <a:pPr marL="228600" indent="-228600">
              <a:buAutoNum type="arabicPeriod"/>
            </a:pPr>
            <a:r>
              <a:rPr lang="en-US" sz="1200"/>
              <a:t>Development (4) – software/app</a:t>
            </a:r>
          </a:p>
          <a:p>
            <a:pPr marL="228600" indent="-228600">
              <a:buAutoNum type="arabicPeriod"/>
            </a:pPr>
            <a:r>
              <a:rPr lang="en-US" sz="1200"/>
              <a:t>(+) Emerging (0)</a:t>
            </a:r>
          </a:p>
          <a:p>
            <a:pPr marL="228600" indent="-228600">
              <a:buAutoNum type="arabicPeriod"/>
            </a:pPr>
            <a:r>
              <a:rPr lang="en-US" sz="1200"/>
              <a:t>(+) Network (10) - infrastructure</a:t>
            </a:r>
          </a:p>
          <a:p>
            <a:pPr marL="228600" indent="-228600">
              <a:buAutoNum type="arabicPeriod"/>
            </a:pPr>
            <a:r>
              <a:rPr lang="en-US" sz="1200"/>
              <a:t>(+) Operations (18) access, software/app</a:t>
            </a:r>
          </a:p>
          <a:p>
            <a:pPr marL="228600" indent="-228600">
              <a:buAutoNum type="arabicPeriod"/>
            </a:pPr>
            <a:r>
              <a:rPr lang="en-US" sz="1200"/>
              <a:t>SAP S4 (2) – software/app</a:t>
            </a:r>
          </a:p>
          <a:p>
            <a:pPr marL="228600" indent="-228600">
              <a:buAutoNum type="arabicPeriod"/>
            </a:pPr>
            <a:r>
              <a:rPr lang="en-US" sz="1200"/>
              <a:t>Security (6) – infrastructure </a:t>
            </a:r>
          </a:p>
          <a:p>
            <a:pPr marL="228600" indent="-228600">
              <a:buAutoNum type="arabicPeriod"/>
            </a:pPr>
            <a:r>
              <a:rPr lang="en-US" sz="1200"/>
              <a:t>(+) Security &amp; Compliance (21) – may need to split up</a:t>
            </a:r>
          </a:p>
          <a:p>
            <a:pPr marL="228600" indent="-228600">
              <a:buAutoNum type="arabicPeriod"/>
            </a:pPr>
            <a:r>
              <a:rPr lang="en-US" sz="1200"/>
              <a:t>ServiceNow Platform Administration (4) – software/app, access</a:t>
            </a:r>
          </a:p>
          <a:p>
            <a:pPr marL="228600" indent="-228600">
              <a:buAutoNum type="arabicPeriod"/>
            </a:pPr>
            <a:r>
              <a:rPr lang="en-US" sz="1200"/>
              <a:t>(+) Storage (1) ?</a:t>
            </a:r>
          </a:p>
          <a:p>
            <a:pPr marL="228600" indent="-228600">
              <a:buAutoNum type="arabicPeriod"/>
            </a:pPr>
            <a:r>
              <a:rPr lang="en-US" sz="1200"/>
              <a:t>(+) Strategy &amp; Planning (0)</a:t>
            </a:r>
          </a:p>
          <a:p>
            <a:pPr marL="228600" indent="-228600">
              <a:buAutoNum type="arabicPeriod"/>
            </a:pPr>
            <a:r>
              <a:rPr lang="en-US" sz="1200"/>
              <a:t>(+) Support (300) – may need to split up </a:t>
            </a:r>
          </a:p>
          <a:p>
            <a:pPr marL="0" indent="0" algn="l">
              <a:spcAft>
                <a:spcPts val="300"/>
              </a:spcAft>
              <a:buFont typeface="+mj-lt"/>
              <a:buNone/>
            </a:pPr>
            <a:endParaRPr lang="en-US" sz="1200">
              <a:solidFill>
                <a:schemeClr val="bg1"/>
              </a:solidFill>
            </a:endParaRPr>
          </a:p>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42</a:t>
            </a:fld>
            <a:endParaRPr lang="en-GB"/>
          </a:p>
        </p:txBody>
      </p:sp>
    </p:spTree>
    <p:extLst>
      <p:ext uri="{BB962C8B-B14F-4D97-AF65-F5344CB8AC3E}">
        <p14:creationId xmlns:p14="http://schemas.microsoft.com/office/powerpoint/2010/main" val="735959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5</a:t>
            </a:fld>
            <a:endParaRPr lang="en-GB"/>
          </a:p>
        </p:txBody>
      </p:sp>
    </p:spTree>
    <p:extLst>
      <p:ext uri="{BB962C8B-B14F-4D97-AF65-F5344CB8AC3E}">
        <p14:creationId xmlns:p14="http://schemas.microsoft.com/office/powerpoint/2010/main" val="3605069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44</a:t>
            </a:fld>
            <a:endParaRPr lang="en-GB"/>
          </a:p>
        </p:txBody>
      </p:sp>
    </p:spTree>
    <p:extLst>
      <p:ext uri="{BB962C8B-B14F-4D97-AF65-F5344CB8AC3E}">
        <p14:creationId xmlns:p14="http://schemas.microsoft.com/office/powerpoint/2010/main" val="2381181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45</a:t>
            </a:fld>
            <a:endParaRPr lang="en-GB"/>
          </a:p>
        </p:txBody>
      </p:sp>
    </p:spTree>
    <p:extLst>
      <p:ext uri="{BB962C8B-B14F-4D97-AF65-F5344CB8AC3E}">
        <p14:creationId xmlns:p14="http://schemas.microsoft.com/office/powerpoint/2010/main" val="1370226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Provides a one place for people leader on EC portal to manage their teams, allowing them to see what’s going on with their teams, take actions and provide guidance on how to help them grow their team. </a:t>
            </a:r>
          </a:p>
        </p:txBody>
      </p:sp>
      <p:sp>
        <p:nvSpPr>
          <p:cNvPr id="4" name="Slide Number Placeholder 3"/>
          <p:cNvSpPr>
            <a:spLocks noGrp="1"/>
          </p:cNvSpPr>
          <p:nvPr>
            <p:ph type="sldNum" sz="quarter" idx="5"/>
          </p:nvPr>
        </p:nvSpPr>
        <p:spPr/>
        <p:txBody>
          <a:bodyPr/>
          <a:lstStyle/>
          <a:p>
            <a:fld id="{9B5D948F-A673-4DC7-A0E9-FA274EAF3634}" type="slidenum">
              <a:rPr lang="en-GB" smtClean="0"/>
              <a:pPr/>
              <a:t>47</a:t>
            </a:fld>
            <a:endParaRPr lang="en-GB"/>
          </a:p>
        </p:txBody>
      </p:sp>
    </p:spTree>
    <p:extLst>
      <p:ext uri="{BB962C8B-B14F-4D97-AF65-F5344CB8AC3E}">
        <p14:creationId xmlns:p14="http://schemas.microsoft.com/office/powerpoint/2010/main" val="48942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OOTB Manager Hub offers 4 different menu items/tabs and each of these tab offer up information that are relevant for anyone in a manager role with a specific focus. This slide shows at a high level what these focuses are. </a:t>
            </a:r>
          </a:p>
        </p:txBody>
      </p:sp>
      <p:sp>
        <p:nvSpPr>
          <p:cNvPr id="4" name="Slide Number Placeholder 3"/>
          <p:cNvSpPr>
            <a:spLocks noGrp="1"/>
          </p:cNvSpPr>
          <p:nvPr>
            <p:ph type="sldNum" sz="quarter" idx="5"/>
          </p:nvPr>
        </p:nvSpPr>
        <p:spPr/>
        <p:txBody>
          <a:bodyPr/>
          <a:lstStyle/>
          <a:p>
            <a:fld id="{9B5D948F-A673-4DC7-A0E9-FA274EAF3634}" type="slidenum">
              <a:rPr lang="en-GB" smtClean="0"/>
              <a:pPr/>
              <a:t>48</a:t>
            </a:fld>
            <a:endParaRPr lang="en-GB"/>
          </a:p>
        </p:txBody>
      </p:sp>
    </p:spTree>
    <p:extLst>
      <p:ext uri="{BB962C8B-B14F-4D97-AF65-F5344CB8AC3E}">
        <p14:creationId xmlns:p14="http://schemas.microsoft.com/office/powerpoint/2010/main" val="2314436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49</a:t>
            </a:fld>
            <a:endParaRPr lang="en-US"/>
          </a:p>
        </p:txBody>
      </p:sp>
    </p:spTree>
    <p:extLst>
      <p:ext uri="{BB962C8B-B14F-4D97-AF65-F5344CB8AC3E}">
        <p14:creationId xmlns:p14="http://schemas.microsoft.com/office/powerpoint/2010/main" val="4077952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50</a:t>
            </a:fld>
            <a:endParaRPr lang="en-GB"/>
          </a:p>
        </p:txBody>
      </p:sp>
    </p:spTree>
    <p:extLst>
      <p:ext uri="{BB962C8B-B14F-4D97-AF65-F5344CB8AC3E}">
        <p14:creationId xmlns:p14="http://schemas.microsoft.com/office/powerpoint/2010/main" val="1619314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54</a:t>
            </a:fld>
            <a:endParaRPr lang="en-US"/>
          </a:p>
        </p:txBody>
      </p:sp>
    </p:spTree>
    <p:extLst>
      <p:ext uri="{BB962C8B-B14F-4D97-AF65-F5344CB8AC3E}">
        <p14:creationId xmlns:p14="http://schemas.microsoft.com/office/powerpoint/2010/main" val="2708458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59</a:t>
            </a:fld>
            <a:endParaRPr lang="en-US"/>
          </a:p>
        </p:txBody>
      </p:sp>
    </p:spTree>
    <p:extLst>
      <p:ext uri="{BB962C8B-B14F-4D97-AF65-F5344CB8AC3E}">
        <p14:creationId xmlns:p14="http://schemas.microsoft.com/office/powerpoint/2010/main" val="38530542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62</a:t>
            </a:fld>
            <a:endParaRPr lang="en-US"/>
          </a:p>
        </p:txBody>
      </p:sp>
    </p:spTree>
    <p:extLst>
      <p:ext uri="{BB962C8B-B14F-4D97-AF65-F5344CB8AC3E}">
        <p14:creationId xmlns:p14="http://schemas.microsoft.com/office/powerpoint/2010/main" val="787043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Roles in ServiceNow related to Manager Hub, we don’t need to go super deep now, but we will cross this road where we will need decisions on who will have which roles. </a:t>
            </a:r>
          </a:p>
        </p:txBody>
      </p:sp>
      <p:sp>
        <p:nvSpPr>
          <p:cNvPr id="4" name="Slide Number Placeholder 3"/>
          <p:cNvSpPr>
            <a:spLocks noGrp="1"/>
          </p:cNvSpPr>
          <p:nvPr>
            <p:ph type="sldNum" sz="quarter" idx="5"/>
          </p:nvPr>
        </p:nvSpPr>
        <p:spPr/>
        <p:txBody>
          <a:bodyPr/>
          <a:lstStyle/>
          <a:p>
            <a:fld id="{9B5D948F-A673-4DC7-A0E9-FA274EAF3634}" type="slidenum">
              <a:rPr lang="en-GB" smtClean="0"/>
              <a:pPr/>
              <a:t>65</a:t>
            </a:fld>
            <a:endParaRPr lang="en-GB"/>
          </a:p>
        </p:txBody>
      </p:sp>
    </p:spTree>
    <p:extLst>
      <p:ext uri="{BB962C8B-B14F-4D97-AF65-F5344CB8AC3E}">
        <p14:creationId xmlns:p14="http://schemas.microsoft.com/office/powerpoint/2010/main" val="1642045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6</a:t>
            </a:fld>
            <a:endParaRPr lang="en-GB"/>
          </a:p>
        </p:txBody>
      </p:sp>
    </p:spTree>
    <p:extLst>
      <p:ext uri="{BB962C8B-B14F-4D97-AF65-F5344CB8AC3E}">
        <p14:creationId xmlns:p14="http://schemas.microsoft.com/office/powerpoint/2010/main" val="2484376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Univers 45 Light" pitchFamily="2" charset="0"/>
                <a:ea typeface="+mn-ea"/>
                <a:cs typeface="+mn-cs"/>
              </a:rPr>
              <a:t>A pathway to interacting with HR</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Univers 45 Light" pitchFamily="2" charset="0"/>
                <a:ea typeface="+mn-ea"/>
                <a:cs typeface="+mn-cs"/>
              </a:rPr>
              <a:t>A pathway to automating familiar messaging </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Univers 45 Light" pitchFamily="2" charset="0"/>
                <a:ea typeface="+mn-ea"/>
                <a:cs typeface="+mn-cs"/>
              </a:rPr>
              <a:t>A pathway to searching topics</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Univers 45 Light" pitchFamily="2" charset="0"/>
                <a:ea typeface="+mn-ea"/>
                <a:cs typeface="+mn-cs"/>
              </a:rPr>
              <a:t>A pathway to conversational workflow </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Univers 45 Light" pitchFamily="2" charset="0"/>
                <a:ea typeface="+mn-ea"/>
                <a:cs typeface="+mn-cs"/>
              </a:rPr>
              <a:t>A pathway to a Service Center employees</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Univers 45 Light" pitchFamily="2" charset="0"/>
                <a:ea typeface="+mn-ea"/>
                <a:cs typeface="+mn-cs"/>
              </a:rPr>
              <a:t>A pathway to understanding employee inquiries through natural language understanding (NLU). The assistant can understand local dialect, terminology, slang, abbreviations, etc.</a:t>
            </a:r>
          </a:p>
          <a:p>
            <a:endParaRPr lang="en-US" noProof="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0781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Discussion: Add privacy notice to the top</a:t>
            </a:r>
          </a:p>
          <a:p>
            <a:r>
              <a:rPr lang="en-US"/>
              <a:t>CLIENT can introduce you to our data privacy person to review any proposed statement changes </a:t>
            </a:r>
          </a:p>
          <a:p>
            <a:r>
              <a:rPr lang="en-US"/>
              <a:t>Option 1 to move forward</a:t>
            </a:r>
          </a:p>
        </p:txBody>
      </p:sp>
      <p:sp>
        <p:nvSpPr>
          <p:cNvPr id="4" name="Slide Number Placeholder 3"/>
          <p:cNvSpPr>
            <a:spLocks noGrp="1"/>
          </p:cNvSpPr>
          <p:nvPr>
            <p:ph type="sldNum" sz="quarter" idx="5"/>
          </p:nvPr>
        </p:nvSpPr>
        <p:spPr/>
        <p:txBody>
          <a:bodyPr/>
          <a:lstStyle/>
          <a:p>
            <a:fld id="{9B5D948F-A673-4DC7-A0E9-FA274EAF3634}" type="slidenum">
              <a:rPr lang="en-GB" smtClean="0"/>
              <a:pPr/>
              <a:t>70</a:t>
            </a:fld>
            <a:endParaRPr lang="en-GB"/>
          </a:p>
        </p:txBody>
      </p:sp>
    </p:spTree>
    <p:extLst>
      <p:ext uri="{BB962C8B-B14F-4D97-AF65-F5344CB8AC3E}">
        <p14:creationId xmlns:p14="http://schemas.microsoft.com/office/powerpoint/2010/main" val="2263054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to move forward with icons with 3 </a:t>
            </a:r>
            <a:r>
              <a:rPr lang="en-US" err="1"/>
              <a:t>likert</a:t>
            </a:r>
            <a:r>
              <a:rPr lang="en-US"/>
              <a:t> scale </a:t>
            </a:r>
          </a:p>
          <a:p>
            <a:r>
              <a:rPr lang="en-US"/>
              <a:t>2 options even better - Useful (happy face) - not Useful (frowny face)</a:t>
            </a:r>
          </a:p>
        </p:txBody>
      </p:sp>
      <p:sp>
        <p:nvSpPr>
          <p:cNvPr id="4" name="Slide Number Placeholder 3"/>
          <p:cNvSpPr>
            <a:spLocks noGrp="1"/>
          </p:cNvSpPr>
          <p:nvPr>
            <p:ph type="sldNum" sz="quarter" idx="5"/>
          </p:nvPr>
        </p:nvSpPr>
        <p:spPr/>
        <p:txBody>
          <a:bodyPr/>
          <a:lstStyle/>
          <a:p>
            <a:fld id="{9B5D948F-A673-4DC7-A0E9-FA274EAF3634}" type="slidenum">
              <a:rPr lang="en-GB" smtClean="0"/>
              <a:pPr/>
              <a:t>72</a:t>
            </a:fld>
            <a:endParaRPr lang="en-GB"/>
          </a:p>
        </p:txBody>
      </p:sp>
    </p:spTree>
    <p:extLst>
      <p:ext uri="{BB962C8B-B14F-4D97-AF65-F5344CB8AC3E}">
        <p14:creationId xmlns:p14="http://schemas.microsoft.com/office/powerpoint/2010/main" val="2503118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No need to configure</a:t>
            </a:r>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73</a:t>
            </a:fld>
            <a:endParaRPr lang="en-GB"/>
          </a:p>
        </p:txBody>
      </p:sp>
    </p:spTree>
    <p:extLst>
      <p:ext uri="{BB962C8B-B14F-4D97-AF65-F5344CB8AC3E}">
        <p14:creationId xmlns:p14="http://schemas.microsoft.com/office/powerpoint/2010/main" val="6134585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74</a:t>
            </a:fld>
            <a:endParaRPr lang="en-GB"/>
          </a:p>
        </p:txBody>
      </p:sp>
    </p:spTree>
    <p:extLst>
      <p:ext uri="{BB962C8B-B14F-4D97-AF65-F5344CB8AC3E}">
        <p14:creationId xmlns:p14="http://schemas.microsoft.com/office/powerpoint/2010/main" val="36907297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endParaRPr lang="en-US" sz="1800" i="0" strike="noStrike" kern="1200" cap="none" spc="0" normalizeH="0" baseline="0" noProof="0">
              <a:ln>
                <a:noFill/>
              </a:ln>
              <a:solidFill>
                <a:srgbClr val="293E40"/>
              </a:solidFill>
              <a:effectLst/>
              <a:uLnTx/>
              <a:uFillTx/>
              <a:latin typeface="+mn-lt"/>
            </a:endParaRPr>
          </a:p>
        </p:txBody>
      </p:sp>
      <p:sp>
        <p:nvSpPr>
          <p:cNvPr id="4" name="Slide Number Placeholder 3"/>
          <p:cNvSpPr>
            <a:spLocks noGrp="1"/>
          </p:cNvSpPr>
          <p:nvPr>
            <p:ph type="sldNum" sz="quarter" idx="5"/>
          </p:nvPr>
        </p:nvSpPr>
        <p:spPr/>
        <p:txBody>
          <a:bodyPr/>
          <a:lstStyle/>
          <a:p>
            <a:fld id="{074299CD-3469-7241-AD37-C0E01E3A61D2}" type="slidenum">
              <a:rPr lang="en-US" smtClean="0"/>
              <a:pPr/>
              <a:t>76</a:t>
            </a:fld>
            <a:endParaRPr lang="en-US"/>
          </a:p>
        </p:txBody>
      </p:sp>
    </p:spTree>
    <p:extLst>
      <p:ext uri="{BB962C8B-B14F-4D97-AF65-F5344CB8AC3E}">
        <p14:creationId xmlns:p14="http://schemas.microsoft.com/office/powerpoint/2010/main" val="39393980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endParaRPr lang="en-US" sz="1800" i="0" strike="noStrike" kern="1200" cap="none" spc="0" normalizeH="0" baseline="0" noProof="0">
              <a:ln>
                <a:noFill/>
              </a:ln>
              <a:solidFill>
                <a:srgbClr val="293E40"/>
              </a:solidFill>
              <a:effectLst/>
              <a:uLnTx/>
              <a:uFillTx/>
              <a:latin typeface="+mn-lt"/>
            </a:endParaRPr>
          </a:p>
        </p:txBody>
      </p:sp>
      <p:sp>
        <p:nvSpPr>
          <p:cNvPr id="4" name="Slide Number Placeholder 3"/>
          <p:cNvSpPr>
            <a:spLocks noGrp="1"/>
          </p:cNvSpPr>
          <p:nvPr>
            <p:ph type="sldNum" sz="quarter" idx="5"/>
          </p:nvPr>
        </p:nvSpPr>
        <p:spPr/>
        <p:txBody>
          <a:bodyPr/>
          <a:lstStyle/>
          <a:p>
            <a:fld id="{074299CD-3469-7241-AD37-C0E01E3A61D2}" type="slidenum">
              <a:rPr lang="en-US" smtClean="0"/>
              <a:pPr/>
              <a:t>77</a:t>
            </a:fld>
            <a:endParaRPr lang="en-US"/>
          </a:p>
        </p:txBody>
      </p:sp>
    </p:spTree>
    <p:extLst>
      <p:ext uri="{BB962C8B-B14F-4D97-AF65-F5344CB8AC3E}">
        <p14:creationId xmlns:p14="http://schemas.microsoft.com/office/powerpoint/2010/main" val="4855561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US" sz="2800">
                <a:hlinkClick r:id="rId3"/>
              </a:rPr>
              <a:t>Guided Tours dashboard (servicenow.com)</a:t>
            </a:r>
            <a:endParaRPr lang="en-US" sz="1800" i="0" strike="noStrike" kern="1200" cap="none" spc="0" normalizeH="0" baseline="0" noProof="0">
              <a:ln>
                <a:noFill/>
              </a:ln>
              <a:solidFill>
                <a:srgbClr val="293E40"/>
              </a:solidFill>
              <a:effectLst/>
              <a:uLnTx/>
              <a:uFillTx/>
              <a:latin typeface="+mn-lt"/>
            </a:endParaRPr>
          </a:p>
        </p:txBody>
      </p:sp>
      <p:sp>
        <p:nvSpPr>
          <p:cNvPr id="4" name="Slide Number Placeholder 3"/>
          <p:cNvSpPr>
            <a:spLocks noGrp="1"/>
          </p:cNvSpPr>
          <p:nvPr>
            <p:ph type="sldNum" sz="quarter" idx="5"/>
          </p:nvPr>
        </p:nvSpPr>
        <p:spPr/>
        <p:txBody>
          <a:bodyPr/>
          <a:lstStyle/>
          <a:p>
            <a:fld id="{074299CD-3469-7241-AD37-C0E01E3A61D2}" type="slidenum">
              <a:rPr lang="en-US" smtClean="0"/>
              <a:pPr/>
              <a:t>78</a:t>
            </a:fld>
            <a:endParaRPr lang="en-US"/>
          </a:p>
        </p:txBody>
      </p:sp>
    </p:spTree>
    <p:extLst>
      <p:ext uri="{BB962C8B-B14F-4D97-AF65-F5344CB8AC3E}">
        <p14:creationId xmlns:p14="http://schemas.microsoft.com/office/powerpoint/2010/main" val="1243430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62999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09142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8008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15</a:t>
            </a:fld>
            <a:endParaRPr lang="en-GB"/>
          </a:p>
        </p:txBody>
      </p:sp>
    </p:spTree>
    <p:extLst>
      <p:ext uri="{BB962C8B-B14F-4D97-AF65-F5344CB8AC3E}">
        <p14:creationId xmlns:p14="http://schemas.microsoft.com/office/powerpoint/2010/main" val="1719198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a:p>
        </p:txBody>
      </p:sp>
    </p:spTree>
    <p:extLst>
      <p:ext uri="{BB962C8B-B14F-4D97-AF65-F5344CB8AC3E}">
        <p14:creationId xmlns:p14="http://schemas.microsoft.com/office/powerpoint/2010/main" val="2197789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hyperlink" Target="https://twitter.com/kpmguk" TargetMode="External"/><Relationship Id="rId2" Type="http://schemas.openxmlformats.org/officeDocument/2006/relationships/slideMaster" Target="../slideMasters/slideMaster1.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hyperlink" Target="https://www.youtube.com/user/KPMGUK" TargetMode="External"/><Relationship Id="rId4" Type="http://schemas.openxmlformats.org/officeDocument/2006/relationships/image" Target="../media/image2.svg"/><Relationship Id="rId9" Type="http://schemas.openxmlformats.org/officeDocument/2006/relationships/hyperlink" Target="https://www.linkedin.com/company/1080" TargetMode="Externa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png"/><Relationship Id="rId7" Type="http://schemas.openxmlformats.org/officeDocument/2006/relationships/hyperlink" Target="https://twitter.com/kpmguk" TargetMode="External"/><Relationship Id="rId2" Type="http://schemas.openxmlformats.org/officeDocument/2006/relationships/slideMaster" Target="../slideMasters/slideMaster1.xml"/><Relationship Id="rId1" Type="http://schemas.openxmlformats.org/officeDocument/2006/relationships/tags" Target="../tags/tag20.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hyperlink" Target="https://www.youtube.com/user/KPMGUK" TargetMode="External"/><Relationship Id="rId4" Type="http://schemas.openxmlformats.org/officeDocument/2006/relationships/image" Target="../media/image25.svg"/><Relationship Id="rId9" Type="http://schemas.openxmlformats.org/officeDocument/2006/relationships/hyperlink" Target="https://www.linkedin.com/company/1080"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sv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Left Horizontal Window_KPMG Blue">
    <p:bg>
      <p:bgPr>
        <a:solidFill>
          <a:schemeClr val="accent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680A8EA-2B0E-411E-90AD-02F7AF47674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4" name="Rectangle 3">
            <a:extLst>
              <a:ext uri="{FF2B5EF4-FFF2-40B4-BE49-F238E27FC236}">
                <a16:creationId xmlns:a16="http://schemas.microsoft.com/office/drawing/2014/main" id="{1E96C774-8B31-4EC8-BF6C-ACF71C2F0C15}"/>
              </a:ext>
              <a:ext uri="{C183D7F6-B498-43B3-948B-1728B52AA6E4}">
                <adec:decorative xmlns:adec="http://schemas.microsoft.com/office/drawing/2017/decorative" val="1"/>
              </a:ext>
            </a:extLst>
          </p:cNvPr>
          <p:cNvSpPr>
            <a:spLocks noChangeAspect="1"/>
          </p:cNvSpPr>
          <p:nvPr/>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6703227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4" name="Shape 8">
            <a:extLst>
              <a:ext uri="{FF2B5EF4-FFF2-40B4-BE49-F238E27FC236}">
                <a16:creationId xmlns:a16="http://schemas.microsoft.com/office/drawing/2014/main" id="{FEACBC9C-FDC2-4718-A261-6371F0F60DE3}"/>
              </a:ext>
            </a:extLst>
          </p:cNvPr>
          <p:cNvSpPr txBox="1">
            <a:spLocks/>
          </p:cNvSpPr>
          <p:nvPr/>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147A601A-3AE8-4889-A026-9740E00CCFBB}"/>
              </a:ext>
              <a:ext uri="{C183D7F6-B498-43B3-948B-1728B52AA6E4}">
                <adec:decorative xmlns:adec="http://schemas.microsoft.com/office/drawing/2017/decorative" val="1"/>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B339DC52-BE5A-4DB1-A59B-9DD871F00820}"/>
              </a:ext>
              <a:ext uri="{C183D7F6-B498-43B3-948B-1728B52AA6E4}">
                <adec:decorative xmlns:adec="http://schemas.microsoft.com/office/drawing/2017/decorative" val="0"/>
              </a:ext>
            </a:extLst>
          </p:cNvPr>
          <p:cNvSpPr txBox="1"/>
          <p:nvPr>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spTree>
    <p:extLst>
      <p:ext uri="{BB962C8B-B14F-4D97-AF65-F5344CB8AC3E}">
        <p14:creationId xmlns:p14="http://schemas.microsoft.com/office/powerpoint/2010/main" val="2322762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2_Title Only - Dark BG colour">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4" name="Shape 8">
            <a:extLst>
              <a:ext uri="{FF2B5EF4-FFF2-40B4-BE49-F238E27FC236}">
                <a16:creationId xmlns:a16="http://schemas.microsoft.com/office/drawing/2014/main" id="{FEACBC9C-FDC2-4718-A261-6371F0F60DE3}"/>
              </a:ext>
            </a:extLst>
          </p:cNvPr>
          <p:cNvSpPr txBox="1">
            <a:spLocks/>
          </p:cNvSpPr>
          <p:nvPr/>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147A601A-3AE8-4889-A026-9740E00CCFBB}"/>
              </a:ext>
              <a:ext uri="{C183D7F6-B498-43B3-948B-1728B52AA6E4}">
                <adec:decorative xmlns:adec="http://schemas.microsoft.com/office/drawing/2017/decorative" val="1"/>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B339DC52-BE5A-4DB1-A59B-9DD871F00820}"/>
              </a:ext>
              <a:ext uri="{C183D7F6-B498-43B3-948B-1728B52AA6E4}">
                <adec:decorative xmlns:adec="http://schemas.microsoft.com/office/drawing/2017/decorative" val="0"/>
              </a:ext>
            </a:extLst>
          </p:cNvPr>
          <p:cNvSpPr txBox="1"/>
          <p:nvPr>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spTree>
    <p:extLst>
      <p:ext uri="{BB962C8B-B14F-4D97-AF65-F5344CB8AC3E}">
        <p14:creationId xmlns:p14="http://schemas.microsoft.com/office/powerpoint/2010/main" val="2544346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Title Only - Dark BG colour">
    <p:bg>
      <p:bgPr>
        <a:solidFill>
          <a:srgbClr val="76D2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4" name="Shape 8">
            <a:extLst>
              <a:ext uri="{FF2B5EF4-FFF2-40B4-BE49-F238E27FC236}">
                <a16:creationId xmlns:a16="http://schemas.microsoft.com/office/drawing/2014/main" id="{FEACBC9C-FDC2-4718-A261-6371F0F60DE3}"/>
              </a:ext>
            </a:extLst>
          </p:cNvPr>
          <p:cNvSpPr txBox="1">
            <a:spLocks/>
          </p:cNvSpPr>
          <p:nvPr/>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tx2"/>
                </a:solidFill>
                <a:latin typeface="+mn-lt"/>
                <a:ea typeface="Arial"/>
                <a:cs typeface="Arial" panose="020B0604020202020204" pitchFamily="34" charset="0"/>
              </a:rPr>
              <a:pPr algn="r"/>
              <a:t>‹#›</a:t>
            </a:fld>
            <a:endParaRPr lang="en-GB" sz="1000">
              <a:solidFill>
                <a:schemeClr val="tx2"/>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Confidential</a:t>
            </a: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p:nvCxnSpPr>
        <p:spPr>
          <a:xfrm>
            <a:off x="10928548" y="6266997"/>
            <a:ext cx="0" cy="149412"/>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147A601A-3AE8-4889-A026-9740E00CCFBB}"/>
              </a:ext>
              <a:ext uri="{C183D7F6-B498-43B3-948B-1728B52AA6E4}">
                <adec:decorative xmlns:adec="http://schemas.microsoft.com/office/drawing/2017/decorative" val="1"/>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B339DC52-BE5A-4DB1-A59B-9DD871F00820}"/>
              </a:ext>
              <a:ext uri="{C183D7F6-B498-43B3-948B-1728B52AA6E4}">
                <adec:decorative xmlns:adec="http://schemas.microsoft.com/office/drawing/2017/decorative" val="0"/>
              </a:ext>
            </a:extLst>
          </p:cNvPr>
          <p:cNvSpPr txBox="1"/>
          <p:nvPr>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a:solidFill>
                  <a:schemeClr val="bg1">
                    <a:lumMod val="65000"/>
                  </a:schemeClr>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endParaRPr lang="en-US" sz="600" kern="1200" noProof="0">
              <a:solidFill>
                <a:schemeClr val="bg1">
                  <a:lumMod val="65000"/>
                </a:schemeClr>
              </a:solidFill>
              <a:latin typeface="+mn-lt"/>
              <a:ea typeface="+mn-ea"/>
              <a:cs typeface="+mn-cs"/>
            </a:endParaRPr>
          </a:p>
        </p:txBody>
      </p:sp>
    </p:spTree>
    <p:extLst>
      <p:ext uri="{BB962C8B-B14F-4D97-AF65-F5344CB8AC3E}">
        <p14:creationId xmlns:p14="http://schemas.microsoft.com/office/powerpoint/2010/main" val="251640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Title Only - Dark BG colour">
    <p:bg>
      <p:bgPr>
        <a:solidFill>
          <a:schemeClr val="accent3"/>
        </a:solidFill>
        <a:effectLst/>
      </p:bgPr>
    </p:bg>
    <p:spTree>
      <p:nvGrpSpPr>
        <p:cNvPr id="1" name=""/>
        <p:cNvGrpSpPr/>
        <p:nvPr/>
      </p:nvGrpSpPr>
      <p:grpSpPr>
        <a:xfrm>
          <a:off x="0" y="0"/>
          <a:ext cx="0" cy="0"/>
          <a:chOff x="0" y="0"/>
          <a:chExt cx="0" cy="0"/>
        </a:xfrm>
      </p:grpSpPr>
      <p:pic>
        <p:nvPicPr>
          <p:cNvPr id="12" name="Picture 11" descr="A picture containing water, sky, outdoor, boat&#10;&#10;Description automatically generated">
            <a:extLst>
              <a:ext uri="{FF2B5EF4-FFF2-40B4-BE49-F238E27FC236}">
                <a16:creationId xmlns:a16="http://schemas.microsoft.com/office/drawing/2014/main" id="{8DD8D10E-7E88-4238-BB30-9F0D9AE7C2EA}"/>
              </a:ext>
            </a:extLst>
          </p:cNvPr>
          <p:cNvPicPr>
            <a:picLocks noChangeAspect="1"/>
          </p:cNvPicPr>
          <p:nvPr/>
        </p:nvPicPr>
        <p:blipFill rotWithShape="1">
          <a:blip r:embed="rId4"/>
          <a:srcRect l="1186" t="12387" b="13404"/>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4" name="Shape 8">
            <a:extLst>
              <a:ext uri="{FF2B5EF4-FFF2-40B4-BE49-F238E27FC236}">
                <a16:creationId xmlns:a16="http://schemas.microsoft.com/office/drawing/2014/main" id="{FEACBC9C-FDC2-4718-A261-6371F0F60DE3}"/>
              </a:ext>
            </a:extLst>
          </p:cNvPr>
          <p:cNvSpPr txBox="1">
            <a:spLocks/>
          </p:cNvSpPr>
          <p:nvPr/>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147A601A-3AE8-4889-A026-9740E00CCFBB}"/>
              </a:ext>
              <a:ext uri="{C183D7F6-B498-43B3-948B-1728B52AA6E4}">
                <adec:decorative xmlns:adec="http://schemas.microsoft.com/office/drawing/2017/decorative" val="1"/>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B339DC52-BE5A-4DB1-A59B-9DD871F00820}"/>
              </a:ext>
              <a:ext uri="{C183D7F6-B498-43B3-948B-1728B52AA6E4}">
                <adec:decorative xmlns:adec="http://schemas.microsoft.com/office/drawing/2017/decorative" val="0"/>
              </a:ext>
            </a:extLst>
          </p:cNvPr>
          <p:cNvSpPr txBox="1"/>
          <p:nvPr>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sp>
        <p:nvSpPr>
          <p:cNvPr id="11" name="Rectangle 10">
            <a:extLst>
              <a:ext uri="{FF2B5EF4-FFF2-40B4-BE49-F238E27FC236}">
                <a16:creationId xmlns:a16="http://schemas.microsoft.com/office/drawing/2014/main" id="{6F797EF3-C8C3-471F-BD9D-3B178EC33994}"/>
              </a:ext>
            </a:extLst>
          </p:cNvPr>
          <p:cNvSpPr/>
          <p:nvPr/>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Tree>
    <p:extLst>
      <p:ext uri="{BB962C8B-B14F-4D97-AF65-F5344CB8AC3E}">
        <p14:creationId xmlns:p14="http://schemas.microsoft.com/office/powerpoint/2010/main" val="3089135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n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995363" y="1330126"/>
            <a:ext cx="10198237"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1357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One Column Text_doubl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endParaRPr lang="en-GB"/>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80851718"/>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p:txBody>
          <a:bodyPr/>
          <a:lstStyle>
            <a:lvl1pPr>
              <a:defRPr>
                <a:solidFill>
                  <a:schemeClr val="bg1"/>
                </a:solidFill>
              </a:defRPr>
            </a:lvl1pPr>
          </a:lstStyle>
          <a:p>
            <a:r>
              <a:rPr lang="en-US"/>
              <a:t>Click to edit </a:t>
            </a:r>
            <a:br>
              <a:rPr lang="en-US"/>
            </a:br>
            <a:r>
              <a:rPr lang="en-US"/>
              <a:t>Master title style</a:t>
            </a:r>
            <a:endParaRPr lang="en-GB"/>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0"/>
              </a:ext>
            </a:extLst>
          </p:cNvPr>
          <p:cNvSpPr txBox="1"/>
          <p:nvPr>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5" name="Shape 8">
            <a:extLst>
              <a:ext uri="{FF2B5EF4-FFF2-40B4-BE49-F238E27FC236}">
                <a16:creationId xmlns:a16="http://schemas.microsoft.com/office/drawing/2014/main" id="{F4561A05-7671-4539-AB97-A9979F67EB43}"/>
              </a:ext>
            </a:extLst>
          </p:cNvPr>
          <p:cNvSpPr txBox="1">
            <a:spLocks/>
          </p:cNvSpPr>
          <p:nvPr/>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9" name="Straight Connector 8">
            <a:extLst>
              <a:ext uri="{FF2B5EF4-FFF2-40B4-BE49-F238E27FC236}">
                <a16:creationId xmlns:a16="http://schemas.microsoft.com/office/drawing/2014/main" id="{89D5ED2D-F17F-4481-8AE6-4D9EA0535145}"/>
              </a:ext>
              <a:ext uri="{C183D7F6-B498-43B3-948B-1728B52AA6E4}">
                <adec:decorative xmlns:adec="http://schemas.microsoft.com/office/drawing/2017/decorative" val="1"/>
              </a:ext>
            </a:extLst>
          </p:cNvPr>
          <p:cNvCxnSpPr/>
          <p:nvPr/>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567897B5-3A96-440B-8018-FDD880280B2A}"/>
              </a:ext>
              <a:ext uri="{C183D7F6-B498-43B3-948B-1728B52AA6E4}">
                <adec:decorative xmlns:adec="http://schemas.microsoft.com/office/drawing/2017/decorative" val="1"/>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1" name="TextBox 10">
            <a:extLst>
              <a:ext uri="{FF2B5EF4-FFF2-40B4-BE49-F238E27FC236}">
                <a16:creationId xmlns:a16="http://schemas.microsoft.com/office/drawing/2014/main" id="{60B3EAF3-28E7-4D7B-8406-7C5439890330}"/>
              </a:ext>
              <a:ext uri="{C183D7F6-B498-43B3-948B-1728B52AA6E4}">
                <adec:decorative xmlns:adec="http://schemas.microsoft.com/office/drawing/2017/decorative" val="0"/>
              </a:ext>
            </a:extLst>
          </p:cNvPr>
          <p:cNvSpPr txBox="1"/>
          <p:nvPr>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spTree>
    <p:extLst>
      <p:ext uri="{BB962C8B-B14F-4D97-AF65-F5344CB8AC3E}">
        <p14:creationId xmlns:p14="http://schemas.microsoft.com/office/powerpoint/2010/main" val="478826119"/>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4" name="Shape 8">
            <a:extLst>
              <a:ext uri="{FF2B5EF4-FFF2-40B4-BE49-F238E27FC236}">
                <a16:creationId xmlns:a16="http://schemas.microsoft.com/office/drawing/2014/main" id="{FEACBC9C-FDC2-4718-A261-6371F0F60DE3}"/>
              </a:ext>
            </a:extLst>
          </p:cNvPr>
          <p:cNvSpPr txBox="1">
            <a:spLocks/>
          </p:cNvSpPr>
          <p:nvPr/>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48947F85-E5F1-445E-BD2C-8963D165668D}"/>
              </a:ext>
              <a:ext uri="{C183D7F6-B498-43B3-948B-1728B52AA6E4}">
                <adec:decorative xmlns:adec="http://schemas.microsoft.com/office/drawing/2017/decorative" val="1"/>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0" name="TextBox 9">
            <a:extLst>
              <a:ext uri="{FF2B5EF4-FFF2-40B4-BE49-F238E27FC236}">
                <a16:creationId xmlns:a16="http://schemas.microsoft.com/office/drawing/2014/main" id="{5E763086-F07A-4E58-92AE-44C859D2AE6D}"/>
              </a:ext>
              <a:ext uri="{C183D7F6-B498-43B3-948B-1728B52AA6E4}">
                <adec:decorative xmlns:adec="http://schemas.microsoft.com/office/drawing/2017/decorative" val="0"/>
              </a:ext>
            </a:extLst>
          </p:cNvPr>
          <p:cNvSpPr txBox="1"/>
          <p:nvPr>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spTree>
    <p:extLst>
      <p:ext uri="{BB962C8B-B14F-4D97-AF65-F5344CB8AC3E}">
        <p14:creationId xmlns:p14="http://schemas.microsoft.com/office/powerpoint/2010/main" val="24939683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73171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4" name="Shape 8">
            <a:extLst>
              <a:ext uri="{FF2B5EF4-FFF2-40B4-BE49-F238E27FC236}">
                <a16:creationId xmlns:a16="http://schemas.microsoft.com/office/drawing/2014/main" id="{FEACBC9C-FDC2-4718-A261-6371F0F60DE3}"/>
              </a:ext>
            </a:extLst>
          </p:cNvPr>
          <p:cNvSpPr txBox="1">
            <a:spLocks/>
          </p:cNvSpPr>
          <p:nvPr/>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79D6C947-06F1-4188-A558-E10C77FF12CE}"/>
              </a:ext>
              <a:ext uri="{C183D7F6-B498-43B3-948B-1728B52AA6E4}">
                <adec:decorative xmlns:adec="http://schemas.microsoft.com/office/drawing/2017/decorative" val="1"/>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1" name="TextBox 10">
            <a:extLst>
              <a:ext uri="{FF2B5EF4-FFF2-40B4-BE49-F238E27FC236}">
                <a16:creationId xmlns:a16="http://schemas.microsoft.com/office/drawing/2014/main" id="{D3D4BF12-7F8F-40CA-B1A4-F208FE1D4045}"/>
              </a:ext>
              <a:ext uri="{C183D7F6-B498-43B3-948B-1728B52AA6E4}">
                <adec:decorative xmlns:adec="http://schemas.microsoft.com/office/drawing/2017/decorative" val="0"/>
              </a:ext>
            </a:extLst>
          </p:cNvPr>
          <p:cNvSpPr txBox="1"/>
          <p:nvPr>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spTree>
    <p:extLst>
      <p:ext uri="{BB962C8B-B14F-4D97-AF65-F5344CB8AC3E}">
        <p14:creationId xmlns:p14="http://schemas.microsoft.com/office/powerpoint/2010/main" val="182854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Left Vertical Window_KPMG Blue">
    <p:bg>
      <p:bgPr>
        <a:solidFill>
          <a:schemeClr val="accent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CB44795-849A-41CE-8B25-0DE9EB09F9B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16" name="Rectangle 15">
            <a:extLst>
              <a:ext uri="{FF2B5EF4-FFF2-40B4-BE49-F238E27FC236}">
                <a16:creationId xmlns:a16="http://schemas.microsoft.com/office/drawing/2014/main" id="{7F73FA8F-86B4-4B38-9318-B211F1BBAFEB}"/>
              </a:ext>
              <a:ext uri="{C183D7F6-B498-43B3-948B-1728B52AA6E4}">
                <adec:decorative xmlns:adec="http://schemas.microsoft.com/office/drawing/2017/decorative" val="1"/>
              </a:ext>
            </a:extLst>
          </p:cNvPr>
          <p:cNvSpPr>
            <a:spLocks noChangeAspect="1"/>
          </p:cNvSpPr>
          <p:nvPr/>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48152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with Image or 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2482696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Column Chart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3837302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lumn 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9538278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Column Chart &amp;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21962757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rocess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9" name="Text Placeholder 8"/>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4" name="Text Placeholder 8"/>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5" name="Text Placeholder 8"/>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6" name="Text Placeholder 8"/>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885056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rocess 5 Columns_Cobalt Blu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851454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 uri="{C183D7F6-B498-43B3-948B-1728B52AA6E4}">
                <adec:decorative xmlns:adec="http://schemas.microsoft.com/office/drawing/2017/decorative" val="1"/>
              </a:ext>
            </a:extLst>
          </p:cNvPr>
          <p:cNvSpPr/>
          <p:nvPr/>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316100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rocess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9" name="Text Placeholder 8"/>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4" name="Text Placeholder 8"/>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5" name="Text Placeholder 8"/>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6" name="Text Placeholder 8"/>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572233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rocess 4 Columns_Cobalt Blu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481954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ad Box with Icon and Center Text Box">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40970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F2B47DB-768D-47AE-9D19-E74198AD42C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4" name="Rectangle 3">
            <a:extLst>
              <a:ext uri="{FF2B5EF4-FFF2-40B4-BE49-F238E27FC236}">
                <a16:creationId xmlns:a16="http://schemas.microsoft.com/office/drawing/2014/main" id="{1E96C774-8B31-4EC8-BF6C-ACF71C2F0C15}"/>
              </a:ext>
              <a:ext uri="{C183D7F6-B498-43B3-948B-1728B52AA6E4}">
                <adec:decorative xmlns:adec="http://schemas.microsoft.com/office/drawing/2017/decorative" val="1"/>
              </a:ext>
            </a:extLst>
          </p:cNvPr>
          <p:cNvSpPr>
            <a:spLocks noChangeAspect="1"/>
          </p:cNvSpPr>
          <p:nvPr/>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sp>
        <p:nvSpPr>
          <p:cNvPr id="6" name="Text Placeholder 3"/>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7541334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 Column Blue 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100320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3604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5914339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Quad Box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3" name="Text Placeholder 8"/>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273974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275135-3A5F-40EA-83D5-8A21BF90397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3604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3604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0"/>
              </a:ext>
            </a:extLst>
          </p:cNvPr>
          <p:cNvSpPr txBox="1"/>
          <p:nvPr>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11" name="Shape 8">
            <a:extLst>
              <a:ext uri="{FF2B5EF4-FFF2-40B4-BE49-F238E27FC236}">
                <a16:creationId xmlns:a16="http://schemas.microsoft.com/office/drawing/2014/main" id="{1763B05F-830B-4267-AD78-15D92D15E48D}"/>
              </a:ext>
            </a:extLst>
          </p:cNvPr>
          <p:cNvSpPr txBox="1">
            <a:spLocks/>
          </p:cNvSpPr>
          <p:nvPr/>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19" name="Straight Connector 18">
            <a:extLst>
              <a:ext uri="{FF2B5EF4-FFF2-40B4-BE49-F238E27FC236}">
                <a16:creationId xmlns:a16="http://schemas.microsoft.com/office/drawing/2014/main" id="{E4C51904-D930-45AA-AF92-A006847C8BF5}"/>
              </a:ext>
              <a:ext uri="{C183D7F6-B498-43B3-948B-1728B52AA6E4}">
                <adec:decorative xmlns:adec="http://schemas.microsoft.com/office/drawing/2017/decorative" val="1"/>
              </a:ext>
            </a:extLst>
          </p:cNvPr>
          <p:cNvCxnSpPr/>
          <p:nvPr/>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3FE807FD-1F53-40C0-958E-7B645C12F831}"/>
              </a:ext>
              <a:ext uri="{C183D7F6-B498-43B3-948B-1728B52AA6E4}">
                <adec:decorative xmlns:adec="http://schemas.microsoft.com/office/drawing/2017/decorative" val="1"/>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
        <p:nvSpPr>
          <p:cNvPr id="16" name="TextBox 15">
            <a:extLst>
              <a:ext uri="{FF2B5EF4-FFF2-40B4-BE49-F238E27FC236}">
                <a16:creationId xmlns:a16="http://schemas.microsoft.com/office/drawing/2014/main" id="{5F74BEB4-0965-42B5-93CA-8952D5BB7D39}"/>
              </a:ext>
              <a:ext uri="{C183D7F6-B498-43B3-948B-1728B52AA6E4}">
                <adec:decorative xmlns:adec="http://schemas.microsoft.com/office/drawing/2017/decorative" val="0"/>
              </a:ext>
            </a:extLst>
          </p:cNvPr>
          <p:cNvSpPr txBox="1"/>
          <p:nvPr>
            <p:custDataLst>
              <p:tags r:id="rId2"/>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endParaRPr lang="en-US" sz="600" kern="1200" noProof="0">
              <a:solidFill>
                <a:schemeClr val="bg1"/>
              </a:solidFill>
              <a:latin typeface="+mn-lt"/>
              <a:ea typeface="+mn-ea"/>
              <a:cs typeface="+mn-cs"/>
            </a:endParaRPr>
          </a:p>
        </p:txBody>
      </p:sp>
    </p:spTree>
    <p:extLst>
      <p:ext uri="{BB962C8B-B14F-4D97-AF65-F5344CB8AC3E}">
        <p14:creationId xmlns:p14="http://schemas.microsoft.com/office/powerpoint/2010/main" val="29847206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 uri="{C183D7F6-B498-43B3-948B-1728B52AA6E4}">
                <adec:decorative xmlns:adec="http://schemas.microsoft.com/office/drawing/2017/decorative" val="1"/>
              </a:ext>
            </a:extLst>
          </p:cNvPr>
          <p:cNvSpPr>
            <a:spLocks noChangeAspect="1"/>
          </p:cNvSpPr>
          <p:nvPr/>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166818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Divider 1">
    <p:bg>
      <p:bgPr>
        <a:solidFill>
          <a:schemeClr val="accent3"/>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995363"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995363"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995363"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57374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 uri="{C183D7F6-B498-43B3-948B-1728B52AA6E4}">
                <adec:decorative xmlns:adec="http://schemas.microsoft.com/office/drawing/2017/decorative" val="1"/>
              </a:ext>
            </a:extLst>
          </p:cNvPr>
          <p:cNvSpPr>
            <a:spLocks noChangeAspect="1"/>
          </p:cNvSpPr>
          <p:nvPr/>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853754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 uri="{C183D7F6-B498-43B3-948B-1728B52AA6E4}">
                <adec:decorative xmlns:adec="http://schemas.microsoft.com/office/drawing/2017/decorative" val="1"/>
              </a:ext>
            </a:extLst>
          </p:cNvPr>
          <p:cNvSpPr>
            <a:spLocks noChangeAspect="1"/>
          </p:cNvSpPr>
          <p:nvPr/>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793173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Divider 1">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619977-3DA2-45FA-95EA-6E6C20549715}"/>
              </a:ext>
            </a:extLst>
          </p:cNvPr>
          <p:cNvPicPr>
            <a:picLocks noChangeAspect="1"/>
          </p:cNvPicPr>
          <p:nvPr/>
        </p:nvPicPr>
        <p:blipFill rotWithShape="1">
          <a:blip r:embed="rId2">
            <a:extLst>
              <a:ext uri="{28A0092B-C50C-407E-A947-70E740481C1C}">
                <a14:useLocalDpi xmlns:a14="http://schemas.microsoft.com/office/drawing/2010/main" val="0"/>
              </a:ext>
            </a:extLst>
          </a:blip>
          <a:srcRect l="1242" t="3137" r="3345" b="2940"/>
          <a:stretch/>
        </p:blipFill>
        <p:spPr>
          <a:xfrm>
            <a:off x="0" y="0"/>
            <a:ext cx="12192000" cy="6858000"/>
          </a:xfrm>
          <a:prstGeom prst="rect">
            <a:avLst/>
          </a:prstGeom>
        </p:spPr>
      </p:pic>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995363"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995363"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995363"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112658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Divider 1">
    <p:bg>
      <p:bgPr>
        <a:solidFill>
          <a:schemeClr val="accent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1F2EF89-449F-475B-B701-92D9639C06FD}"/>
              </a:ext>
            </a:extLst>
          </p:cNvPr>
          <p:cNvPicPr>
            <a:picLocks noChangeAspect="1"/>
          </p:cNvPicPr>
          <p:nvPr/>
        </p:nvPicPr>
        <p:blipFill rotWithShape="1">
          <a:blip r:embed="rId2"/>
          <a:srcRect l="37851" t="22847" b="23582"/>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DACFBE7F-019F-4EE4-A352-C5009B9B29F4}"/>
              </a:ext>
            </a:extLst>
          </p:cNvPr>
          <p:cNvSpPr/>
          <p:nvPr/>
        </p:nvSpPr>
        <p:spPr>
          <a:xfrm>
            <a:off x="0" y="0"/>
            <a:ext cx="12192000" cy="6857999"/>
          </a:xfrm>
          <a:prstGeom prst="rect">
            <a:avLst/>
          </a:prstGeom>
          <a:gradFill>
            <a:gsLst>
              <a:gs pos="84956">
                <a:schemeClr val="bg1">
                  <a:alpha val="0"/>
                </a:schemeClr>
              </a:gs>
              <a:gs pos="36000">
                <a:schemeClr val="bg1">
                  <a:alpha val="83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995363" y="2398601"/>
            <a:ext cx="5252400" cy="2367199"/>
          </a:xfrm>
          <a:noFill/>
        </p:spPr>
        <p:txBody>
          <a:bodyPr lIns="0" tIns="0" rIns="0" bIns="0" anchor="t" anchorCtr="0"/>
          <a:lstStyle>
            <a:lvl1pPr algn="l">
              <a:defRPr sz="8000" baseline="0">
                <a:solidFill>
                  <a:schemeClr val="tx2"/>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995363" y="1140069"/>
            <a:ext cx="1082675" cy="812530"/>
          </a:xfrm>
        </p:spPr>
        <p:txBody>
          <a:bodyPr>
            <a:spAutoFit/>
          </a:bodyPr>
          <a:lstStyle>
            <a:lvl1pPr>
              <a:lnSpc>
                <a:spcPct val="80000"/>
              </a:lnSpc>
              <a:defRPr lang="en-US" sz="6600" kern="1200" baseline="0" dirty="0" smtClean="0">
                <a:solidFill>
                  <a:schemeClr val="tx2"/>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995363" y="5046651"/>
            <a:ext cx="5252400" cy="507831"/>
          </a:xfrm>
        </p:spPr>
        <p:txBody>
          <a:bodyPr wrap="square" anchor="b">
            <a:spAutoFit/>
          </a:bodyPr>
          <a:lstStyle>
            <a:lvl1pPr>
              <a:defRPr sz="1400">
                <a:solidFill>
                  <a:schemeClr val="tx2"/>
                </a:solidFill>
              </a:defRPr>
            </a:lvl1pPr>
            <a:lvl2pPr>
              <a:defRPr sz="1400">
                <a:solidFill>
                  <a:schemeClr val="tx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183042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Divider 1">
    <p:bg>
      <p:bgPr>
        <a:solidFill>
          <a:schemeClr val="accent3"/>
        </a:solidFill>
        <a:effectLst/>
      </p:bgPr>
    </p:bg>
    <p:spTree>
      <p:nvGrpSpPr>
        <p:cNvPr id="1" name=""/>
        <p:cNvGrpSpPr/>
        <p:nvPr/>
      </p:nvGrpSpPr>
      <p:grpSpPr>
        <a:xfrm>
          <a:off x="0" y="0"/>
          <a:ext cx="0" cy="0"/>
          <a:chOff x="0" y="0"/>
          <a:chExt cx="0" cy="0"/>
        </a:xfrm>
      </p:grpSpPr>
      <p:pic>
        <p:nvPicPr>
          <p:cNvPr id="9" name="Picture 8" descr="A person talking on a cell phone&#10;&#10;Description automatically generated with medium confidence">
            <a:extLst>
              <a:ext uri="{FF2B5EF4-FFF2-40B4-BE49-F238E27FC236}">
                <a16:creationId xmlns:a16="http://schemas.microsoft.com/office/drawing/2014/main" id="{3B03A184-FFCC-45F7-AEC8-2A2C26FB071D}"/>
              </a:ext>
            </a:extLst>
          </p:cNvPr>
          <p:cNvPicPr>
            <a:picLocks noChangeAspect="1"/>
          </p:cNvPicPr>
          <p:nvPr/>
        </p:nvPicPr>
        <p:blipFill rotWithShape="1">
          <a:blip r:embed="rId2"/>
          <a:srcRect t="12358" r="21307" b="22215"/>
          <a:stretch/>
        </p:blipFill>
        <p:spPr>
          <a:xfrm>
            <a:off x="0" y="0"/>
            <a:ext cx="12192000" cy="6858000"/>
          </a:xfrm>
          <a:prstGeom prst="rect">
            <a:avLst/>
          </a:prstGeom>
        </p:spPr>
      </p:pic>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995363" y="2398601"/>
            <a:ext cx="5252400" cy="2367199"/>
          </a:xfrm>
          <a:noFill/>
        </p:spPr>
        <p:txBody>
          <a:bodyPr lIns="0" tIns="0" rIns="0" bIns="0" anchor="t" anchorCtr="0"/>
          <a:lstStyle>
            <a:lvl1pPr algn="l">
              <a:defRPr sz="8000" baseline="0">
                <a:solidFill>
                  <a:schemeClr val="tx2"/>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995363" y="1140069"/>
            <a:ext cx="1082675" cy="812530"/>
          </a:xfrm>
        </p:spPr>
        <p:txBody>
          <a:bodyPr>
            <a:spAutoFit/>
          </a:bodyPr>
          <a:lstStyle>
            <a:lvl1pPr>
              <a:lnSpc>
                <a:spcPct val="80000"/>
              </a:lnSpc>
              <a:defRPr lang="en-US" sz="6600" kern="1200" baseline="0" dirty="0" smtClean="0">
                <a:solidFill>
                  <a:schemeClr val="tx2"/>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995363" y="5046651"/>
            <a:ext cx="5252400" cy="507831"/>
          </a:xfrm>
        </p:spPr>
        <p:txBody>
          <a:bodyPr wrap="square" anchor="b">
            <a:spAutoFit/>
          </a:bodyPr>
          <a:lstStyle>
            <a:lvl1pPr>
              <a:defRPr sz="1400">
                <a:solidFill>
                  <a:schemeClr val="tx2"/>
                </a:solidFill>
              </a:defRPr>
            </a:lvl1pPr>
            <a:lvl2pPr>
              <a:defRPr sz="1400">
                <a:solidFill>
                  <a:schemeClr val="tx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9476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78DFFAD0-690D-40FA-92E3-26DD5F2CF71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104" name="Rectangle 103">
            <a:extLst>
              <a:ext uri="{FF2B5EF4-FFF2-40B4-BE49-F238E27FC236}">
                <a16:creationId xmlns:a16="http://schemas.microsoft.com/office/drawing/2014/main" id="{6A6246C3-5BC1-4146-9E95-B8B3F1B77C22}"/>
              </a:ext>
              <a:ext uri="{C183D7F6-B498-43B3-948B-1728B52AA6E4}">
                <adec:decorative xmlns:adec="http://schemas.microsoft.com/office/drawing/2017/decorative" val="1"/>
              </a:ext>
            </a:extLst>
          </p:cNvPr>
          <p:cNvSpPr>
            <a:spLocks noChangeAspect="1"/>
          </p:cNvSpPr>
          <p:nvPr/>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0243735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Divider 1">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91D551-343D-4E0C-845E-A6FDF39040B5}"/>
              </a:ext>
            </a:extLst>
          </p:cNvPr>
          <p:cNvPicPr>
            <a:picLocks/>
          </p:cNvPicPr>
          <p:nvPr/>
        </p:nvPicPr>
        <p:blipFill rotWithShape="1">
          <a:blip r:embed="rId2"/>
          <a:srcRect l="16985" t="14650" b="15031"/>
          <a:stretch/>
        </p:blipFill>
        <p:spPr>
          <a:xfrm flipH="1">
            <a:off x="0" y="-1"/>
            <a:ext cx="12192000" cy="6858001"/>
          </a:xfrm>
          <a:prstGeom prst="rect">
            <a:avLst/>
          </a:prstGeom>
        </p:spPr>
      </p:pic>
      <p:sp>
        <p:nvSpPr>
          <p:cNvPr id="10" name="Rectangle 9">
            <a:extLst>
              <a:ext uri="{FF2B5EF4-FFF2-40B4-BE49-F238E27FC236}">
                <a16:creationId xmlns:a16="http://schemas.microsoft.com/office/drawing/2014/main" id="{4DF1FDD4-1E88-4609-8EE0-33F9A3B35B4B}"/>
              </a:ext>
            </a:extLst>
          </p:cNvPr>
          <p:cNvSpPr/>
          <p:nvPr/>
        </p:nvSpPr>
        <p:spPr>
          <a:xfrm>
            <a:off x="0" y="-1"/>
            <a:ext cx="12192000" cy="68834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995363" y="2398601"/>
            <a:ext cx="5252400" cy="2367199"/>
          </a:xfrm>
          <a:noFill/>
        </p:spPr>
        <p:txBody>
          <a:bodyPr lIns="0" tIns="0" rIns="0" bIns="0" anchor="t" anchorCtr="0"/>
          <a:lstStyle>
            <a:lvl1pPr algn="l">
              <a:defRPr sz="8000" baseline="0">
                <a:solidFill>
                  <a:schemeClr val="tx2"/>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995363" y="1140069"/>
            <a:ext cx="1082675" cy="812530"/>
          </a:xfrm>
        </p:spPr>
        <p:txBody>
          <a:bodyPr>
            <a:spAutoFit/>
          </a:bodyPr>
          <a:lstStyle>
            <a:lvl1pPr>
              <a:lnSpc>
                <a:spcPct val="80000"/>
              </a:lnSpc>
              <a:defRPr lang="en-US" sz="6600" kern="1200" baseline="0" dirty="0" smtClean="0">
                <a:solidFill>
                  <a:schemeClr val="tx2"/>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995363" y="5046651"/>
            <a:ext cx="5252400" cy="507831"/>
          </a:xfrm>
        </p:spPr>
        <p:txBody>
          <a:bodyPr wrap="square" anchor="b">
            <a:spAutoFit/>
          </a:bodyPr>
          <a:lstStyle>
            <a:lvl1pPr>
              <a:defRPr sz="1400">
                <a:solidFill>
                  <a:schemeClr val="tx2"/>
                </a:solidFill>
              </a:defRPr>
            </a:lvl1pPr>
            <a:lvl2pPr>
              <a:defRPr sz="1400">
                <a:solidFill>
                  <a:schemeClr val="tx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89587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Divider 1">
    <p:bg>
      <p:bgPr>
        <a:solidFill>
          <a:schemeClr val="accent3"/>
        </a:solidFill>
        <a:effectLst/>
      </p:bgPr>
    </p:bg>
    <p:spTree>
      <p:nvGrpSpPr>
        <p:cNvPr id="1" name=""/>
        <p:cNvGrpSpPr/>
        <p:nvPr/>
      </p:nvGrpSpPr>
      <p:grpSpPr>
        <a:xfrm>
          <a:off x="0" y="0"/>
          <a:ext cx="0" cy="0"/>
          <a:chOff x="0" y="0"/>
          <a:chExt cx="0" cy="0"/>
        </a:xfrm>
      </p:grpSpPr>
      <p:pic>
        <p:nvPicPr>
          <p:cNvPr id="9" name="Picture 8" descr="A picture containing water, sky, outdoor, boat&#10;&#10;Description automatically generated">
            <a:extLst>
              <a:ext uri="{FF2B5EF4-FFF2-40B4-BE49-F238E27FC236}">
                <a16:creationId xmlns:a16="http://schemas.microsoft.com/office/drawing/2014/main" id="{1BD36578-9322-4EF7-A255-FD2801E2F156}"/>
              </a:ext>
            </a:extLst>
          </p:cNvPr>
          <p:cNvPicPr>
            <a:picLocks noChangeAspect="1"/>
          </p:cNvPicPr>
          <p:nvPr/>
        </p:nvPicPr>
        <p:blipFill rotWithShape="1">
          <a:blip r:embed="rId2"/>
          <a:srcRect l="1186" t="12387" b="13404"/>
          <a:stretch/>
        </p:blipFill>
        <p:spPr>
          <a:xfrm flipH="1">
            <a:off x="0" y="0"/>
            <a:ext cx="12192000" cy="6858000"/>
          </a:xfrm>
          <a:prstGeom prst="rect">
            <a:avLst/>
          </a:prstGeom>
        </p:spPr>
      </p:pic>
      <p:sp>
        <p:nvSpPr>
          <p:cNvPr id="12" name="Rectangle 11">
            <a:extLst>
              <a:ext uri="{FF2B5EF4-FFF2-40B4-BE49-F238E27FC236}">
                <a16:creationId xmlns:a16="http://schemas.microsoft.com/office/drawing/2014/main" id="{49D59D93-3D51-42A0-B848-02A233C756D0}"/>
              </a:ext>
            </a:extLst>
          </p:cNvPr>
          <p:cNvSpPr/>
          <p:nvPr/>
        </p:nvSpPr>
        <p:spPr>
          <a:xfrm>
            <a:off x="0" y="0"/>
            <a:ext cx="12192000" cy="6858000"/>
          </a:xfrm>
          <a:prstGeom prst="rect">
            <a:avLst/>
          </a:prstGeom>
          <a:gradFill>
            <a:gsLst>
              <a:gs pos="63000">
                <a:srgbClr val="E8DCE0">
                  <a:alpha val="0"/>
                </a:srgbClr>
              </a:gs>
              <a:gs pos="7000">
                <a:srgbClr val="E8DCE0">
                  <a:alpha val="7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995363" y="2398601"/>
            <a:ext cx="5252400" cy="2367199"/>
          </a:xfrm>
          <a:noFill/>
        </p:spPr>
        <p:txBody>
          <a:bodyPr lIns="0" tIns="0" rIns="0" bIns="0" anchor="t" anchorCtr="0"/>
          <a:lstStyle>
            <a:lvl1pPr algn="l">
              <a:defRPr sz="8000" baseline="0">
                <a:solidFill>
                  <a:schemeClr val="tx2"/>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995363" y="1140069"/>
            <a:ext cx="1082675" cy="812530"/>
          </a:xfrm>
        </p:spPr>
        <p:txBody>
          <a:bodyPr>
            <a:spAutoFit/>
          </a:bodyPr>
          <a:lstStyle>
            <a:lvl1pPr>
              <a:lnSpc>
                <a:spcPct val="80000"/>
              </a:lnSpc>
              <a:defRPr lang="en-US" sz="6600" kern="1200" baseline="0" dirty="0" smtClean="0">
                <a:solidFill>
                  <a:schemeClr val="tx2"/>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995363" y="5046651"/>
            <a:ext cx="5252400" cy="507831"/>
          </a:xfrm>
        </p:spPr>
        <p:txBody>
          <a:bodyPr wrap="square" anchor="b">
            <a:spAutoFit/>
          </a:bodyPr>
          <a:lstStyle>
            <a:lvl1pPr>
              <a:defRPr sz="1400">
                <a:solidFill>
                  <a:schemeClr val="tx2"/>
                </a:solidFill>
              </a:defRPr>
            </a:lvl1pPr>
            <a:lvl2pPr>
              <a:defRPr sz="1400">
                <a:solidFill>
                  <a:schemeClr val="tx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868723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7_Divider 1">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681994-B6CB-4540-A615-8D524CF9598E}"/>
              </a:ext>
            </a:extLst>
          </p:cNvPr>
          <p:cNvPicPr>
            <a:picLocks noChangeAspect="1"/>
          </p:cNvPicPr>
          <p:nvPr/>
        </p:nvPicPr>
        <p:blipFill rotWithShape="1">
          <a:blip r:embed="rId2">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58" name="Rectangle 57">
            <a:extLst>
              <a:ext uri="{FF2B5EF4-FFF2-40B4-BE49-F238E27FC236}">
                <a16:creationId xmlns:a16="http://schemas.microsoft.com/office/drawing/2014/main" id="{79D65585-570B-4F7D-B4BC-0F7CFAF52BAF}"/>
              </a:ext>
              <a:ext uri="{C183D7F6-B498-43B3-948B-1728B52AA6E4}">
                <adec:decorative xmlns:adec="http://schemas.microsoft.com/office/drawing/2017/decorative" val="1"/>
              </a:ext>
            </a:extLst>
          </p:cNvPr>
          <p:cNvSpPr>
            <a:spLocks noChangeAspect="1"/>
          </p:cNvSpPr>
          <p:nvPr/>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602992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8_Divider 1">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7707D9-689D-4DB5-99CC-9AAF391D2542}"/>
              </a:ext>
            </a:extLst>
          </p:cNvPr>
          <p:cNvPicPr>
            <a:picLocks noChangeAspect="1"/>
          </p:cNvPicPr>
          <p:nvPr/>
        </p:nvPicPr>
        <p:blipFill rotWithShape="1">
          <a:blip r:embed="rId2">
            <a:extLst>
              <a:ext uri="{28A0092B-C50C-407E-A947-70E740481C1C}">
                <a14:useLocalDpi xmlns:a14="http://schemas.microsoft.com/office/drawing/2010/main" val="0"/>
              </a:ext>
            </a:extLst>
          </a:blip>
          <a:srcRect b="15646"/>
          <a:stretch/>
        </p:blipFill>
        <p:spPr>
          <a:xfrm>
            <a:off x="0" y="0"/>
            <a:ext cx="12192000" cy="6856293"/>
          </a:xfrm>
          <a:prstGeom prst="rect">
            <a:avLst/>
          </a:prstGeom>
        </p:spPr>
      </p:pic>
      <p:sp>
        <p:nvSpPr>
          <p:cNvPr id="58" name="Rectangle 57">
            <a:extLst>
              <a:ext uri="{FF2B5EF4-FFF2-40B4-BE49-F238E27FC236}">
                <a16:creationId xmlns:a16="http://schemas.microsoft.com/office/drawing/2014/main" id="{79D65585-570B-4F7D-B4BC-0F7CFAF52BAF}"/>
              </a:ext>
              <a:ext uri="{C183D7F6-B498-43B3-948B-1728B52AA6E4}">
                <adec:decorative xmlns:adec="http://schemas.microsoft.com/office/drawing/2017/decorative" val="1"/>
              </a:ext>
            </a:extLst>
          </p:cNvPr>
          <p:cNvSpPr>
            <a:spLocks noChangeAspect="1"/>
          </p:cNvSpPr>
          <p:nvPr/>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16060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9_Divider 1">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8BA188-1216-4EC5-B696-9FBBB98BEB74}"/>
              </a:ext>
            </a:extLst>
          </p:cNvPr>
          <p:cNvPicPr>
            <a:picLocks noChangeAspect="1"/>
          </p:cNvPicPr>
          <p:nvPr/>
        </p:nvPicPr>
        <p:blipFill rotWithShape="1">
          <a:blip r:embed="rId2"/>
          <a:srcRect l="3399" r="43268"/>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 uri="{C183D7F6-B498-43B3-948B-1728B52AA6E4}">
                <adec:decorative xmlns:adec="http://schemas.microsoft.com/office/drawing/2017/decorative" val="1"/>
              </a:ext>
            </a:extLst>
          </p:cNvPr>
          <p:cNvSpPr>
            <a:spLocks noChangeAspect="1"/>
          </p:cNvSpPr>
          <p:nvPr/>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25947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0_Divider 1">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EC5F3F-6502-43AA-BB6C-FE67BA6E5AC1}"/>
              </a:ext>
            </a:extLst>
          </p:cNvPr>
          <p:cNvPicPr>
            <a:picLocks noChangeAspect="1"/>
          </p:cNvPicPr>
          <p:nvPr/>
        </p:nvPicPr>
        <p:blipFill rotWithShape="1">
          <a:blip r:embed="rId2"/>
          <a:srcRect t="19893" b="3805"/>
          <a:stretch/>
        </p:blipFill>
        <p:spPr>
          <a:xfrm>
            <a:off x="0" y="0"/>
            <a:ext cx="12192000" cy="6858001"/>
          </a:xfrm>
          <a:prstGeom prst="rect">
            <a:avLst/>
          </a:prstGeom>
        </p:spPr>
      </p:pic>
      <p:sp>
        <p:nvSpPr>
          <p:cNvPr id="58" name="Rectangle 57">
            <a:extLst>
              <a:ext uri="{FF2B5EF4-FFF2-40B4-BE49-F238E27FC236}">
                <a16:creationId xmlns:a16="http://schemas.microsoft.com/office/drawing/2014/main" id="{79D65585-570B-4F7D-B4BC-0F7CFAF52BAF}"/>
              </a:ext>
              <a:ext uri="{C183D7F6-B498-43B3-948B-1728B52AA6E4}">
                <adec:decorative xmlns:adec="http://schemas.microsoft.com/office/drawing/2017/decorative" val="1"/>
              </a:ext>
            </a:extLst>
          </p:cNvPr>
          <p:cNvSpPr>
            <a:spLocks noChangeAspect="1"/>
          </p:cNvSpPr>
          <p:nvPr/>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639304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1_Divider 1">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6CBE5D-531D-47D5-86CD-21927AA5E551}"/>
              </a:ext>
            </a:extLst>
          </p:cNvPr>
          <p:cNvPicPr>
            <a:picLocks noChangeAspect="1"/>
          </p:cNvPicPr>
          <p:nvPr/>
        </p:nvPicPr>
        <p:blipFill rotWithShape="1">
          <a:blip r:embed="rId2"/>
          <a:srcRect t="21907" r="25653" b="15362"/>
          <a:stretch/>
        </p:blipFill>
        <p:spPr>
          <a:xfrm>
            <a:off x="0" y="0"/>
            <a:ext cx="12192000" cy="6858000"/>
          </a:xfrm>
          <a:prstGeom prst="rect">
            <a:avLst/>
          </a:prstGeom>
        </p:spPr>
      </p:pic>
      <p:sp>
        <p:nvSpPr>
          <p:cNvPr id="58" name="Rectangle 57">
            <a:extLst>
              <a:ext uri="{FF2B5EF4-FFF2-40B4-BE49-F238E27FC236}">
                <a16:creationId xmlns:a16="http://schemas.microsoft.com/office/drawing/2014/main" id="{79D65585-570B-4F7D-B4BC-0F7CFAF52BAF}"/>
              </a:ext>
              <a:ext uri="{C183D7F6-B498-43B3-948B-1728B52AA6E4}">
                <adec:decorative xmlns:adec="http://schemas.microsoft.com/office/drawing/2017/decorative" val="1"/>
              </a:ext>
            </a:extLst>
          </p:cNvPr>
          <p:cNvSpPr>
            <a:spLocks noChangeAspect="1"/>
          </p:cNvSpPr>
          <p:nvPr/>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6" name="Text Placeholder 3">
            <a:extLst>
              <a:ext uri="{FF2B5EF4-FFF2-40B4-BE49-F238E27FC236}">
                <a16:creationId xmlns:a16="http://schemas.microsoft.com/office/drawing/2014/main" id="{F014AE30-3464-4B6F-AD2C-2AECE7250189}"/>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
        <p:nvSpPr>
          <p:cNvPr id="7" name="Text Placeholder 3">
            <a:extLst>
              <a:ext uri="{FF2B5EF4-FFF2-40B4-BE49-F238E27FC236}">
                <a16:creationId xmlns:a16="http://schemas.microsoft.com/office/drawing/2014/main" id="{226D1C61-DFFA-4616-9BF6-6877233CE1B8}"/>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670517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2_Divider 1">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785144D-46CC-4182-A3D1-95CC224828F7}"/>
              </a:ext>
            </a:extLst>
          </p:cNvPr>
          <p:cNvPicPr>
            <a:picLocks noChangeAspect="1"/>
          </p:cNvPicPr>
          <p:nvPr/>
        </p:nvPicPr>
        <p:blipFill rotWithShape="1">
          <a:blip r:embed="rId2">
            <a:extLst>
              <a:ext uri="{28A0092B-C50C-407E-A947-70E740481C1C}">
                <a14:useLocalDpi xmlns:a14="http://schemas.microsoft.com/office/drawing/2010/main" val="0"/>
              </a:ext>
            </a:extLst>
          </a:blip>
          <a:srcRect l="-5" t="6140" r="18085" b="24749"/>
          <a:stretch/>
        </p:blipFill>
        <p:spPr>
          <a:xfrm>
            <a:off x="-600" y="1"/>
            <a:ext cx="12193200" cy="6857999"/>
          </a:xfrm>
          <a:prstGeom prst="rect">
            <a:avLst/>
          </a:prstGeom>
        </p:spPr>
      </p:pic>
      <p:sp>
        <p:nvSpPr>
          <p:cNvPr id="10" name="Graphic 6">
            <a:extLst>
              <a:ext uri="{FF2B5EF4-FFF2-40B4-BE49-F238E27FC236}">
                <a16:creationId xmlns:a16="http://schemas.microsoft.com/office/drawing/2014/main" id="{4D4DF8AF-1216-40FD-B151-0E3ACCDE118A}"/>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EAC8E1"/>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12047262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13_Divider 1">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2D5E98-CE39-47CC-855B-4B6309FB1B1B}"/>
              </a:ext>
            </a:extLst>
          </p:cNvPr>
          <p:cNvPicPr>
            <a:picLocks noChangeAspect="1"/>
          </p:cNvPicPr>
          <p:nvPr/>
        </p:nvPicPr>
        <p:blipFill rotWithShape="1">
          <a:blip r:embed="rId2">
            <a:extLst>
              <a:ext uri="{28A0092B-C50C-407E-A947-70E740481C1C}">
                <a14:useLocalDpi xmlns:a14="http://schemas.microsoft.com/office/drawing/2010/main" val="0"/>
              </a:ext>
            </a:extLst>
          </a:blip>
          <a:srcRect l="1158" t="38161" r="29443" b="3297"/>
          <a:stretch/>
        </p:blipFill>
        <p:spPr>
          <a:xfrm>
            <a:off x="0" y="0"/>
            <a:ext cx="12192000" cy="6856293"/>
          </a:xfrm>
          <a:prstGeom prst="rect">
            <a:avLst/>
          </a:prstGeom>
        </p:spPr>
      </p:pic>
      <p:sp>
        <p:nvSpPr>
          <p:cNvPr id="4" name="Rectangle 3">
            <a:extLst>
              <a:ext uri="{FF2B5EF4-FFF2-40B4-BE49-F238E27FC236}">
                <a16:creationId xmlns:a16="http://schemas.microsoft.com/office/drawing/2014/main" id="{15363C5B-40B4-4F64-AE5B-3E2E72489010}"/>
              </a:ext>
            </a:extLst>
          </p:cNvPr>
          <p:cNvSpPr/>
          <p:nvPr/>
        </p:nvSpPr>
        <p:spPr>
          <a:xfrm>
            <a:off x="0" y="0"/>
            <a:ext cx="12192000" cy="6858000"/>
          </a:xfrm>
          <a:prstGeom prst="rect">
            <a:avLst/>
          </a:prstGeom>
          <a:gradFill>
            <a:gsLst>
              <a:gs pos="100000">
                <a:srgbClr val="7213EA">
                  <a:alpha val="61000"/>
                </a:srgbClr>
              </a:gs>
              <a:gs pos="0">
                <a:srgbClr val="B497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pic>
        <p:nvPicPr>
          <p:cNvPr id="5" name="Picture 4">
            <a:extLst>
              <a:ext uri="{FF2B5EF4-FFF2-40B4-BE49-F238E27FC236}">
                <a16:creationId xmlns:a16="http://schemas.microsoft.com/office/drawing/2014/main" id="{F353706E-3E17-4ADB-ABD7-5FD804863789}"/>
              </a:ext>
            </a:extLst>
          </p:cNvPr>
          <p:cNvPicPr>
            <a:picLocks noChangeAspect="1"/>
          </p:cNvPicPr>
          <p:nvPr/>
        </p:nvPicPr>
        <p:blipFill rotWithShape="1">
          <a:blip r:embed="rId3"/>
          <a:srcRect l="36229" t="38609" r="9603" b="28759"/>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7109056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4_Divider 1">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AE8913-6C99-4C15-A82A-98A9CF42B985}"/>
              </a:ext>
            </a:extLst>
          </p:cNvPr>
          <p:cNvPicPr>
            <a:picLocks noChangeAspect="1"/>
          </p:cNvPicPr>
          <p:nvPr/>
        </p:nvPicPr>
        <p:blipFill rotWithShape="1">
          <a:blip r:embed="rId2">
            <a:extLst>
              <a:ext uri="{28A0092B-C50C-407E-A947-70E740481C1C}">
                <a14:useLocalDpi xmlns:a14="http://schemas.microsoft.com/office/drawing/2010/main" val="0"/>
              </a:ext>
            </a:extLst>
          </a:blip>
          <a:srcRect l="14785" t="1" r="25611" b="44121"/>
          <a:stretch/>
        </p:blipFill>
        <p:spPr>
          <a:xfrm>
            <a:off x="0" y="0"/>
            <a:ext cx="12192000" cy="6858000"/>
          </a:xfrm>
          <a:prstGeom prst="rect">
            <a:avLst/>
          </a:prstGeom>
        </p:spPr>
      </p:pic>
      <p:pic>
        <p:nvPicPr>
          <p:cNvPr id="8" name="Picture 7">
            <a:extLst>
              <a:ext uri="{FF2B5EF4-FFF2-40B4-BE49-F238E27FC236}">
                <a16:creationId xmlns:a16="http://schemas.microsoft.com/office/drawing/2014/main" id="{85923494-77AE-41DB-AEAD-4DC29F1B9C3E}"/>
              </a:ext>
            </a:extLst>
          </p:cNvPr>
          <p:cNvPicPr>
            <a:picLocks noChangeAspect="1"/>
          </p:cNvPicPr>
          <p:nvPr/>
        </p:nvPicPr>
        <p:blipFill>
          <a:blip r:embed="rId3">
            <a:extLst>
              <a:ext uri="{28A0092B-C50C-407E-A947-70E740481C1C}">
                <a14:useLocalDpi xmlns:a14="http://schemas.microsoft.com/office/drawing/2010/main" val="0"/>
              </a:ext>
            </a:extLst>
          </a:blip>
          <a:srcRect l="9065" t="22610" r="9010" b="22550"/>
          <a:stretch>
            <a:fillRect/>
          </a:stretch>
        </p:blipFill>
        <p:spPr>
          <a:xfrm flipH="1">
            <a:off x="2238565" y="1882444"/>
            <a:ext cx="7709732" cy="3096473"/>
          </a:xfrm>
          <a:custGeom>
            <a:avLst/>
            <a:gdLst>
              <a:gd name="connsiteX0" fmla="*/ 1658073 w 7709732"/>
              <a:gd name="connsiteY0" fmla="*/ 2417428 h 3096473"/>
              <a:gd name="connsiteX1" fmla="*/ 1265829 w 7709732"/>
              <a:gd name="connsiteY1" fmla="*/ 2772767 h 3096473"/>
              <a:gd name="connsiteX2" fmla="*/ 998358 w 7709732"/>
              <a:gd name="connsiteY2" fmla="*/ 2745177 h 3096473"/>
              <a:gd name="connsiteX3" fmla="*/ 916992 w 7709732"/>
              <a:gd name="connsiteY3" fmla="*/ 2417428 h 3096473"/>
              <a:gd name="connsiteX4" fmla="*/ 2679980 w 7709732"/>
              <a:gd name="connsiteY4" fmla="*/ 1787589 h 3096473"/>
              <a:gd name="connsiteX5" fmla="*/ 3042876 w 7709732"/>
              <a:gd name="connsiteY5" fmla="*/ 2357327 h 3096473"/>
              <a:gd name="connsiteX6" fmla="*/ 2802996 w 7709732"/>
              <a:gd name="connsiteY6" fmla="*/ 2357327 h 3096473"/>
              <a:gd name="connsiteX7" fmla="*/ 3855657 w 7709732"/>
              <a:gd name="connsiteY7" fmla="*/ 1762811 h 3096473"/>
              <a:gd name="connsiteX8" fmla="*/ 4022958 w 7709732"/>
              <a:gd name="connsiteY8" fmla="*/ 2357327 h 3096473"/>
              <a:gd name="connsiteX9" fmla="*/ 3849682 w 7709732"/>
              <a:gd name="connsiteY9" fmla="*/ 2357327 h 3096473"/>
              <a:gd name="connsiteX10" fmla="*/ 5197931 w 7709732"/>
              <a:gd name="connsiteY10" fmla="*/ 1669671 h 3096473"/>
              <a:gd name="connsiteX11" fmla="*/ 5266820 w 7709732"/>
              <a:gd name="connsiteY11" fmla="*/ 1670725 h 3096473"/>
              <a:gd name="connsiteX12" fmla="*/ 5320420 w 7709732"/>
              <a:gd name="connsiteY12" fmla="*/ 1872822 h 3096473"/>
              <a:gd name="connsiteX13" fmla="*/ 5342562 w 7709732"/>
              <a:gd name="connsiteY13" fmla="*/ 1959460 h 3096473"/>
              <a:gd name="connsiteX14" fmla="*/ 5389484 w 7709732"/>
              <a:gd name="connsiteY14" fmla="*/ 2133439 h 3096473"/>
              <a:gd name="connsiteX15" fmla="*/ 5287908 w 7709732"/>
              <a:gd name="connsiteY15" fmla="*/ 2133439 h 3096473"/>
              <a:gd name="connsiteX16" fmla="*/ 5229388 w 7709732"/>
              <a:gd name="connsiteY16" fmla="*/ 2133439 h 3096473"/>
              <a:gd name="connsiteX17" fmla="*/ 5180709 w 7709732"/>
              <a:gd name="connsiteY17" fmla="*/ 2131154 h 3096473"/>
              <a:gd name="connsiteX18" fmla="*/ 5180182 w 7709732"/>
              <a:gd name="connsiteY18" fmla="*/ 2131154 h 3096473"/>
              <a:gd name="connsiteX19" fmla="*/ 4875806 w 7709732"/>
              <a:gd name="connsiteY19" fmla="*/ 1894613 h 3096473"/>
              <a:gd name="connsiteX20" fmla="*/ 4868601 w 7709732"/>
              <a:gd name="connsiteY20" fmla="*/ 1720634 h 3096473"/>
              <a:gd name="connsiteX21" fmla="*/ 5119201 w 7709732"/>
              <a:gd name="connsiteY21" fmla="*/ 1669671 h 3096473"/>
              <a:gd name="connsiteX22" fmla="*/ 3505941 w 7709732"/>
              <a:gd name="connsiteY22" fmla="*/ 60980 h 3096473"/>
              <a:gd name="connsiteX23" fmla="*/ 3505941 w 7709732"/>
              <a:gd name="connsiteY23" fmla="*/ 2358205 h 3096473"/>
              <a:gd name="connsiteX24" fmla="*/ 3462358 w 7709732"/>
              <a:gd name="connsiteY24" fmla="*/ 2358205 h 3096473"/>
              <a:gd name="connsiteX25" fmla="*/ 2860461 w 7709732"/>
              <a:gd name="connsiteY25" fmla="*/ 1409229 h 3096473"/>
              <a:gd name="connsiteX26" fmla="*/ 2187918 w 7709732"/>
              <a:gd name="connsiteY26" fmla="*/ 1409229 h 3096473"/>
              <a:gd name="connsiteX27" fmla="*/ 2386676 w 7709732"/>
              <a:gd name="connsiteY27" fmla="*/ 2357327 h 3096473"/>
              <a:gd name="connsiteX28" fmla="*/ 2152947 w 7709732"/>
              <a:gd name="connsiteY28" fmla="*/ 2357327 h 3096473"/>
              <a:gd name="connsiteX29" fmla="*/ 2127816 w 7709732"/>
              <a:gd name="connsiteY29" fmla="*/ 2217968 h 3096473"/>
              <a:gd name="connsiteX30" fmla="*/ 1915878 w 7709732"/>
              <a:gd name="connsiteY30" fmla="*/ 1762811 h 3096473"/>
              <a:gd name="connsiteX31" fmla="*/ 1914824 w 7709732"/>
              <a:gd name="connsiteY31" fmla="*/ 1433657 h 3096473"/>
              <a:gd name="connsiteX32" fmla="*/ 1915527 w 7709732"/>
              <a:gd name="connsiteY32" fmla="*/ 60980 h 3096473"/>
              <a:gd name="connsiteX33" fmla="*/ 5358027 w 7709732"/>
              <a:gd name="connsiteY33" fmla="*/ 60980 h 3096473"/>
              <a:gd name="connsiteX34" fmla="*/ 5358027 w 7709732"/>
              <a:gd name="connsiteY34" fmla="*/ 1406417 h 3096473"/>
              <a:gd name="connsiteX35" fmla="*/ 5041702 w 7709732"/>
              <a:gd name="connsiteY35" fmla="*/ 1406417 h 3096473"/>
              <a:gd name="connsiteX36" fmla="*/ 4528903 w 7709732"/>
              <a:gd name="connsiteY36" fmla="*/ 1523633 h 3096473"/>
              <a:gd name="connsiteX37" fmla="*/ 4475127 w 7709732"/>
              <a:gd name="connsiteY37" fmla="*/ 1900412 h 3096473"/>
              <a:gd name="connsiteX38" fmla="*/ 4861747 w 7709732"/>
              <a:gd name="connsiteY38" fmla="*/ 2357327 h 3096473"/>
              <a:gd name="connsiteX39" fmla="*/ 4439980 w 7709732"/>
              <a:gd name="connsiteY39" fmla="*/ 2357327 h 3096473"/>
              <a:gd name="connsiteX40" fmla="*/ 4167061 w 7709732"/>
              <a:gd name="connsiteY40" fmla="*/ 1406945 h 3096473"/>
              <a:gd name="connsiteX41" fmla="*/ 3769546 w 7709732"/>
              <a:gd name="connsiteY41" fmla="*/ 1406945 h 3096473"/>
              <a:gd name="connsiteX42" fmla="*/ 3769546 w 7709732"/>
              <a:gd name="connsiteY42" fmla="*/ 60980 h 3096473"/>
              <a:gd name="connsiteX43" fmla="*/ 7211695 w 7709732"/>
              <a:gd name="connsiteY43" fmla="*/ 60980 h 3096473"/>
              <a:gd name="connsiteX44" fmla="*/ 7211695 w 7709732"/>
              <a:gd name="connsiteY44" fmla="*/ 1409229 h 3096473"/>
              <a:gd name="connsiteX45" fmla="*/ 6829292 w 7709732"/>
              <a:gd name="connsiteY45" fmla="*/ 1409229 h 3096473"/>
              <a:gd name="connsiteX46" fmla="*/ 7033674 w 7709732"/>
              <a:gd name="connsiteY46" fmla="*/ 2088977 h 3096473"/>
              <a:gd name="connsiteX47" fmla="*/ 6402604 w 7709732"/>
              <a:gd name="connsiteY47" fmla="*/ 1410459 h 3096473"/>
              <a:gd name="connsiteX48" fmla="*/ 5884182 w 7709732"/>
              <a:gd name="connsiteY48" fmla="*/ 1410459 h 3096473"/>
              <a:gd name="connsiteX49" fmla="*/ 6691164 w 7709732"/>
              <a:gd name="connsiteY49" fmla="*/ 2235190 h 3096473"/>
              <a:gd name="connsiteX50" fmla="*/ 6632643 w 7709732"/>
              <a:gd name="connsiteY50" fmla="*/ 2358205 h 3096473"/>
              <a:gd name="connsiteX51" fmla="*/ 5884182 w 7709732"/>
              <a:gd name="connsiteY51" fmla="*/ 2358205 h 3096473"/>
              <a:gd name="connsiteX52" fmla="*/ 5875219 w 7709732"/>
              <a:gd name="connsiteY52" fmla="*/ 2331318 h 3096473"/>
              <a:gd name="connsiteX53" fmla="*/ 5647641 w 7709732"/>
              <a:gd name="connsiteY53" fmla="*/ 1573718 h 3096473"/>
              <a:gd name="connsiteX54" fmla="*/ 5622686 w 7709732"/>
              <a:gd name="connsiteY54" fmla="*/ 1491298 h 3096473"/>
              <a:gd name="connsiteX55" fmla="*/ 5622686 w 7709732"/>
              <a:gd name="connsiteY55" fmla="*/ 60980 h 3096473"/>
              <a:gd name="connsiteX56" fmla="*/ 1651219 w 7709732"/>
              <a:gd name="connsiteY56" fmla="*/ 60629 h 3096473"/>
              <a:gd name="connsiteX57" fmla="*/ 1651219 w 7709732"/>
              <a:gd name="connsiteY57" fmla="*/ 1501666 h 3096473"/>
              <a:gd name="connsiteX58" fmla="*/ 946516 w 7709732"/>
              <a:gd name="connsiteY58" fmla="*/ 1315562 h 3096473"/>
              <a:gd name="connsiteX59" fmla="*/ 373791 w 7709732"/>
              <a:gd name="connsiteY59" fmla="*/ 1512914 h 3096473"/>
              <a:gd name="connsiteX60" fmla="*/ 334250 w 7709732"/>
              <a:gd name="connsiteY60" fmla="*/ 1866671 h 3096473"/>
              <a:gd name="connsiteX61" fmla="*/ 811550 w 7709732"/>
              <a:gd name="connsiteY61" fmla="*/ 1866671 h 3096473"/>
              <a:gd name="connsiteX62" fmla="*/ 1050025 w 7709732"/>
              <a:gd name="connsiteY62" fmla="*/ 1640322 h 3096473"/>
              <a:gd name="connsiteX63" fmla="*/ 1632591 w 7709732"/>
              <a:gd name="connsiteY63" fmla="*/ 2208302 h 3096473"/>
              <a:gd name="connsiteX64" fmla="*/ 1651219 w 7709732"/>
              <a:gd name="connsiteY64" fmla="*/ 2302848 h 3096473"/>
              <a:gd name="connsiteX65" fmla="*/ 1651219 w 7709732"/>
              <a:gd name="connsiteY65" fmla="*/ 2357327 h 3096473"/>
              <a:gd name="connsiteX66" fmla="*/ 1263369 w 7709732"/>
              <a:gd name="connsiteY66" fmla="*/ 2357327 h 3096473"/>
              <a:gd name="connsiteX67" fmla="*/ 1197292 w 7709732"/>
              <a:gd name="connsiteY67" fmla="*/ 2092316 h 3096473"/>
              <a:gd name="connsiteX68" fmla="*/ 395407 w 7709732"/>
              <a:gd name="connsiteY68" fmla="*/ 2092316 h 3096473"/>
              <a:gd name="connsiteX69" fmla="*/ 460957 w 7709732"/>
              <a:gd name="connsiteY69" fmla="*/ 2357327 h 3096473"/>
              <a:gd name="connsiteX70" fmla="*/ 59750 w 7709732"/>
              <a:gd name="connsiteY70" fmla="*/ 2357327 h 3096473"/>
              <a:gd name="connsiteX71" fmla="*/ 60453 w 7709732"/>
              <a:gd name="connsiteY71" fmla="*/ 60629 h 3096473"/>
              <a:gd name="connsiteX72" fmla="*/ 7273027 w 7709732"/>
              <a:gd name="connsiteY72" fmla="*/ 0 h 3096473"/>
              <a:gd name="connsiteX73" fmla="*/ 5561003 w 7709732"/>
              <a:gd name="connsiteY73" fmla="*/ 0 h 3096473"/>
              <a:gd name="connsiteX74" fmla="*/ 5561003 w 7709732"/>
              <a:gd name="connsiteY74" fmla="*/ 1409229 h 3096473"/>
              <a:gd name="connsiteX75" fmla="*/ 5419359 w 7709732"/>
              <a:gd name="connsiteY75" fmla="*/ 1409229 h 3096473"/>
              <a:gd name="connsiteX76" fmla="*/ 5419359 w 7709732"/>
              <a:gd name="connsiteY76" fmla="*/ 0 h 3096473"/>
              <a:gd name="connsiteX77" fmla="*/ 3707511 w 7709732"/>
              <a:gd name="connsiteY77" fmla="*/ 0 h 3096473"/>
              <a:gd name="connsiteX78" fmla="*/ 3707511 w 7709732"/>
              <a:gd name="connsiteY78" fmla="*/ 1406945 h 3096473"/>
              <a:gd name="connsiteX79" fmla="*/ 3565692 w 7709732"/>
              <a:gd name="connsiteY79" fmla="*/ 1406945 h 3096473"/>
              <a:gd name="connsiteX80" fmla="*/ 3565692 w 7709732"/>
              <a:gd name="connsiteY80" fmla="*/ 0 h 3096473"/>
              <a:gd name="connsiteX81" fmla="*/ 1854370 w 7709732"/>
              <a:gd name="connsiteY81" fmla="*/ 0 h 3096473"/>
              <a:gd name="connsiteX82" fmla="*/ 1854370 w 7709732"/>
              <a:gd name="connsiteY82" fmla="*/ 1682499 h 3096473"/>
              <a:gd name="connsiteX83" fmla="*/ 1711497 w 7709732"/>
              <a:gd name="connsiteY83" fmla="*/ 1545073 h 3096473"/>
              <a:gd name="connsiteX84" fmla="*/ 1711497 w 7709732"/>
              <a:gd name="connsiteY84" fmla="*/ 0 h 3096473"/>
              <a:gd name="connsiteX85" fmla="*/ 0 w 7709732"/>
              <a:gd name="connsiteY85" fmla="*/ 0 h 3096473"/>
              <a:gd name="connsiteX86" fmla="*/ 0 w 7709732"/>
              <a:gd name="connsiteY86" fmla="*/ 2417428 h 3096473"/>
              <a:gd name="connsiteX87" fmla="*/ 475543 w 7709732"/>
              <a:gd name="connsiteY87" fmla="*/ 2417428 h 3096473"/>
              <a:gd name="connsiteX88" fmla="*/ 619822 w 7709732"/>
              <a:gd name="connsiteY88" fmla="*/ 3001400 h 3096473"/>
              <a:gd name="connsiteX89" fmla="*/ 1393941 w 7709732"/>
              <a:gd name="connsiteY89" fmla="*/ 3096473 h 3096473"/>
              <a:gd name="connsiteX90" fmla="*/ 1986876 w 7709732"/>
              <a:gd name="connsiteY90" fmla="*/ 2919683 h 3096473"/>
              <a:gd name="connsiteX91" fmla="*/ 2160503 w 7709732"/>
              <a:gd name="connsiteY91" fmla="*/ 2417428 h 3096473"/>
              <a:gd name="connsiteX92" fmla="*/ 2401438 w 7709732"/>
              <a:gd name="connsiteY92" fmla="*/ 2417428 h 3096473"/>
              <a:gd name="connsiteX93" fmla="*/ 2536755 w 7709732"/>
              <a:gd name="connsiteY93" fmla="*/ 3060623 h 3096473"/>
              <a:gd name="connsiteX94" fmla="*/ 2953426 w 7709732"/>
              <a:gd name="connsiteY94" fmla="*/ 3060623 h 3096473"/>
              <a:gd name="connsiteX95" fmla="*/ 2815824 w 7709732"/>
              <a:gd name="connsiteY95" fmla="*/ 2417428 h 3096473"/>
              <a:gd name="connsiteX96" fmla="*/ 3082592 w 7709732"/>
              <a:gd name="connsiteY96" fmla="*/ 2417428 h 3096473"/>
              <a:gd name="connsiteX97" fmla="*/ 3489949 w 7709732"/>
              <a:gd name="connsiteY97" fmla="*/ 3060623 h 3096473"/>
              <a:gd name="connsiteX98" fmla="*/ 3845113 w 7709732"/>
              <a:gd name="connsiteY98" fmla="*/ 3060623 h 3096473"/>
              <a:gd name="connsiteX99" fmla="*/ 3850209 w 7709732"/>
              <a:gd name="connsiteY99" fmla="*/ 2417428 h 3096473"/>
              <a:gd name="connsiteX100" fmla="*/ 4040707 w 7709732"/>
              <a:gd name="connsiteY100" fmla="*/ 2417428 h 3096473"/>
              <a:gd name="connsiteX101" fmla="*/ 4220134 w 7709732"/>
              <a:gd name="connsiteY101" fmla="*/ 3060623 h 3096473"/>
              <a:gd name="connsiteX102" fmla="*/ 4643483 w 7709732"/>
              <a:gd name="connsiteY102" fmla="*/ 3060623 h 3096473"/>
              <a:gd name="connsiteX103" fmla="*/ 4458081 w 7709732"/>
              <a:gd name="connsiteY103" fmla="*/ 2417428 h 3096473"/>
              <a:gd name="connsiteX104" fmla="*/ 5392647 w 7709732"/>
              <a:gd name="connsiteY104" fmla="*/ 2417428 h 3096473"/>
              <a:gd name="connsiteX105" fmla="*/ 5392647 w 7709732"/>
              <a:gd name="connsiteY105" fmla="*/ 2419186 h 3096473"/>
              <a:gd name="connsiteX106" fmla="*/ 5484909 w 7709732"/>
              <a:gd name="connsiteY106" fmla="*/ 2419186 h 3096473"/>
              <a:gd name="connsiteX107" fmla="*/ 5676813 w 7709732"/>
              <a:gd name="connsiteY107" fmla="*/ 3062381 h 3096473"/>
              <a:gd name="connsiteX108" fmla="*/ 6096647 w 7709732"/>
              <a:gd name="connsiteY108" fmla="*/ 3062381 h 3096473"/>
              <a:gd name="connsiteX109" fmla="*/ 5902107 w 7709732"/>
              <a:gd name="connsiteY109" fmla="*/ 2417428 h 3096473"/>
              <a:gd name="connsiteX110" fmla="*/ 6603471 w 7709732"/>
              <a:gd name="connsiteY110" fmla="*/ 2417428 h 3096473"/>
              <a:gd name="connsiteX111" fmla="*/ 6294175 w 7709732"/>
              <a:gd name="connsiteY111" fmla="*/ 3062381 h 3096473"/>
              <a:gd name="connsiteX112" fmla="*/ 6758119 w 7709732"/>
              <a:gd name="connsiteY112" fmla="*/ 3062381 h 3096473"/>
              <a:gd name="connsiteX113" fmla="*/ 7076729 w 7709732"/>
              <a:gd name="connsiteY113" fmla="*/ 2417428 h 3096473"/>
              <a:gd name="connsiteX114" fmla="*/ 7132262 w 7709732"/>
              <a:gd name="connsiteY114" fmla="*/ 2417428 h 3096473"/>
              <a:gd name="connsiteX115" fmla="*/ 7325572 w 7709732"/>
              <a:gd name="connsiteY115" fmla="*/ 3062381 h 3096473"/>
              <a:gd name="connsiteX116" fmla="*/ 7709732 w 7709732"/>
              <a:gd name="connsiteY116" fmla="*/ 3062381 h 3096473"/>
              <a:gd name="connsiteX117" fmla="*/ 7273027 w 7709732"/>
              <a:gd name="connsiteY117" fmla="*/ 1606054 h 309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09732" h="3096473">
                <a:moveTo>
                  <a:pt x="1658073" y="2417428"/>
                </a:moveTo>
                <a:cubicBezTo>
                  <a:pt x="1654734" y="2666095"/>
                  <a:pt x="1495165" y="2772767"/>
                  <a:pt x="1265829" y="2772767"/>
                </a:cubicBezTo>
                <a:cubicBezTo>
                  <a:pt x="1176028" y="2771519"/>
                  <a:pt x="1086525" y="2762293"/>
                  <a:pt x="998358" y="2745177"/>
                </a:cubicBezTo>
                <a:lnTo>
                  <a:pt x="916992" y="2417428"/>
                </a:lnTo>
                <a:close/>
                <a:moveTo>
                  <a:pt x="2679980" y="1787589"/>
                </a:moveTo>
                <a:lnTo>
                  <a:pt x="3042876" y="2357327"/>
                </a:lnTo>
                <a:lnTo>
                  <a:pt x="2802996" y="2357327"/>
                </a:lnTo>
                <a:close/>
                <a:moveTo>
                  <a:pt x="3855657" y="1762811"/>
                </a:moveTo>
                <a:lnTo>
                  <a:pt x="4022958" y="2357327"/>
                </a:lnTo>
                <a:lnTo>
                  <a:pt x="3849682" y="2357327"/>
                </a:lnTo>
                <a:close/>
                <a:moveTo>
                  <a:pt x="5197931" y="1669671"/>
                </a:moveTo>
                <a:cubicBezTo>
                  <a:pt x="5220074" y="1669671"/>
                  <a:pt x="5243096" y="1670725"/>
                  <a:pt x="5266820" y="1670725"/>
                </a:cubicBezTo>
                <a:lnTo>
                  <a:pt x="5320420" y="1872822"/>
                </a:lnTo>
                <a:lnTo>
                  <a:pt x="5342562" y="1959460"/>
                </a:lnTo>
                <a:lnTo>
                  <a:pt x="5389484" y="2133439"/>
                </a:lnTo>
                <a:lnTo>
                  <a:pt x="5287908" y="2133439"/>
                </a:lnTo>
                <a:cubicBezTo>
                  <a:pt x="5270686" y="2133439"/>
                  <a:pt x="5252761" y="2133439"/>
                  <a:pt x="5229388" y="2133439"/>
                </a:cubicBezTo>
                <a:cubicBezTo>
                  <a:pt x="5211639" y="2133439"/>
                  <a:pt x="5195998" y="2131154"/>
                  <a:pt x="5180709" y="2131154"/>
                </a:cubicBezTo>
                <a:lnTo>
                  <a:pt x="5180182" y="2131154"/>
                </a:lnTo>
                <a:cubicBezTo>
                  <a:pt x="4984587" y="2116216"/>
                  <a:pt x="4923958" y="2041528"/>
                  <a:pt x="4875806" y="1894613"/>
                </a:cubicBezTo>
                <a:cubicBezTo>
                  <a:pt x="4847864" y="1809381"/>
                  <a:pt x="4845053" y="1753145"/>
                  <a:pt x="4868601" y="1720634"/>
                </a:cubicBezTo>
                <a:cubicBezTo>
                  <a:pt x="4899531" y="1677403"/>
                  <a:pt x="4984587" y="1669671"/>
                  <a:pt x="5119201" y="1669671"/>
                </a:cubicBezTo>
                <a:close/>
                <a:moveTo>
                  <a:pt x="3505941" y="60980"/>
                </a:moveTo>
                <a:lnTo>
                  <a:pt x="3505941" y="2358205"/>
                </a:lnTo>
                <a:lnTo>
                  <a:pt x="3462358" y="2358205"/>
                </a:lnTo>
                <a:lnTo>
                  <a:pt x="2860461" y="1409229"/>
                </a:lnTo>
                <a:lnTo>
                  <a:pt x="2187918" y="1409229"/>
                </a:lnTo>
                <a:lnTo>
                  <a:pt x="2386676" y="2357327"/>
                </a:lnTo>
                <a:lnTo>
                  <a:pt x="2152947" y="2357327"/>
                </a:lnTo>
                <a:cubicBezTo>
                  <a:pt x="2148184" y="2310300"/>
                  <a:pt x="2139784" y="2263694"/>
                  <a:pt x="2127816" y="2217968"/>
                </a:cubicBezTo>
                <a:cubicBezTo>
                  <a:pt x="2086799" y="2054146"/>
                  <a:pt x="2014853" y="1899656"/>
                  <a:pt x="1915878" y="1762811"/>
                </a:cubicBezTo>
                <a:lnTo>
                  <a:pt x="1914824" y="1433657"/>
                </a:lnTo>
                <a:lnTo>
                  <a:pt x="1915527" y="60980"/>
                </a:lnTo>
                <a:close/>
                <a:moveTo>
                  <a:pt x="5358027" y="60980"/>
                </a:moveTo>
                <a:lnTo>
                  <a:pt x="5358027" y="1406417"/>
                </a:lnTo>
                <a:lnTo>
                  <a:pt x="5041702" y="1406417"/>
                </a:lnTo>
                <a:cubicBezTo>
                  <a:pt x="4851028" y="1406417"/>
                  <a:pt x="4636102" y="1395346"/>
                  <a:pt x="4528903" y="1523633"/>
                </a:cubicBezTo>
                <a:cubicBezTo>
                  <a:pt x="4457554" y="1609920"/>
                  <a:pt x="4441738" y="1724676"/>
                  <a:pt x="4475127" y="1900412"/>
                </a:cubicBezTo>
                <a:cubicBezTo>
                  <a:pt x="4516074" y="2125882"/>
                  <a:pt x="4646822" y="2277718"/>
                  <a:pt x="4861747" y="2357327"/>
                </a:cubicBezTo>
                <a:lnTo>
                  <a:pt x="4439980" y="2357327"/>
                </a:lnTo>
                <a:lnTo>
                  <a:pt x="4167061" y="1406945"/>
                </a:lnTo>
                <a:lnTo>
                  <a:pt x="3769546" y="1406945"/>
                </a:lnTo>
                <a:lnTo>
                  <a:pt x="3769546" y="60980"/>
                </a:lnTo>
                <a:close/>
                <a:moveTo>
                  <a:pt x="7211695" y="60980"/>
                </a:moveTo>
                <a:lnTo>
                  <a:pt x="7211695" y="1409229"/>
                </a:lnTo>
                <a:lnTo>
                  <a:pt x="6829292" y="1409229"/>
                </a:lnTo>
                <a:lnTo>
                  <a:pt x="7033674" y="2088977"/>
                </a:lnTo>
                <a:lnTo>
                  <a:pt x="6402604" y="1410459"/>
                </a:lnTo>
                <a:lnTo>
                  <a:pt x="5884182" y="1410459"/>
                </a:lnTo>
                <a:lnTo>
                  <a:pt x="6691164" y="2235190"/>
                </a:lnTo>
                <a:lnTo>
                  <a:pt x="6632643" y="2358205"/>
                </a:lnTo>
                <a:lnTo>
                  <a:pt x="5884182" y="2358205"/>
                </a:lnTo>
                <a:lnTo>
                  <a:pt x="5875219" y="2331318"/>
                </a:lnTo>
                <a:lnTo>
                  <a:pt x="5647641" y="1573718"/>
                </a:lnTo>
                <a:lnTo>
                  <a:pt x="5622686" y="1491298"/>
                </a:lnTo>
                <a:lnTo>
                  <a:pt x="5622686" y="60980"/>
                </a:lnTo>
                <a:close/>
                <a:moveTo>
                  <a:pt x="1651219" y="60629"/>
                </a:moveTo>
                <a:lnTo>
                  <a:pt x="1651219" y="1501666"/>
                </a:lnTo>
                <a:cubicBezTo>
                  <a:pt x="1412217" y="1345788"/>
                  <a:pt x="1135608" y="1315562"/>
                  <a:pt x="946516" y="1315562"/>
                </a:cubicBezTo>
                <a:cubicBezTo>
                  <a:pt x="680451" y="1315562"/>
                  <a:pt x="475543" y="1372324"/>
                  <a:pt x="373791" y="1512914"/>
                </a:cubicBezTo>
                <a:cubicBezTo>
                  <a:pt x="283814" y="1642783"/>
                  <a:pt x="315271" y="1783899"/>
                  <a:pt x="334250" y="1866671"/>
                </a:cubicBezTo>
                <a:lnTo>
                  <a:pt x="811550" y="1866671"/>
                </a:lnTo>
                <a:cubicBezTo>
                  <a:pt x="794153" y="1689177"/>
                  <a:pt x="921738" y="1640322"/>
                  <a:pt x="1050025" y="1640322"/>
                </a:cubicBezTo>
                <a:cubicBezTo>
                  <a:pt x="1374259" y="1640322"/>
                  <a:pt x="1562296" y="1922555"/>
                  <a:pt x="1632591" y="2208302"/>
                </a:cubicBezTo>
                <a:cubicBezTo>
                  <a:pt x="1640148" y="2241692"/>
                  <a:pt x="1645244" y="2272973"/>
                  <a:pt x="1651219" y="2302848"/>
                </a:cubicBezTo>
                <a:lnTo>
                  <a:pt x="1651219" y="2357327"/>
                </a:lnTo>
                <a:lnTo>
                  <a:pt x="1263369" y="2357327"/>
                </a:lnTo>
                <a:lnTo>
                  <a:pt x="1197292" y="2092316"/>
                </a:lnTo>
                <a:lnTo>
                  <a:pt x="395407" y="2092316"/>
                </a:lnTo>
                <a:lnTo>
                  <a:pt x="460957" y="2357327"/>
                </a:lnTo>
                <a:lnTo>
                  <a:pt x="59750" y="2357327"/>
                </a:lnTo>
                <a:lnTo>
                  <a:pt x="60453" y="60629"/>
                </a:lnTo>
                <a:close/>
                <a:moveTo>
                  <a:pt x="7273027" y="0"/>
                </a:moveTo>
                <a:lnTo>
                  <a:pt x="5561003" y="0"/>
                </a:lnTo>
                <a:lnTo>
                  <a:pt x="5561003" y="1409229"/>
                </a:lnTo>
                <a:lnTo>
                  <a:pt x="5419359" y="1409229"/>
                </a:lnTo>
                <a:lnTo>
                  <a:pt x="5419359" y="0"/>
                </a:lnTo>
                <a:lnTo>
                  <a:pt x="3707511" y="0"/>
                </a:lnTo>
                <a:lnTo>
                  <a:pt x="3707511" y="1406945"/>
                </a:lnTo>
                <a:lnTo>
                  <a:pt x="3565692" y="1406945"/>
                </a:lnTo>
                <a:lnTo>
                  <a:pt x="3565692" y="0"/>
                </a:lnTo>
                <a:lnTo>
                  <a:pt x="1854370" y="0"/>
                </a:lnTo>
                <a:lnTo>
                  <a:pt x="1854370" y="1682499"/>
                </a:lnTo>
                <a:cubicBezTo>
                  <a:pt x="1811087" y="1632379"/>
                  <a:pt x="1763269" y="1586371"/>
                  <a:pt x="1711497" y="1545073"/>
                </a:cubicBezTo>
                <a:lnTo>
                  <a:pt x="1711497" y="0"/>
                </a:lnTo>
                <a:lnTo>
                  <a:pt x="0" y="0"/>
                </a:lnTo>
                <a:lnTo>
                  <a:pt x="0" y="2417428"/>
                </a:lnTo>
                <a:lnTo>
                  <a:pt x="475543" y="2417428"/>
                </a:lnTo>
                <a:lnTo>
                  <a:pt x="619822" y="3001400"/>
                </a:lnTo>
                <a:cubicBezTo>
                  <a:pt x="873568" y="3061502"/>
                  <a:pt x="1133183" y="3093398"/>
                  <a:pt x="1393941" y="3096473"/>
                </a:cubicBezTo>
                <a:cubicBezTo>
                  <a:pt x="1577585" y="3096473"/>
                  <a:pt x="1825198" y="3068004"/>
                  <a:pt x="1986876" y="2919683"/>
                </a:cubicBezTo>
                <a:cubicBezTo>
                  <a:pt x="2119029" y="2797898"/>
                  <a:pt x="2169993" y="2616714"/>
                  <a:pt x="2160503" y="2417428"/>
                </a:cubicBezTo>
                <a:lnTo>
                  <a:pt x="2401438" y="2417428"/>
                </a:lnTo>
                <a:lnTo>
                  <a:pt x="2536755" y="3060623"/>
                </a:lnTo>
                <a:lnTo>
                  <a:pt x="2953426" y="3060623"/>
                </a:lnTo>
                <a:lnTo>
                  <a:pt x="2815824" y="2417428"/>
                </a:lnTo>
                <a:lnTo>
                  <a:pt x="3082592" y="2417428"/>
                </a:lnTo>
                <a:lnTo>
                  <a:pt x="3489949" y="3060623"/>
                </a:lnTo>
                <a:lnTo>
                  <a:pt x="3845113" y="3060623"/>
                </a:lnTo>
                <a:lnTo>
                  <a:pt x="3850209" y="2417428"/>
                </a:lnTo>
                <a:lnTo>
                  <a:pt x="4040707" y="2417428"/>
                </a:lnTo>
                <a:lnTo>
                  <a:pt x="4220134" y="3060623"/>
                </a:lnTo>
                <a:lnTo>
                  <a:pt x="4643483" y="3060623"/>
                </a:lnTo>
                <a:lnTo>
                  <a:pt x="4458081" y="2417428"/>
                </a:lnTo>
                <a:lnTo>
                  <a:pt x="5392647" y="2417428"/>
                </a:lnTo>
                <a:lnTo>
                  <a:pt x="5392647" y="2419186"/>
                </a:lnTo>
                <a:lnTo>
                  <a:pt x="5484909" y="2419186"/>
                </a:lnTo>
                <a:lnTo>
                  <a:pt x="5676813" y="3062381"/>
                </a:lnTo>
                <a:lnTo>
                  <a:pt x="6096647" y="3062381"/>
                </a:lnTo>
                <a:lnTo>
                  <a:pt x="5902107" y="2417428"/>
                </a:lnTo>
                <a:lnTo>
                  <a:pt x="6603471" y="2417428"/>
                </a:lnTo>
                <a:lnTo>
                  <a:pt x="6294175" y="3062381"/>
                </a:lnTo>
                <a:lnTo>
                  <a:pt x="6758119" y="3062381"/>
                </a:lnTo>
                <a:lnTo>
                  <a:pt x="7076729" y="2417428"/>
                </a:lnTo>
                <a:lnTo>
                  <a:pt x="7132262" y="2417428"/>
                </a:lnTo>
                <a:lnTo>
                  <a:pt x="7325572" y="3062381"/>
                </a:lnTo>
                <a:lnTo>
                  <a:pt x="7709732" y="3062381"/>
                </a:lnTo>
                <a:lnTo>
                  <a:pt x="7273027" y="1606054"/>
                </a:lnTo>
                <a:close/>
              </a:path>
            </a:pathLst>
          </a:custGeom>
        </p:spPr>
      </p:pic>
    </p:spTree>
    <p:extLst>
      <p:ext uri="{BB962C8B-B14F-4D97-AF65-F5344CB8AC3E}">
        <p14:creationId xmlns:p14="http://schemas.microsoft.com/office/powerpoint/2010/main" val="355237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93430CE4-5B69-4517-8F25-A3A23061EE9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47346" y="371311"/>
            <a:ext cx="914400" cy="368346"/>
          </a:xfrm>
          <a:prstGeom prst="rect">
            <a:avLst/>
          </a:prstGeom>
        </p:spPr>
      </p:pic>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Tree>
    <p:extLst>
      <p:ext uri="{BB962C8B-B14F-4D97-AF65-F5344CB8AC3E}">
        <p14:creationId xmlns:p14="http://schemas.microsoft.com/office/powerpoint/2010/main" val="771074010"/>
      </p:ext>
    </p:extLst>
  </p:cSld>
  <p:clrMapOvr>
    <a:masterClrMapping/>
  </p:clrMapOvr>
  <p:extLst>
    <p:ext uri="{DCECCB84-F9BA-43D5-87BE-67443E8EF086}">
      <p15:sldGuideLst xmlns:p15="http://schemas.microsoft.com/office/powerpoint/2012/main">
        <p15:guide id="1" orient="horz" pos="349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5_Divider 1">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B9E196-22E3-4721-8D73-0BBCB7F2D2D6}"/>
              </a:ext>
            </a:extLst>
          </p:cNvPr>
          <p:cNvPicPr>
            <a:picLocks noChangeAspect="1"/>
          </p:cNvPicPr>
          <p:nvPr/>
        </p:nvPicPr>
        <p:blipFill rotWithShape="1">
          <a:blip r:embed="rId2"/>
          <a:srcRect l="15110" r="31557"/>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EC69962-ECD2-49AA-AAE2-708EEF1ABE2E}"/>
              </a:ext>
            </a:extLst>
          </p:cNvPr>
          <p:cNvPicPr>
            <a:picLocks noChangeAspect="1"/>
          </p:cNvPicPr>
          <p:nvPr/>
        </p:nvPicPr>
        <p:blipFill rotWithShape="1">
          <a:blip r:embed="rId3"/>
          <a:srcRect l="39642" t="7155" r="11054" b="43339"/>
          <a:stretch/>
        </p:blipFill>
        <p:spPr>
          <a:xfrm>
            <a:off x="2234912"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7 w 7718489"/>
              <a:gd name="connsiteY33" fmla="*/ 61049 h 3099991"/>
              <a:gd name="connsiteX34" fmla="*/ 2354377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1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5 w 7718489"/>
              <a:gd name="connsiteY53" fmla="*/ 1575506 h 3099991"/>
              <a:gd name="connsiteX54" fmla="*/ 2089417 w 7718489"/>
              <a:gd name="connsiteY54" fmla="*/ 1492992 h 3099991"/>
              <a:gd name="connsiteX55" fmla="*/ 2089417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9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3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7" y="61049"/>
                </a:moveTo>
                <a:lnTo>
                  <a:pt x="2354377"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1" y="1410830"/>
                </a:lnTo>
                <a:lnTo>
                  <a:pt x="676826" y="2091351"/>
                </a:lnTo>
                <a:lnTo>
                  <a:pt x="1308612" y="1412062"/>
                </a:lnTo>
                <a:lnTo>
                  <a:pt x="1827624" y="1412062"/>
                </a:lnTo>
                <a:lnTo>
                  <a:pt x="1019725" y="2237729"/>
                </a:lnTo>
                <a:lnTo>
                  <a:pt x="1078312" y="2360885"/>
                </a:lnTo>
                <a:lnTo>
                  <a:pt x="1827624" y="2360885"/>
                </a:lnTo>
                <a:lnTo>
                  <a:pt x="1836596" y="2333966"/>
                </a:lnTo>
                <a:lnTo>
                  <a:pt x="2064435" y="1575506"/>
                </a:lnTo>
                <a:lnTo>
                  <a:pt x="2089417" y="1492992"/>
                </a:lnTo>
                <a:lnTo>
                  <a:pt x="2089417"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9" y="3065860"/>
                </a:lnTo>
                <a:lnTo>
                  <a:pt x="1614917" y="3065860"/>
                </a:lnTo>
                <a:lnTo>
                  <a:pt x="1809678" y="2420175"/>
                </a:lnTo>
                <a:lnTo>
                  <a:pt x="1107517" y="2420175"/>
                </a:lnTo>
                <a:lnTo>
                  <a:pt x="1417165" y="3065860"/>
                </a:lnTo>
                <a:lnTo>
                  <a:pt x="952694" y="3065860"/>
                </a:lnTo>
                <a:lnTo>
                  <a:pt x="633723"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2700112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16_Divider 1">
    <p:bg>
      <p:bgPr>
        <a:solidFill>
          <a:schemeClr val="accent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316155-4497-45BD-BEC5-3B5AED2A9DB2}"/>
              </a:ext>
            </a:extLst>
          </p:cNvPr>
          <p:cNvPicPr>
            <a:picLocks noChangeAspect="1"/>
          </p:cNvPicPr>
          <p:nvPr/>
        </p:nvPicPr>
        <p:blipFill rotWithShape="1">
          <a:blip r:embed="rId2"/>
          <a:srcRect t="34232" r="45531" b="3101"/>
          <a:stretch/>
        </p:blipFill>
        <p:spPr>
          <a:xfrm>
            <a:off x="1" y="0"/>
            <a:ext cx="12192000" cy="6858000"/>
          </a:xfrm>
          <a:prstGeom prst="rect">
            <a:avLst/>
          </a:prstGeom>
        </p:spPr>
      </p:pic>
      <p:pic>
        <p:nvPicPr>
          <p:cNvPr id="7" name="Picture 6">
            <a:extLst>
              <a:ext uri="{FF2B5EF4-FFF2-40B4-BE49-F238E27FC236}">
                <a16:creationId xmlns:a16="http://schemas.microsoft.com/office/drawing/2014/main" id="{CBA59410-FCE0-40AA-9FA8-06CF5C230650}"/>
              </a:ext>
            </a:extLst>
          </p:cNvPr>
          <p:cNvPicPr>
            <a:picLocks noChangeAspect="1"/>
          </p:cNvPicPr>
          <p:nvPr/>
        </p:nvPicPr>
        <p:blipFill rotWithShape="1">
          <a:blip r:embed="rId3"/>
          <a:srcRect l="26828" t="41914" r="17655" b="24642"/>
          <a:stretch/>
        </p:blipFill>
        <p:spPr>
          <a:xfrm>
            <a:off x="2234913" y="1882367"/>
            <a:ext cx="7718489" cy="3099991"/>
          </a:xfrm>
          <a:custGeom>
            <a:avLst/>
            <a:gdLst>
              <a:gd name="connsiteX0" fmla="*/ 6058533 w 7718489"/>
              <a:gd name="connsiteY0" fmla="*/ 2420175 h 3099991"/>
              <a:gd name="connsiteX1" fmla="*/ 6451222 w 7718489"/>
              <a:gd name="connsiteY1" fmla="*/ 2775917 h 3099991"/>
              <a:gd name="connsiteX2" fmla="*/ 6718997 w 7718489"/>
              <a:gd name="connsiteY2" fmla="*/ 2748296 h 3099991"/>
              <a:gd name="connsiteX3" fmla="*/ 6800455 w 7718489"/>
              <a:gd name="connsiteY3" fmla="*/ 2420175 h 3099991"/>
              <a:gd name="connsiteX4" fmla="*/ 5035465 w 7718489"/>
              <a:gd name="connsiteY4" fmla="*/ 1789620 h 3099991"/>
              <a:gd name="connsiteX5" fmla="*/ 4672157 w 7718489"/>
              <a:gd name="connsiteY5" fmla="*/ 2360005 h 3099991"/>
              <a:gd name="connsiteX6" fmla="*/ 4912310 w 7718489"/>
              <a:gd name="connsiteY6" fmla="*/ 2360005 h 3099991"/>
              <a:gd name="connsiteX7" fmla="*/ 3858453 w 7718489"/>
              <a:gd name="connsiteY7" fmla="*/ 1764813 h 3099991"/>
              <a:gd name="connsiteX8" fmla="*/ 3690962 w 7718489"/>
              <a:gd name="connsiteY8" fmla="*/ 2360005 h 3099991"/>
              <a:gd name="connsiteX9" fmla="*/ 3864435 w 7718489"/>
              <a:gd name="connsiteY9" fmla="*/ 2360005 h 3099991"/>
              <a:gd name="connsiteX10" fmla="*/ 2514654 w 7718489"/>
              <a:gd name="connsiteY10" fmla="*/ 1671568 h 3099991"/>
              <a:gd name="connsiteX11" fmla="*/ 2445687 w 7718489"/>
              <a:gd name="connsiteY11" fmla="*/ 1672623 h 3099991"/>
              <a:gd name="connsiteX12" fmla="*/ 2392026 w 7718489"/>
              <a:gd name="connsiteY12" fmla="*/ 1874949 h 3099991"/>
              <a:gd name="connsiteX13" fmla="*/ 2369859 w 7718489"/>
              <a:gd name="connsiteY13" fmla="*/ 1961686 h 3099991"/>
              <a:gd name="connsiteX14" fmla="*/ 2322884 w 7718489"/>
              <a:gd name="connsiteY14" fmla="*/ 2135863 h 3099991"/>
              <a:gd name="connsiteX15" fmla="*/ 2424575 w 7718489"/>
              <a:gd name="connsiteY15" fmla="*/ 2135863 h 3099991"/>
              <a:gd name="connsiteX16" fmla="*/ 2483161 w 7718489"/>
              <a:gd name="connsiteY16" fmla="*/ 2135863 h 3099991"/>
              <a:gd name="connsiteX17" fmla="*/ 2531895 w 7718489"/>
              <a:gd name="connsiteY17" fmla="*/ 2133575 h 3099991"/>
              <a:gd name="connsiteX18" fmla="*/ 2532423 w 7718489"/>
              <a:gd name="connsiteY18" fmla="*/ 2133575 h 3099991"/>
              <a:gd name="connsiteX19" fmla="*/ 2837145 w 7718489"/>
              <a:gd name="connsiteY19" fmla="*/ 1896765 h 3099991"/>
              <a:gd name="connsiteX20" fmla="*/ 2844358 w 7718489"/>
              <a:gd name="connsiteY20" fmla="*/ 1722589 h 3099991"/>
              <a:gd name="connsiteX21" fmla="*/ 2593473 w 7718489"/>
              <a:gd name="connsiteY21" fmla="*/ 1671568 h 3099991"/>
              <a:gd name="connsiteX22" fmla="*/ 4208566 w 7718489"/>
              <a:gd name="connsiteY22" fmla="*/ 61049 h 3099991"/>
              <a:gd name="connsiteX23" fmla="*/ 4208566 w 7718489"/>
              <a:gd name="connsiteY23" fmla="*/ 2360885 h 3099991"/>
              <a:gd name="connsiteX24" fmla="*/ 4252198 w 7718489"/>
              <a:gd name="connsiteY24" fmla="*/ 2360885 h 3099991"/>
              <a:gd name="connsiteX25" fmla="*/ 4854779 w 7718489"/>
              <a:gd name="connsiteY25" fmla="*/ 1410830 h 3099991"/>
              <a:gd name="connsiteX26" fmla="*/ 5528086 w 7718489"/>
              <a:gd name="connsiteY26" fmla="*/ 1410830 h 3099991"/>
              <a:gd name="connsiteX27" fmla="*/ 5329102 w 7718489"/>
              <a:gd name="connsiteY27" fmla="*/ 2360005 h 3099991"/>
              <a:gd name="connsiteX28" fmla="*/ 5563097 w 7718489"/>
              <a:gd name="connsiteY28" fmla="*/ 2360005 h 3099991"/>
              <a:gd name="connsiteX29" fmla="*/ 5588256 w 7718489"/>
              <a:gd name="connsiteY29" fmla="*/ 2220488 h 3099991"/>
              <a:gd name="connsiteX30" fmla="*/ 5800435 w 7718489"/>
              <a:gd name="connsiteY30" fmla="*/ 1764813 h 3099991"/>
              <a:gd name="connsiteX31" fmla="*/ 5801491 w 7718489"/>
              <a:gd name="connsiteY31" fmla="*/ 1435285 h 3099991"/>
              <a:gd name="connsiteX32" fmla="*/ 5800787 w 7718489"/>
              <a:gd name="connsiteY32" fmla="*/ 61049 h 3099991"/>
              <a:gd name="connsiteX33" fmla="*/ 2354376 w 7718489"/>
              <a:gd name="connsiteY33" fmla="*/ 61049 h 3099991"/>
              <a:gd name="connsiteX34" fmla="*/ 2354376 w 7718489"/>
              <a:gd name="connsiteY34" fmla="*/ 1408015 h 3099991"/>
              <a:gd name="connsiteX35" fmla="*/ 2671061 w 7718489"/>
              <a:gd name="connsiteY35" fmla="*/ 1408015 h 3099991"/>
              <a:gd name="connsiteX36" fmla="*/ 3184442 w 7718489"/>
              <a:gd name="connsiteY36" fmla="*/ 1525364 h 3099991"/>
              <a:gd name="connsiteX37" fmla="*/ 3238279 w 7718489"/>
              <a:gd name="connsiteY37" fmla="*/ 1902571 h 3099991"/>
              <a:gd name="connsiteX38" fmla="*/ 2851219 w 7718489"/>
              <a:gd name="connsiteY38" fmla="*/ 2360005 h 3099991"/>
              <a:gd name="connsiteX39" fmla="*/ 3273466 w 7718489"/>
              <a:gd name="connsiteY39" fmla="*/ 2360005 h 3099991"/>
              <a:gd name="connsiteX40" fmla="*/ 3546695 w 7718489"/>
              <a:gd name="connsiteY40" fmla="*/ 1408543 h 3099991"/>
              <a:gd name="connsiteX41" fmla="*/ 3944662 w 7718489"/>
              <a:gd name="connsiteY41" fmla="*/ 1408543 h 3099991"/>
              <a:gd name="connsiteX42" fmla="*/ 3944662 w 7718489"/>
              <a:gd name="connsiteY42" fmla="*/ 61049 h 3099991"/>
              <a:gd name="connsiteX43" fmla="*/ 498603 w 7718489"/>
              <a:gd name="connsiteY43" fmla="*/ 61049 h 3099991"/>
              <a:gd name="connsiteX44" fmla="*/ 498603 w 7718489"/>
              <a:gd name="connsiteY44" fmla="*/ 1410830 h 3099991"/>
              <a:gd name="connsiteX45" fmla="*/ 881440 w 7718489"/>
              <a:gd name="connsiteY45" fmla="*/ 1410830 h 3099991"/>
              <a:gd name="connsiteX46" fmla="*/ 676826 w 7718489"/>
              <a:gd name="connsiteY46" fmla="*/ 2091351 h 3099991"/>
              <a:gd name="connsiteX47" fmla="*/ 1308612 w 7718489"/>
              <a:gd name="connsiteY47" fmla="*/ 1412062 h 3099991"/>
              <a:gd name="connsiteX48" fmla="*/ 1827624 w 7718489"/>
              <a:gd name="connsiteY48" fmla="*/ 1412062 h 3099991"/>
              <a:gd name="connsiteX49" fmla="*/ 1019725 w 7718489"/>
              <a:gd name="connsiteY49" fmla="*/ 2237729 h 3099991"/>
              <a:gd name="connsiteX50" fmla="*/ 1078312 w 7718489"/>
              <a:gd name="connsiteY50" fmla="*/ 2360885 h 3099991"/>
              <a:gd name="connsiteX51" fmla="*/ 1827624 w 7718489"/>
              <a:gd name="connsiteY51" fmla="*/ 2360885 h 3099991"/>
              <a:gd name="connsiteX52" fmla="*/ 1836596 w 7718489"/>
              <a:gd name="connsiteY52" fmla="*/ 2333966 h 3099991"/>
              <a:gd name="connsiteX53" fmla="*/ 2064434 w 7718489"/>
              <a:gd name="connsiteY53" fmla="*/ 1575506 h 3099991"/>
              <a:gd name="connsiteX54" fmla="*/ 2089416 w 7718489"/>
              <a:gd name="connsiteY54" fmla="*/ 1492992 h 3099991"/>
              <a:gd name="connsiteX55" fmla="*/ 2089416 w 7718489"/>
              <a:gd name="connsiteY55" fmla="*/ 61049 h 3099991"/>
              <a:gd name="connsiteX56" fmla="*/ 6065395 w 7718489"/>
              <a:gd name="connsiteY56" fmla="*/ 60698 h 3099991"/>
              <a:gd name="connsiteX57" fmla="*/ 6065395 w 7718489"/>
              <a:gd name="connsiteY57" fmla="*/ 1503372 h 3099991"/>
              <a:gd name="connsiteX58" fmla="*/ 6770898 w 7718489"/>
              <a:gd name="connsiteY58" fmla="*/ 1317056 h 3099991"/>
              <a:gd name="connsiteX59" fmla="*/ 7344274 w 7718489"/>
              <a:gd name="connsiteY59" fmla="*/ 1514632 h 3099991"/>
              <a:gd name="connsiteX60" fmla="*/ 7383859 w 7718489"/>
              <a:gd name="connsiteY60" fmla="*/ 1868792 h 3099991"/>
              <a:gd name="connsiteX61" fmla="*/ 6906017 w 7718489"/>
              <a:gd name="connsiteY61" fmla="*/ 1868792 h 3099991"/>
              <a:gd name="connsiteX62" fmla="*/ 6667272 w 7718489"/>
              <a:gd name="connsiteY62" fmla="*/ 1642186 h 3099991"/>
              <a:gd name="connsiteX63" fmla="*/ 6084044 w 7718489"/>
              <a:gd name="connsiteY63" fmla="*/ 2210811 h 3099991"/>
              <a:gd name="connsiteX64" fmla="*/ 6065395 w 7718489"/>
              <a:gd name="connsiteY64" fmla="*/ 2305465 h 3099991"/>
              <a:gd name="connsiteX65" fmla="*/ 6065395 w 7718489"/>
              <a:gd name="connsiteY65" fmla="*/ 2360005 h 3099991"/>
              <a:gd name="connsiteX66" fmla="*/ 6453685 w 7718489"/>
              <a:gd name="connsiteY66" fmla="*/ 2360005 h 3099991"/>
              <a:gd name="connsiteX67" fmla="*/ 6519837 w 7718489"/>
              <a:gd name="connsiteY67" fmla="*/ 2094693 h 3099991"/>
              <a:gd name="connsiteX68" fmla="*/ 7322633 w 7718489"/>
              <a:gd name="connsiteY68" fmla="*/ 2094693 h 3099991"/>
              <a:gd name="connsiteX69" fmla="*/ 7257009 w 7718489"/>
              <a:gd name="connsiteY69" fmla="*/ 2360005 h 3099991"/>
              <a:gd name="connsiteX70" fmla="*/ 7658671 w 7718489"/>
              <a:gd name="connsiteY70" fmla="*/ 2360005 h 3099991"/>
              <a:gd name="connsiteX71" fmla="*/ 7657967 w 7718489"/>
              <a:gd name="connsiteY71" fmla="*/ 60698 h 3099991"/>
              <a:gd name="connsiteX72" fmla="*/ 437201 w 7718489"/>
              <a:gd name="connsiteY72" fmla="*/ 0 h 3099991"/>
              <a:gd name="connsiteX73" fmla="*/ 2151170 w 7718489"/>
              <a:gd name="connsiteY73" fmla="*/ 0 h 3099991"/>
              <a:gd name="connsiteX74" fmla="*/ 2151170 w 7718489"/>
              <a:gd name="connsiteY74" fmla="*/ 1410830 h 3099991"/>
              <a:gd name="connsiteX75" fmla="*/ 2292974 w 7718489"/>
              <a:gd name="connsiteY75" fmla="*/ 1410830 h 3099991"/>
              <a:gd name="connsiteX76" fmla="*/ 2292974 w 7718489"/>
              <a:gd name="connsiteY76" fmla="*/ 0 h 3099991"/>
              <a:gd name="connsiteX77" fmla="*/ 4006767 w 7718489"/>
              <a:gd name="connsiteY77" fmla="*/ 0 h 3099991"/>
              <a:gd name="connsiteX78" fmla="*/ 4006767 w 7718489"/>
              <a:gd name="connsiteY78" fmla="*/ 1408543 h 3099991"/>
              <a:gd name="connsiteX79" fmla="*/ 4148748 w 7718489"/>
              <a:gd name="connsiteY79" fmla="*/ 1408543 h 3099991"/>
              <a:gd name="connsiteX80" fmla="*/ 4148748 w 7718489"/>
              <a:gd name="connsiteY80" fmla="*/ 0 h 3099991"/>
              <a:gd name="connsiteX81" fmla="*/ 5862013 w 7718489"/>
              <a:gd name="connsiteY81" fmla="*/ 0 h 3099991"/>
              <a:gd name="connsiteX82" fmla="*/ 5862013 w 7718489"/>
              <a:gd name="connsiteY82" fmla="*/ 1684411 h 3099991"/>
              <a:gd name="connsiteX83" fmla="*/ 6005048 w 7718489"/>
              <a:gd name="connsiteY83" fmla="*/ 1546829 h 3099991"/>
              <a:gd name="connsiteX84" fmla="*/ 6005048 w 7718489"/>
              <a:gd name="connsiteY84" fmla="*/ 0 h 3099991"/>
              <a:gd name="connsiteX85" fmla="*/ 7718489 w 7718489"/>
              <a:gd name="connsiteY85" fmla="*/ 0 h 3099991"/>
              <a:gd name="connsiteX86" fmla="*/ 7718489 w 7718489"/>
              <a:gd name="connsiteY86" fmla="*/ 2420175 h 3099991"/>
              <a:gd name="connsiteX87" fmla="*/ 7242406 w 7718489"/>
              <a:gd name="connsiteY87" fmla="*/ 2420175 h 3099991"/>
              <a:gd name="connsiteX88" fmla="*/ 7097963 w 7718489"/>
              <a:gd name="connsiteY88" fmla="*/ 3004810 h 3099991"/>
              <a:gd name="connsiteX89" fmla="*/ 6322965 w 7718489"/>
              <a:gd name="connsiteY89" fmla="*/ 3099991 h 3099991"/>
              <a:gd name="connsiteX90" fmla="*/ 5729357 w 7718489"/>
              <a:gd name="connsiteY90" fmla="*/ 2923000 h 3099991"/>
              <a:gd name="connsiteX91" fmla="*/ 5555532 w 7718489"/>
              <a:gd name="connsiteY91" fmla="*/ 2420175 h 3099991"/>
              <a:gd name="connsiteX92" fmla="*/ 5314324 w 7718489"/>
              <a:gd name="connsiteY92" fmla="*/ 2420175 h 3099991"/>
              <a:gd name="connsiteX93" fmla="*/ 5178853 w 7718489"/>
              <a:gd name="connsiteY93" fmla="*/ 3064101 h 3099991"/>
              <a:gd name="connsiteX94" fmla="*/ 4761709 w 7718489"/>
              <a:gd name="connsiteY94" fmla="*/ 3064101 h 3099991"/>
              <a:gd name="connsiteX95" fmla="*/ 4899466 w 7718489"/>
              <a:gd name="connsiteY95" fmla="*/ 2420175 h 3099991"/>
              <a:gd name="connsiteX96" fmla="*/ 4632396 w 7718489"/>
              <a:gd name="connsiteY96" fmla="*/ 2420175 h 3099991"/>
              <a:gd name="connsiteX97" fmla="*/ 4224576 w 7718489"/>
              <a:gd name="connsiteY97" fmla="*/ 3064101 h 3099991"/>
              <a:gd name="connsiteX98" fmla="*/ 3869009 w 7718489"/>
              <a:gd name="connsiteY98" fmla="*/ 3064101 h 3099991"/>
              <a:gd name="connsiteX99" fmla="*/ 3863907 w 7718489"/>
              <a:gd name="connsiteY99" fmla="*/ 2420175 h 3099991"/>
              <a:gd name="connsiteX100" fmla="*/ 3673193 w 7718489"/>
              <a:gd name="connsiteY100" fmla="*/ 2420175 h 3099991"/>
              <a:gd name="connsiteX101" fmla="*/ 3493562 w 7718489"/>
              <a:gd name="connsiteY101" fmla="*/ 3064101 h 3099991"/>
              <a:gd name="connsiteX102" fmla="*/ 3069732 w 7718489"/>
              <a:gd name="connsiteY102" fmla="*/ 3064101 h 3099991"/>
              <a:gd name="connsiteX103" fmla="*/ 3255345 w 7718489"/>
              <a:gd name="connsiteY103" fmla="*/ 2420175 h 3099991"/>
              <a:gd name="connsiteX104" fmla="*/ 2319717 w 7718489"/>
              <a:gd name="connsiteY104" fmla="*/ 2420175 h 3099991"/>
              <a:gd name="connsiteX105" fmla="*/ 2319717 w 7718489"/>
              <a:gd name="connsiteY105" fmla="*/ 2421934 h 3099991"/>
              <a:gd name="connsiteX106" fmla="*/ 2227350 w 7718489"/>
              <a:gd name="connsiteY106" fmla="*/ 2421934 h 3099991"/>
              <a:gd name="connsiteX107" fmla="*/ 2035228 w 7718489"/>
              <a:gd name="connsiteY107" fmla="*/ 3065860 h 3099991"/>
              <a:gd name="connsiteX108" fmla="*/ 1614917 w 7718489"/>
              <a:gd name="connsiteY108" fmla="*/ 3065860 h 3099991"/>
              <a:gd name="connsiteX109" fmla="*/ 1809678 w 7718489"/>
              <a:gd name="connsiteY109" fmla="*/ 2420175 h 3099991"/>
              <a:gd name="connsiteX110" fmla="*/ 1107517 w 7718489"/>
              <a:gd name="connsiteY110" fmla="*/ 2420175 h 3099991"/>
              <a:gd name="connsiteX111" fmla="*/ 1417165 w 7718489"/>
              <a:gd name="connsiteY111" fmla="*/ 3065860 h 3099991"/>
              <a:gd name="connsiteX112" fmla="*/ 952694 w 7718489"/>
              <a:gd name="connsiteY112" fmla="*/ 3065860 h 3099991"/>
              <a:gd name="connsiteX113" fmla="*/ 633722 w 7718489"/>
              <a:gd name="connsiteY113" fmla="*/ 2420175 h 3099991"/>
              <a:gd name="connsiteX114" fmla="*/ 578126 w 7718489"/>
              <a:gd name="connsiteY114" fmla="*/ 2420175 h 3099991"/>
              <a:gd name="connsiteX115" fmla="*/ 384596 w 7718489"/>
              <a:gd name="connsiteY115" fmla="*/ 3065860 h 3099991"/>
              <a:gd name="connsiteX116" fmla="*/ 0 w 7718489"/>
              <a:gd name="connsiteY116" fmla="*/ 3065860 h 3099991"/>
              <a:gd name="connsiteX117" fmla="*/ 437201 w 7718489"/>
              <a:gd name="connsiteY117" fmla="*/ 1607879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718489" h="3099991">
                <a:moveTo>
                  <a:pt x="6058533" y="2420175"/>
                </a:moveTo>
                <a:cubicBezTo>
                  <a:pt x="6061876" y="2669124"/>
                  <a:pt x="6221626" y="2775917"/>
                  <a:pt x="6451222" y="2775917"/>
                </a:cubicBezTo>
                <a:cubicBezTo>
                  <a:pt x="6541125" y="2774668"/>
                  <a:pt x="6630730" y="2765432"/>
                  <a:pt x="6718997" y="2748296"/>
                </a:cubicBezTo>
                <a:lnTo>
                  <a:pt x="6800455" y="2420175"/>
                </a:lnTo>
                <a:close/>
                <a:moveTo>
                  <a:pt x="5035465" y="1789620"/>
                </a:moveTo>
                <a:lnTo>
                  <a:pt x="4672157" y="2360005"/>
                </a:lnTo>
                <a:lnTo>
                  <a:pt x="4912310" y="2360005"/>
                </a:lnTo>
                <a:close/>
                <a:moveTo>
                  <a:pt x="3858453" y="1764813"/>
                </a:moveTo>
                <a:lnTo>
                  <a:pt x="3690962" y="2360005"/>
                </a:lnTo>
                <a:lnTo>
                  <a:pt x="3864435" y="2360005"/>
                </a:lnTo>
                <a:close/>
                <a:moveTo>
                  <a:pt x="2514654" y="1671568"/>
                </a:moveTo>
                <a:cubicBezTo>
                  <a:pt x="2492486" y="1671568"/>
                  <a:pt x="2469438" y="1672623"/>
                  <a:pt x="2445687" y="1672623"/>
                </a:cubicBezTo>
                <a:lnTo>
                  <a:pt x="2392026" y="1874949"/>
                </a:lnTo>
                <a:lnTo>
                  <a:pt x="2369859" y="1961686"/>
                </a:lnTo>
                <a:lnTo>
                  <a:pt x="2322884" y="2135863"/>
                </a:lnTo>
                <a:lnTo>
                  <a:pt x="2424575" y="2135863"/>
                </a:lnTo>
                <a:cubicBezTo>
                  <a:pt x="2441816" y="2135863"/>
                  <a:pt x="2459762" y="2135863"/>
                  <a:pt x="2483161" y="2135863"/>
                </a:cubicBezTo>
                <a:cubicBezTo>
                  <a:pt x="2500931" y="2135863"/>
                  <a:pt x="2516589" y="2133575"/>
                  <a:pt x="2531895" y="2133575"/>
                </a:cubicBezTo>
                <a:lnTo>
                  <a:pt x="2532423" y="2133575"/>
                </a:lnTo>
                <a:cubicBezTo>
                  <a:pt x="2728240" y="2118621"/>
                  <a:pt x="2788938" y="2043848"/>
                  <a:pt x="2837145" y="1896765"/>
                </a:cubicBezTo>
                <a:cubicBezTo>
                  <a:pt x="2865118" y="1811437"/>
                  <a:pt x="2867933" y="1755137"/>
                  <a:pt x="2844358" y="1722589"/>
                </a:cubicBezTo>
                <a:cubicBezTo>
                  <a:pt x="2813393" y="1679308"/>
                  <a:pt x="2728240" y="1671568"/>
                  <a:pt x="2593473" y="1671568"/>
                </a:cubicBezTo>
                <a:close/>
                <a:moveTo>
                  <a:pt x="4208566" y="61049"/>
                </a:moveTo>
                <a:lnTo>
                  <a:pt x="4208566" y="2360885"/>
                </a:lnTo>
                <a:lnTo>
                  <a:pt x="4252198" y="2360885"/>
                </a:lnTo>
                <a:lnTo>
                  <a:pt x="4854779" y="1410830"/>
                </a:lnTo>
                <a:lnTo>
                  <a:pt x="5528086" y="1410830"/>
                </a:lnTo>
                <a:lnTo>
                  <a:pt x="5329102" y="2360005"/>
                </a:lnTo>
                <a:lnTo>
                  <a:pt x="5563097" y="2360005"/>
                </a:lnTo>
                <a:cubicBezTo>
                  <a:pt x="5567865" y="2312924"/>
                  <a:pt x="5576275" y="2266266"/>
                  <a:pt x="5588256" y="2220488"/>
                </a:cubicBezTo>
                <a:cubicBezTo>
                  <a:pt x="5629319" y="2056480"/>
                  <a:pt x="5701348" y="1901815"/>
                  <a:pt x="5800435" y="1764813"/>
                </a:cubicBezTo>
                <a:lnTo>
                  <a:pt x="5801491" y="1435285"/>
                </a:lnTo>
                <a:lnTo>
                  <a:pt x="5800787" y="61049"/>
                </a:lnTo>
                <a:close/>
                <a:moveTo>
                  <a:pt x="2354376" y="61049"/>
                </a:moveTo>
                <a:lnTo>
                  <a:pt x="2354376" y="1408015"/>
                </a:lnTo>
                <a:lnTo>
                  <a:pt x="2671061" y="1408015"/>
                </a:lnTo>
                <a:cubicBezTo>
                  <a:pt x="2861952" y="1408015"/>
                  <a:pt x="3077121" y="1396931"/>
                  <a:pt x="3184442" y="1525364"/>
                </a:cubicBezTo>
                <a:cubicBezTo>
                  <a:pt x="3255872" y="1611749"/>
                  <a:pt x="3271706" y="1726635"/>
                  <a:pt x="3238279" y="1902571"/>
                </a:cubicBezTo>
                <a:cubicBezTo>
                  <a:pt x="3197286" y="2128297"/>
                  <a:pt x="3066389" y="2280306"/>
                  <a:pt x="2851219" y="2360005"/>
                </a:cubicBezTo>
                <a:lnTo>
                  <a:pt x="3273466" y="2360005"/>
                </a:lnTo>
                <a:lnTo>
                  <a:pt x="3546695" y="1408543"/>
                </a:lnTo>
                <a:lnTo>
                  <a:pt x="3944662" y="1408543"/>
                </a:lnTo>
                <a:lnTo>
                  <a:pt x="3944662" y="61049"/>
                </a:lnTo>
                <a:close/>
                <a:moveTo>
                  <a:pt x="498603" y="61049"/>
                </a:moveTo>
                <a:lnTo>
                  <a:pt x="498603" y="1410830"/>
                </a:lnTo>
                <a:lnTo>
                  <a:pt x="881440" y="1410830"/>
                </a:lnTo>
                <a:lnTo>
                  <a:pt x="676826" y="2091351"/>
                </a:lnTo>
                <a:lnTo>
                  <a:pt x="1308612" y="1412062"/>
                </a:lnTo>
                <a:lnTo>
                  <a:pt x="1827624" y="1412062"/>
                </a:lnTo>
                <a:lnTo>
                  <a:pt x="1019725" y="2237729"/>
                </a:lnTo>
                <a:lnTo>
                  <a:pt x="1078312" y="2360885"/>
                </a:lnTo>
                <a:lnTo>
                  <a:pt x="1827624" y="2360885"/>
                </a:lnTo>
                <a:lnTo>
                  <a:pt x="1836596" y="2333966"/>
                </a:lnTo>
                <a:lnTo>
                  <a:pt x="2064434" y="1575506"/>
                </a:lnTo>
                <a:lnTo>
                  <a:pt x="2089416" y="1492992"/>
                </a:lnTo>
                <a:lnTo>
                  <a:pt x="2089416" y="61049"/>
                </a:lnTo>
                <a:close/>
                <a:moveTo>
                  <a:pt x="6065395" y="60698"/>
                </a:moveTo>
                <a:lnTo>
                  <a:pt x="6065395" y="1503372"/>
                </a:lnTo>
                <a:cubicBezTo>
                  <a:pt x="6304668" y="1347317"/>
                  <a:pt x="6581591" y="1317056"/>
                  <a:pt x="6770898" y="1317056"/>
                </a:cubicBezTo>
                <a:cubicBezTo>
                  <a:pt x="7037265" y="1317056"/>
                  <a:pt x="7242406" y="1373884"/>
                  <a:pt x="7344274" y="1514632"/>
                </a:cubicBezTo>
                <a:cubicBezTo>
                  <a:pt x="7434353" y="1644649"/>
                  <a:pt x="7402860" y="1785926"/>
                  <a:pt x="7383859" y="1868792"/>
                </a:cubicBezTo>
                <a:lnTo>
                  <a:pt x="6906017" y="1868792"/>
                </a:lnTo>
                <a:cubicBezTo>
                  <a:pt x="6923434" y="1691096"/>
                  <a:pt x="6795705" y="1642186"/>
                  <a:pt x="6667272" y="1642186"/>
                </a:cubicBezTo>
                <a:cubicBezTo>
                  <a:pt x="6342669" y="1642186"/>
                  <a:pt x="6154418" y="1924739"/>
                  <a:pt x="6084044" y="2210811"/>
                </a:cubicBezTo>
                <a:cubicBezTo>
                  <a:pt x="6076479" y="2244239"/>
                  <a:pt x="6071376" y="2275556"/>
                  <a:pt x="6065395" y="2305465"/>
                </a:cubicBezTo>
                <a:lnTo>
                  <a:pt x="6065395" y="2360005"/>
                </a:lnTo>
                <a:lnTo>
                  <a:pt x="6453685" y="2360005"/>
                </a:lnTo>
                <a:lnTo>
                  <a:pt x="6519837" y="2094693"/>
                </a:lnTo>
                <a:lnTo>
                  <a:pt x="7322633" y="2094693"/>
                </a:lnTo>
                <a:lnTo>
                  <a:pt x="7257009" y="2360005"/>
                </a:lnTo>
                <a:lnTo>
                  <a:pt x="7658671" y="2360005"/>
                </a:lnTo>
                <a:lnTo>
                  <a:pt x="7657967" y="60698"/>
                </a:lnTo>
                <a:close/>
                <a:moveTo>
                  <a:pt x="437201" y="0"/>
                </a:moveTo>
                <a:lnTo>
                  <a:pt x="2151170" y="0"/>
                </a:lnTo>
                <a:lnTo>
                  <a:pt x="2151170" y="1410830"/>
                </a:lnTo>
                <a:lnTo>
                  <a:pt x="2292974" y="1410830"/>
                </a:lnTo>
                <a:lnTo>
                  <a:pt x="2292974" y="0"/>
                </a:lnTo>
                <a:lnTo>
                  <a:pt x="4006767" y="0"/>
                </a:lnTo>
                <a:lnTo>
                  <a:pt x="4006767" y="1408543"/>
                </a:lnTo>
                <a:lnTo>
                  <a:pt x="4148748" y="1408543"/>
                </a:lnTo>
                <a:lnTo>
                  <a:pt x="4148748" y="0"/>
                </a:lnTo>
                <a:lnTo>
                  <a:pt x="5862013" y="0"/>
                </a:lnTo>
                <a:lnTo>
                  <a:pt x="5862013" y="1684411"/>
                </a:lnTo>
                <a:cubicBezTo>
                  <a:pt x="5905345" y="1634234"/>
                  <a:pt x="5953218" y="1588174"/>
                  <a:pt x="6005048" y="1546829"/>
                </a:cubicBezTo>
                <a:lnTo>
                  <a:pt x="6005048" y="0"/>
                </a:lnTo>
                <a:lnTo>
                  <a:pt x="7718489" y="0"/>
                </a:lnTo>
                <a:lnTo>
                  <a:pt x="7718489" y="2420175"/>
                </a:lnTo>
                <a:lnTo>
                  <a:pt x="7242406" y="2420175"/>
                </a:lnTo>
                <a:lnTo>
                  <a:pt x="7097963" y="3004810"/>
                </a:lnTo>
                <a:cubicBezTo>
                  <a:pt x="6843929" y="3064980"/>
                  <a:pt x="6584019" y="3096913"/>
                  <a:pt x="6322965" y="3099991"/>
                </a:cubicBezTo>
                <a:cubicBezTo>
                  <a:pt x="6139112" y="3099991"/>
                  <a:pt x="5891218" y="3071490"/>
                  <a:pt x="5729357" y="2923000"/>
                </a:cubicBezTo>
                <a:cubicBezTo>
                  <a:pt x="5597053" y="2801076"/>
                  <a:pt x="5546031" y="2619686"/>
                  <a:pt x="5555532" y="2420175"/>
                </a:cubicBezTo>
                <a:lnTo>
                  <a:pt x="5314324" y="2420175"/>
                </a:lnTo>
                <a:lnTo>
                  <a:pt x="5178853" y="3064101"/>
                </a:lnTo>
                <a:lnTo>
                  <a:pt x="4761709" y="3064101"/>
                </a:lnTo>
                <a:lnTo>
                  <a:pt x="4899466" y="2420175"/>
                </a:lnTo>
                <a:lnTo>
                  <a:pt x="4632396" y="2420175"/>
                </a:lnTo>
                <a:lnTo>
                  <a:pt x="4224576" y="3064101"/>
                </a:lnTo>
                <a:lnTo>
                  <a:pt x="3869009" y="3064101"/>
                </a:lnTo>
                <a:lnTo>
                  <a:pt x="3863907" y="2420175"/>
                </a:lnTo>
                <a:lnTo>
                  <a:pt x="3673193" y="2420175"/>
                </a:lnTo>
                <a:lnTo>
                  <a:pt x="3493562" y="3064101"/>
                </a:lnTo>
                <a:lnTo>
                  <a:pt x="3069732" y="3064101"/>
                </a:lnTo>
                <a:lnTo>
                  <a:pt x="3255345" y="2420175"/>
                </a:lnTo>
                <a:lnTo>
                  <a:pt x="2319717" y="2420175"/>
                </a:lnTo>
                <a:lnTo>
                  <a:pt x="2319717" y="2421934"/>
                </a:lnTo>
                <a:lnTo>
                  <a:pt x="2227350" y="2421934"/>
                </a:lnTo>
                <a:lnTo>
                  <a:pt x="2035228" y="3065860"/>
                </a:lnTo>
                <a:lnTo>
                  <a:pt x="1614917" y="3065860"/>
                </a:lnTo>
                <a:lnTo>
                  <a:pt x="1809678" y="2420175"/>
                </a:lnTo>
                <a:lnTo>
                  <a:pt x="1107517" y="2420175"/>
                </a:lnTo>
                <a:lnTo>
                  <a:pt x="1417165" y="3065860"/>
                </a:lnTo>
                <a:lnTo>
                  <a:pt x="952694" y="3065860"/>
                </a:lnTo>
                <a:lnTo>
                  <a:pt x="633722" y="2420175"/>
                </a:lnTo>
                <a:lnTo>
                  <a:pt x="578126" y="2420175"/>
                </a:lnTo>
                <a:lnTo>
                  <a:pt x="384596" y="3065860"/>
                </a:lnTo>
                <a:lnTo>
                  <a:pt x="0" y="3065860"/>
                </a:lnTo>
                <a:lnTo>
                  <a:pt x="437201" y="1607879"/>
                </a:lnTo>
                <a:close/>
              </a:path>
            </a:pathLst>
          </a:custGeom>
        </p:spPr>
      </p:pic>
    </p:spTree>
    <p:extLst>
      <p:ext uri="{BB962C8B-B14F-4D97-AF65-F5344CB8AC3E}">
        <p14:creationId xmlns:p14="http://schemas.microsoft.com/office/powerpoint/2010/main" val="39214743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17_Divider 1">
    <p:bg>
      <p:bgPr>
        <a:solidFill>
          <a:schemeClr val="accent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9EE76-A46F-4B1E-A76C-DA76E36074D4}"/>
              </a:ext>
            </a:extLst>
          </p:cNvPr>
          <p:cNvPicPr>
            <a:picLocks noChangeAspect="1"/>
          </p:cNvPicPr>
          <p:nvPr/>
        </p:nvPicPr>
        <p:blipFill rotWithShape="1">
          <a:blip r:embed="rId2"/>
          <a:srcRect t="1946" b="1946"/>
          <a:stretch/>
        </p:blipFill>
        <p:spPr>
          <a:xfrm>
            <a:off x="0" y="-1"/>
            <a:ext cx="12192000" cy="6858001"/>
          </a:xfrm>
          <a:prstGeom prst="rect">
            <a:avLst/>
          </a:prstGeom>
        </p:spPr>
      </p:pic>
      <p:sp>
        <p:nvSpPr>
          <p:cNvPr id="5" name="Rectangle 4">
            <a:extLst>
              <a:ext uri="{FF2B5EF4-FFF2-40B4-BE49-F238E27FC236}">
                <a16:creationId xmlns:a16="http://schemas.microsoft.com/office/drawing/2014/main" id="{47DA6E39-FD95-466A-9071-2CD4967AC103}"/>
              </a:ext>
            </a:extLst>
          </p:cNvPr>
          <p:cNvSpPr/>
          <p:nvPr/>
        </p:nvSpPr>
        <p:spPr>
          <a:xfrm>
            <a:off x="0" y="-1"/>
            <a:ext cx="6362689" cy="6858001"/>
          </a:xfrm>
          <a:prstGeom prst="rect">
            <a:avLst/>
          </a:prstGeom>
          <a:gradFill>
            <a:gsLst>
              <a:gs pos="0">
                <a:srgbClr val="7213EA">
                  <a:alpha val="43000"/>
                </a:srgbClr>
              </a:gs>
              <a:gs pos="100000">
                <a:srgbClr val="1F4AE3">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8" name="Graphic 6">
            <a:extLst>
              <a:ext uri="{FF2B5EF4-FFF2-40B4-BE49-F238E27FC236}">
                <a16:creationId xmlns:a16="http://schemas.microsoft.com/office/drawing/2014/main" id="{2A49F873-6092-4597-BB93-9291418A7B64}"/>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FCEAE7"/>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317306791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8_Divider 1">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sp>
        <p:nvSpPr>
          <p:cNvPr id="6" name="Graphic 6">
            <a:extLst>
              <a:ext uri="{FF2B5EF4-FFF2-40B4-BE49-F238E27FC236}">
                <a16:creationId xmlns:a16="http://schemas.microsoft.com/office/drawing/2014/main" id="{0C31D974-C98F-45F0-9C1C-75390626EBAB}"/>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bg1"/>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29108672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9_Divider 1">
    <p:bg>
      <p:bgPr>
        <a:gradFill>
          <a:gsLst>
            <a:gs pos="0">
              <a:srgbClr val="7213EA"/>
            </a:gs>
            <a:gs pos="100000">
              <a:srgbClr val="1F4AE3"/>
            </a:gs>
          </a:gsLst>
          <a:lin ang="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EC64B-CE8D-460F-96BD-260739B04F95}"/>
              </a:ext>
            </a:extLst>
          </p:cNvPr>
          <p:cNvPicPr>
            <a:picLocks noChangeAspect="1"/>
          </p:cNvPicPr>
          <p:nvPr/>
        </p:nvPicPr>
        <p:blipFill rotWithShape="1">
          <a:blip r:embed="rId2"/>
          <a:srcRect t="2612" b="11877"/>
          <a:stretch/>
        </p:blipFill>
        <p:spPr>
          <a:xfrm>
            <a:off x="0" y="0"/>
            <a:ext cx="12192000" cy="6858000"/>
          </a:xfrm>
          <a:prstGeom prst="rect">
            <a:avLst/>
          </a:prstGeom>
        </p:spPr>
      </p:pic>
      <p:sp>
        <p:nvSpPr>
          <p:cNvPr id="4" name="Graphic 6">
            <a:extLst>
              <a:ext uri="{FF2B5EF4-FFF2-40B4-BE49-F238E27FC236}">
                <a16:creationId xmlns:a16="http://schemas.microsoft.com/office/drawing/2014/main" id="{5DCCBBB1-89CB-435E-9D5C-4B62575E2D2A}"/>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rgbClr val="4835F3"/>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25252041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20_Divider 1">
    <p:bg>
      <p:bgPr>
        <a:gradFill>
          <a:gsLst>
            <a:gs pos="0">
              <a:schemeClr val="accent4"/>
            </a:gs>
            <a:gs pos="100000">
              <a:srgbClr val="76D2FF"/>
            </a:gs>
          </a:gsLst>
          <a:lin ang="0" scaled="0"/>
        </a:gradFill>
        <a:effectLst/>
      </p:bgPr>
    </p:bg>
    <p:spTree>
      <p:nvGrpSpPr>
        <p:cNvPr id="1" name=""/>
        <p:cNvGrpSpPr/>
        <p:nvPr/>
      </p:nvGrpSpPr>
      <p:grpSpPr>
        <a:xfrm>
          <a:off x="0" y="0"/>
          <a:ext cx="0" cy="0"/>
          <a:chOff x="0" y="0"/>
          <a:chExt cx="0" cy="0"/>
        </a:xfrm>
      </p:grpSpPr>
      <p:sp>
        <p:nvSpPr>
          <p:cNvPr id="5" name="Graphic 6">
            <a:extLst>
              <a:ext uri="{FF2B5EF4-FFF2-40B4-BE49-F238E27FC236}">
                <a16:creationId xmlns:a16="http://schemas.microsoft.com/office/drawing/2014/main" id="{1FD68B59-056A-488B-8317-2175CDFC4683}"/>
              </a:ext>
            </a:extLst>
          </p:cNvPr>
          <p:cNvSpPr/>
          <p:nvPr/>
        </p:nvSpPr>
        <p:spPr>
          <a:xfrm>
            <a:off x="2234933" y="1882443"/>
            <a:ext cx="7718488" cy="3099991"/>
          </a:xfrm>
          <a:custGeom>
            <a:avLst/>
            <a:gdLst>
              <a:gd name="connsiteX0" fmla="*/ 6005027 w 7718488"/>
              <a:gd name="connsiteY0" fmla="*/ -77 h 3099991"/>
              <a:gd name="connsiteX1" fmla="*/ 6005027 w 7718488"/>
              <a:gd name="connsiteY1" fmla="*/ 1546752 h 3099991"/>
              <a:gd name="connsiteX2" fmla="*/ 5861992 w 7718488"/>
              <a:gd name="connsiteY2" fmla="*/ 1684334 h 3099991"/>
              <a:gd name="connsiteX3" fmla="*/ 5861992 w 7718488"/>
              <a:gd name="connsiteY3" fmla="*/ -77 h 3099991"/>
              <a:gd name="connsiteX4" fmla="*/ 4148727 w 7718488"/>
              <a:gd name="connsiteY4" fmla="*/ -77 h 3099991"/>
              <a:gd name="connsiteX5" fmla="*/ 4148727 w 7718488"/>
              <a:gd name="connsiteY5" fmla="*/ 1408466 h 3099991"/>
              <a:gd name="connsiteX6" fmla="*/ 4006746 w 7718488"/>
              <a:gd name="connsiteY6" fmla="*/ 1408466 h 3099991"/>
              <a:gd name="connsiteX7" fmla="*/ 4006746 w 7718488"/>
              <a:gd name="connsiteY7" fmla="*/ -77 h 3099991"/>
              <a:gd name="connsiteX8" fmla="*/ 2292953 w 7718488"/>
              <a:gd name="connsiteY8" fmla="*/ -77 h 3099991"/>
              <a:gd name="connsiteX9" fmla="*/ 2292953 w 7718488"/>
              <a:gd name="connsiteY9" fmla="*/ 1410753 h 3099991"/>
              <a:gd name="connsiteX10" fmla="*/ 2151149 w 7718488"/>
              <a:gd name="connsiteY10" fmla="*/ 1410753 h 3099991"/>
              <a:gd name="connsiteX11" fmla="*/ 2151149 w 7718488"/>
              <a:gd name="connsiteY11" fmla="*/ -77 h 3099991"/>
              <a:gd name="connsiteX12" fmla="*/ 437180 w 7718488"/>
              <a:gd name="connsiteY12" fmla="*/ -77 h 3099991"/>
              <a:gd name="connsiteX13" fmla="*/ 437180 w 7718488"/>
              <a:gd name="connsiteY13" fmla="*/ 1607802 h 3099991"/>
              <a:gd name="connsiteX14" fmla="*/ -21 w 7718488"/>
              <a:gd name="connsiteY14" fmla="*/ 3065783 h 3099991"/>
              <a:gd name="connsiteX15" fmla="*/ 384575 w 7718488"/>
              <a:gd name="connsiteY15" fmla="*/ 3065783 h 3099991"/>
              <a:gd name="connsiteX16" fmla="*/ 578105 w 7718488"/>
              <a:gd name="connsiteY16" fmla="*/ 2420098 h 3099991"/>
              <a:gd name="connsiteX17" fmla="*/ 633701 w 7718488"/>
              <a:gd name="connsiteY17" fmla="*/ 2420098 h 3099991"/>
              <a:gd name="connsiteX18" fmla="*/ 952673 w 7718488"/>
              <a:gd name="connsiteY18" fmla="*/ 3065783 h 3099991"/>
              <a:gd name="connsiteX19" fmla="*/ 1417144 w 7718488"/>
              <a:gd name="connsiteY19" fmla="*/ 3065783 h 3099991"/>
              <a:gd name="connsiteX20" fmla="*/ 1107496 w 7718488"/>
              <a:gd name="connsiteY20" fmla="*/ 2420098 h 3099991"/>
              <a:gd name="connsiteX21" fmla="*/ 1809657 w 7718488"/>
              <a:gd name="connsiteY21" fmla="*/ 2420098 h 3099991"/>
              <a:gd name="connsiteX22" fmla="*/ 1614896 w 7718488"/>
              <a:gd name="connsiteY22" fmla="*/ 3065783 h 3099991"/>
              <a:gd name="connsiteX23" fmla="*/ 2035207 w 7718488"/>
              <a:gd name="connsiteY23" fmla="*/ 3065783 h 3099991"/>
              <a:gd name="connsiteX24" fmla="*/ 2227329 w 7718488"/>
              <a:gd name="connsiteY24" fmla="*/ 2421857 h 3099991"/>
              <a:gd name="connsiteX25" fmla="*/ 2319696 w 7718488"/>
              <a:gd name="connsiteY25" fmla="*/ 2421857 h 3099991"/>
              <a:gd name="connsiteX26" fmla="*/ 2319696 w 7718488"/>
              <a:gd name="connsiteY26" fmla="*/ 2420098 h 3099991"/>
              <a:gd name="connsiteX27" fmla="*/ 3255324 w 7718488"/>
              <a:gd name="connsiteY27" fmla="*/ 2420098 h 3099991"/>
              <a:gd name="connsiteX28" fmla="*/ 3069711 w 7718488"/>
              <a:gd name="connsiteY28" fmla="*/ 3064024 h 3099991"/>
              <a:gd name="connsiteX29" fmla="*/ 3493541 w 7718488"/>
              <a:gd name="connsiteY29" fmla="*/ 3064024 h 3099991"/>
              <a:gd name="connsiteX30" fmla="*/ 3673172 w 7718488"/>
              <a:gd name="connsiteY30" fmla="*/ 2420098 h 3099991"/>
              <a:gd name="connsiteX31" fmla="*/ 3863886 w 7718488"/>
              <a:gd name="connsiteY31" fmla="*/ 2420098 h 3099991"/>
              <a:gd name="connsiteX32" fmla="*/ 3868988 w 7718488"/>
              <a:gd name="connsiteY32" fmla="*/ 3064024 h 3099991"/>
              <a:gd name="connsiteX33" fmla="*/ 4224555 w 7718488"/>
              <a:gd name="connsiteY33" fmla="*/ 3064024 h 3099991"/>
              <a:gd name="connsiteX34" fmla="*/ 4632375 w 7718488"/>
              <a:gd name="connsiteY34" fmla="*/ 2420098 h 3099991"/>
              <a:gd name="connsiteX35" fmla="*/ 4899445 w 7718488"/>
              <a:gd name="connsiteY35" fmla="*/ 2420098 h 3099991"/>
              <a:gd name="connsiteX36" fmla="*/ 4761688 w 7718488"/>
              <a:gd name="connsiteY36" fmla="*/ 3064024 h 3099991"/>
              <a:gd name="connsiteX37" fmla="*/ 5178832 w 7718488"/>
              <a:gd name="connsiteY37" fmla="*/ 3064024 h 3099991"/>
              <a:gd name="connsiteX38" fmla="*/ 5314303 w 7718488"/>
              <a:gd name="connsiteY38" fmla="*/ 2420098 h 3099991"/>
              <a:gd name="connsiteX39" fmla="*/ 5555511 w 7718488"/>
              <a:gd name="connsiteY39" fmla="*/ 2420098 h 3099991"/>
              <a:gd name="connsiteX40" fmla="*/ 5729336 w 7718488"/>
              <a:gd name="connsiteY40" fmla="*/ 2922923 h 3099991"/>
              <a:gd name="connsiteX41" fmla="*/ 6322944 w 7718488"/>
              <a:gd name="connsiteY41" fmla="*/ 3099914 h 3099991"/>
              <a:gd name="connsiteX42" fmla="*/ 7097942 w 7718488"/>
              <a:gd name="connsiteY42" fmla="*/ 3004733 h 3099991"/>
              <a:gd name="connsiteX43" fmla="*/ 7242385 w 7718488"/>
              <a:gd name="connsiteY43" fmla="*/ 2420098 h 3099991"/>
              <a:gd name="connsiteX44" fmla="*/ 7718468 w 7718488"/>
              <a:gd name="connsiteY44" fmla="*/ 2420098 h 3099991"/>
              <a:gd name="connsiteX45" fmla="*/ 7718468 w 7718488"/>
              <a:gd name="connsiteY45" fmla="*/ -77 h 3099991"/>
              <a:gd name="connsiteX46" fmla="*/ 2089395 w 7718488"/>
              <a:gd name="connsiteY46" fmla="*/ 1492915 h 3099991"/>
              <a:gd name="connsiteX47" fmla="*/ 2064413 w 7718488"/>
              <a:gd name="connsiteY47" fmla="*/ 1575429 h 3099991"/>
              <a:gd name="connsiteX48" fmla="*/ 1836575 w 7718488"/>
              <a:gd name="connsiteY48" fmla="*/ 2333889 h 3099991"/>
              <a:gd name="connsiteX49" fmla="*/ 1827603 w 7718488"/>
              <a:gd name="connsiteY49" fmla="*/ 2360808 h 3099991"/>
              <a:gd name="connsiteX50" fmla="*/ 1078291 w 7718488"/>
              <a:gd name="connsiteY50" fmla="*/ 2360808 h 3099991"/>
              <a:gd name="connsiteX51" fmla="*/ 1019704 w 7718488"/>
              <a:gd name="connsiteY51" fmla="*/ 2237652 h 3099991"/>
              <a:gd name="connsiteX52" fmla="*/ 1827603 w 7718488"/>
              <a:gd name="connsiteY52" fmla="*/ 1411985 h 3099991"/>
              <a:gd name="connsiteX53" fmla="*/ 1308591 w 7718488"/>
              <a:gd name="connsiteY53" fmla="*/ 1411985 h 3099991"/>
              <a:gd name="connsiteX54" fmla="*/ 676805 w 7718488"/>
              <a:gd name="connsiteY54" fmla="*/ 2091274 h 3099991"/>
              <a:gd name="connsiteX55" fmla="*/ 881419 w 7718488"/>
              <a:gd name="connsiteY55" fmla="*/ 1410753 h 3099991"/>
              <a:gd name="connsiteX56" fmla="*/ 498582 w 7718488"/>
              <a:gd name="connsiteY56" fmla="*/ 1410753 h 3099991"/>
              <a:gd name="connsiteX57" fmla="*/ 498582 w 7718488"/>
              <a:gd name="connsiteY57" fmla="*/ 60972 h 3099991"/>
              <a:gd name="connsiteX58" fmla="*/ 2089395 w 7718488"/>
              <a:gd name="connsiteY58" fmla="*/ 60972 h 3099991"/>
              <a:gd name="connsiteX59" fmla="*/ 2531874 w 7718488"/>
              <a:gd name="connsiteY59" fmla="*/ 2133498 h 3099991"/>
              <a:gd name="connsiteX60" fmla="*/ 2531874 w 7718488"/>
              <a:gd name="connsiteY60" fmla="*/ 2133498 h 3099991"/>
              <a:gd name="connsiteX61" fmla="*/ 2483140 w 7718488"/>
              <a:gd name="connsiteY61" fmla="*/ 2135786 h 3099991"/>
              <a:gd name="connsiteX62" fmla="*/ 2424554 w 7718488"/>
              <a:gd name="connsiteY62" fmla="*/ 2135786 h 3099991"/>
              <a:gd name="connsiteX63" fmla="*/ 2322863 w 7718488"/>
              <a:gd name="connsiteY63" fmla="*/ 2135786 h 3099991"/>
              <a:gd name="connsiteX64" fmla="*/ 2369838 w 7718488"/>
              <a:gd name="connsiteY64" fmla="*/ 1961609 h 3099991"/>
              <a:gd name="connsiteX65" fmla="*/ 2392005 w 7718488"/>
              <a:gd name="connsiteY65" fmla="*/ 1874872 h 3099991"/>
              <a:gd name="connsiteX66" fmla="*/ 2445666 w 7718488"/>
              <a:gd name="connsiteY66" fmla="*/ 1672546 h 3099991"/>
              <a:gd name="connsiteX67" fmla="*/ 2514633 w 7718488"/>
              <a:gd name="connsiteY67" fmla="*/ 1671491 h 3099991"/>
              <a:gd name="connsiteX68" fmla="*/ 2593452 w 7718488"/>
              <a:gd name="connsiteY68" fmla="*/ 1671491 h 3099991"/>
              <a:gd name="connsiteX69" fmla="*/ 2844337 w 7718488"/>
              <a:gd name="connsiteY69" fmla="*/ 1722512 h 3099991"/>
              <a:gd name="connsiteX70" fmla="*/ 2837124 w 7718488"/>
              <a:gd name="connsiteY70" fmla="*/ 1896688 h 3099991"/>
              <a:gd name="connsiteX71" fmla="*/ 2532402 w 7718488"/>
              <a:gd name="connsiteY71" fmla="*/ 2133498 h 3099991"/>
              <a:gd name="connsiteX72" fmla="*/ 3690941 w 7718488"/>
              <a:gd name="connsiteY72" fmla="*/ 2359928 h 3099991"/>
              <a:gd name="connsiteX73" fmla="*/ 3858432 w 7718488"/>
              <a:gd name="connsiteY73" fmla="*/ 1764736 h 3099991"/>
              <a:gd name="connsiteX74" fmla="*/ 3864414 w 7718488"/>
              <a:gd name="connsiteY74" fmla="*/ 2359928 h 3099991"/>
              <a:gd name="connsiteX75" fmla="*/ 3944641 w 7718488"/>
              <a:gd name="connsiteY75" fmla="*/ 1408466 h 3099991"/>
              <a:gd name="connsiteX76" fmla="*/ 3546674 w 7718488"/>
              <a:gd name="connsiteY76" fmla="*/ 1408466 h 3099991"/>
              <a:gd name="connsiteX77" fmla="*/ 3273445 w 7718488"/>
              <a:gd name="connsiteY77" fmla="*/ 2359928 h 3099991"/>
              <a:gd name="connsiteX78" fmla="*/ 2851198 w 7718488"/>
              <a:gd name="connsiteY78" fmla="*/ 2359928 h 3099991"/>
              <a:gd name="connsiteX79" fmla="*/ 3238258 w 7718488"/>
              <a:gd name="connsiteY79" fmla="*/ 1902494 h 3099991"/>
              <a:gd name="connsiteX80" fmla="*/ 3184421 w 7718488"/>
              <a:gd name="connsiteY80" fmla="*/ 1525287 h 3099991"/>
              <a:gd name="connsiteX81" fmla="*/ 2671040 w 7718488"/>
              <a:gd name="connsiteY81" fmla="*/ 1407938 h 3099991"/>
              <a:gd name="connsiteX82" fmla="*/ 2354355 w 7718488"/>
              <a:gd name="connsiteY82" fmla="*/ 1407938 h 3099991"/>
              <a:gd name="connsiteX83" fmla="*/ 2354355 w 7718488"/>
              <a:gd name="connsiteY83" fmla="*/ 60972 h 3099991"/>
              <a:gd name="connsiteX84" fmla="*/ 3944641 w 7718488"/>
              <a:gd name="connsiteY84" fmla="*/ 60972 h 3099991"/>
              <a:gd name="connsiteX85" fmla="*/ 4912289 w 7718488"/>
              <a:gd name="connsiteY85" fmla="*/ 2359928 h 3099991"/>
              <a:gd name="connsiteX86" fmla="*/ 4672136 w 7718488"/>
              <a:gd name="connsiteY86" fmla="*/ 2359928 h 3099991"/>
              <a:gd name="connsiteX87" fmla="*/ 5035444 w 7718488"/>
              <a:gd name="connsiteY87" fmla="*/ 1789543 h 3099991"/>
              <a:gd name="connsiteX88" fmla="*/ 5801470 w 7718488"/>
              <a:gd name="connsiteY88" fmla="*/ 1435208 h 3099991"/>
              <a:gd name="connsiteX89" fmla="*/ 5800414 w 7718488"/>
              <a:gd name="connsiteY89" fmla="*/ 1764736 h 3099991"/>
              <a:gd name="connsiteX90" fmla="*/ 5588235 w 7718488"/>
              <a:gd name="connsiteY90" fmla="*/ 2220411 h 3099991"/>
              <a:gd name="connsiteX91" fmla="*/ 5563076 w 7718488"/>
              <a:gd name="connsiteY91" fmla="*/ 2359928 h 3099991"/>
              <a:gd name="connsiteX92" fmla="*/ 5329081 w 7718488"/>
              <a:gd name="connsiteY92" fmla="*/ 2359928 h 3099991"/>
              <a:gd name="connsiteX93" fmla="*/ 5528065 w 7718488"/>
              <a:gd name="connsiteY93" fmla="*/ 1410753 h 3099991"/>
              <a:gd name="connsiteX94" fmla="*/ 4854758 w 7718488"/>
              <a:gd name="connsiteY94" fmla="*/ 1410753 h 3099991"/>
              <a:gd name="connsiteX95" fmla="*/ 4252177 w 7718488"/>
              <a:gd name="connsiteY95" fmla="*/ 2360808 h 3099991"/>
              <a:gd name="connsiteX96" fmla="*/ 4208545 w 7718488"/>
              <a:gd name="connsiteY96" fmla="*/ 2360808 h 3099991"/>
              <a:gd name="connsiteX97" fmla="*/ 4208545 w 7718488"/>
              <a:gd name="connsiteY97" fmla="*/ 60972 h 3099991"/>
              <a:gd name="connsiteX98" fmla="*/ 5800766 w 7718488"/>
              <a:gd name="connsiteY98" fmla="*/ 60972 h 3099991"/>
              <a:gd name="connsiteX99" fmla="*/ 6718976 w 7718488"/>
              <a:gd name="connsiteY99" fmla="*/ 2748219 h 3099991"/>
              <a:gd name="connsiteX100" fmla="*/ 6451201 w 7718488"/>
              <a:gd name="connsiteY100" fmla="*/ 2775840 h 3099991"/>
              <a:gd name="connsiteX101" fmla="*/ 6058512 w 7718488"/>
              <a:gd name="connsiteY101" fmla="*/ 2420098 h 3099991"/>
              <a:gd name="connsiteX102" fmla="*/ 6800434 w 7718488"/>
              <a:gd name="connsiteY102" fmla="*/ 2420098 h 3099991"/>
              <a:gd name="connsiteX103" fmla="*/ 7658650 w 7718488"/>
              <a:gd name="connsiteY103" fmla="*/ 2359928 h 3099991"/>
              <a:gd name="connsiteX104" fmla="*/ 7256988 w 7718488"/>
              <a:gd name="connsiteY104" fmla="*/ 2359928 h 3099991"/>
              <a:gd name="connsiteX105" fmla="*/ 7322612 w 7718488"/>
              <a:gd name="connsiteY105" fmla="*/ 2094616 h 3099991"/>
              <a:gd name="connsiteX106" fmla="*/ 6519816 w 7718488"/>
              <a:gd name="connsiteY106" fmla="*/ 2094616 h 3099991"/>
              <a:gd name="connsiteX107" fmla="*/ 6453664 w 7718488"/>
              <a:gd name="connsiteY107" fmla="*/ 2359928 h 3099991"/>
              <a:gd name="connsiteX108" fmla="*/ 6065374 w 7718488"/>
              <a:gd name="connsiteY108" fmla="*/ 2359928 h 3099991"/>
              <a:gd name="connsiteX109" fmla="*/ 6065374 w 7718488"/>
              <a:gd name="connsiteY109" fmla="*/ 2305388 h 3099991"/>
              <a:gd name="connsiteX110" fmla="*/ 6084023 w 7718488"/>
              <a:gd name="connsiteY110" fmla="*/ 2210734 h 3099991"/>
              <a:gd name="connsiteX111" fmla="*/ 6667251 w 7718488"/>
              <a:gd name="connsiteY111" fmla="*/ 1642109 h 3099991"/>
              <a:gd name="connsiteX112" fmla="*/ 6905996 w 7718488"/>
              <a:gd name="connsiteY112" fmla="*/ 1868715 h 3099991"/>
              <a:gd name="connsiteX113" fmla="*/ 7383838 w 7718488"/>
              <a:gd name="connsiteY113" fmla="*/ 1868715 h 3099991"/>
              <a:gd name="connsiteX114" fmla="*/ 7344253 w 7718488"/>
              <a:gd name="connsiteY114" fmla="*/ 1514555 h 3099991"/>
              <a:gd name="connsiteX115" fmla="*/ 6770877 w 7718488"/>
              <a:gd name="connsiteY115" fmla="*/ 1316979 h 3099991"/>
              <a:gd name="connsiteX116" fmla="*/ 6065374 w 7718488"/>
              <a:gd name="connsiteY116" fmla="*/ 1503295 h 3099991"/>
              <a:gd name="connsiteX117" fmla="*/ 6065374 w 7718488"/>
              <a:gd name="connsiteY117" fmla="*/ 60621 h 3099991"/>
              <a:gd name="connsiteX118" fmla="*/ 7657946 w 7718488"/>
              <a:gd name="connsiteY118" fmla="*/ 60621 h 309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718488" h="3099991">
                <a:moveTo>
                  <a:pt x="6005027" y="-77"/>
                </a:moveTo>
                <a:lnTo>
                  <a:pt x="6005027" y="1546752"/>
                </a:lnTo>
                <a:cubicBezTo>
                  <a:pt x="5953197" y="1588097"/>
                  <a:pt x="5905324" y="1634157"/>
                  <a:pt x="5861992" y="1684334"/>
                </a:cubicBezTo>
                <a:lnTo>
                  <a:pt x="5861992" y="-77"/>
                </a:lnTo>
                <a:lnTo>
                  <a:pt x="4148727" y="-77"/>
                </a:lnTo>
                <a:lnTo>
                  <a:pt x="4148727" y="1408466"/>
                </a:lnTo>
                <a:lnTo>
                  <a:pt x="4006746" y="1408466"/>
                </a:lnTo>
                <a:lnTo>
                  <a:pt x="4006746" y="-77"/>
                </a:lnTo>
                <a:lnTo>
                  <a:pt x="2292953" y="-77"/>
                </a:lnTo>
                <a:lnTo>
                  <a:pt x="2292953" y="1410753"/>
                </a:lnTo>
                <a:lnTo>
                  <a:pt x="2151149" y="1410753"/>
                </a:lnTo>
                <a:lnTo>
                  <a:pt x="2151149" y="-77"/>
                </a:lnTo>
                <a:lnTo>
                  <a:pt x="437180" y="-77"/>
                </a:lnTo>
                <a:lnTo>
                  <a:pt x="437180" y="1607802"/>
                </a:lnTo>
                <a:lnTo>
                  <a:pt x="-21" y="3065783"/>
                </a:lnTo>
                <a:lnTo>
                  <a:pt x="384575" y="3065783"/>
                </a:lnTo>
                <a:lnTo>
                  <a:pt x="578105" y="2420098"/>
                </a:lnTo>
                <a:lnTo>
                  <a:pt x="633701" y="2420098"/>
                </a:lnTo>
                <a:lnTo>
                  <a:pt x="952673" y="3065783"/>
                </a:lnTo>
                <a:lnTo>
                  <a:pt x="1417144" y="3065783"/>
                </a:lnTo>
                <a:lnTo>
                  <a:pt x="1107496" y="2420098"/>
                </a:lnTo>
                <a:lnTo>
                  <a:pt x="1809657" y="2420098"/>
                </a:lnTo>
                <a:lnTo>
                  <a:pt x="1614896" y="3065783"/>
                </a:lnTo>
                <a:lnTo>
                  <a:pt x="2035207" y="3065783"/>
                </a:lnTo>
                <a:lnTo>
                  <a:pt x="2227329" y="2421857"/>
                </a:lnTo>
                <a:lnTo>
                  <a:pt x="2319696" y="2421857"/>
                </a:lnTo>
                <a:lnTo>
                  <a:pt x="2319696" y="2420098"/>
                </a:lnTo>
                <a:lnTo>
                  <a:pt x="3255324" y="2420098"/>
                </a:lnTo>
                <a:lnTo>
                  <a:pt x="3069711" y="3064024"/>
                </a:lnTo>
                <a:lnTo>
                  <a:pt x="3493541" y="3064024"/>
                </a:lnTo>
                <a:lnTo>
                  <a:pt x="3673172" y="2420098"/>
                </a:lnTo>
                <a:lnTo>
                  <a:pt x="3863886" y="2420098"/>
                </a:lnTo>
                <a:lnTo>
                  <a:pt x="3868988" y="3064024"/>
                </a:lnTo>
                <a:lnTo>
                  <a:pt x="4224555" y="3064024"/>
                </a:lnTo>
                <a:lnTo>
                  <a:pt x="4632375" y="2420098"/>
                </a:lnTo>
                <a:lnTo>
                  <a:pt x="4899445" y="2420098"/>
                </a:lnTo>
                <a:lnTo>
                  <a:pt x="4761688" y="3064024"/>
                </a:lnTo>
                <a:lnTo>
                  <a:pt x="5178832" y="3064024"/>
                </a:lnTo>
                <a:lnTo>
                  <a:pt x="5314303" y="2420098"/>
                </a:lnTo>
                <a:lnTo>
                  <a:pt x="5555511" y="2420098"/>
                </a:lnTo>
                <a:cubicBezTo>
                  <a:pt x="5546010" y="2619609"/>
                  <a:pt x="5597032" y="2800999"/>
                  <a:pt x="5729336" y="2922923"/>
                </a:cubicBezTo>
                <a:cubicBezTo>
                  <a:pt x="5891197" y="3071413"/>
                  <a:pt x="6139091" y="3099914"/>
                  <a:pt x="6322944" y="3099914"/>
                </a:cubicBezTo>
                <a:cubicBezTo>
                  <a:pt x="6583998" y="3096836"/>
                  <a:pt x="6843908" y="3064903"/>
                  <a:pt x="7097942" y="3004733"/>
                </a:cubicBezTo>
                <a:lnTo>
                  <a:pt x="7242385" y="2420098"/>
                </a:lnTo>
                <a:lnTo>
                  <a:pt x="7718468" y="2420098"/>
                </a:lnTo>
                <a:lnTo>
                  <a:pt x="7718468" y="-77"/>
                </a:lnTo>
                <a:close/>
                <a:moveTo>
                  <a:pt x="2089395" y="1492915"/>
                </a:moveTo>
                <a:lnTo>
                  <a:pt x="2064413" y="1575429"/>
                </a:lnTo>
                <a:lnTo>
                  <a:pt x="1836575" y="2333889"/>
                </a:lnTo>
                <a:lnTo>
                  <a:pt x="1827603" y="2360808"/>
                </a:lnTo>
                <a:lnTo>
                  <a:pt x="1078291" y="2360808"/>
                </a:lnTo>
                <a:lnTo>
                  <a:pt x="1019704" y="2237652"/>
                </a:lnTo>
                <a:lnTo>
                  <a:pt x="1827603" y="1411985"/>
                </a:lnTo>
                <a:lnTo>
                  <a:pt x="1308591" y="1411985"/>
                </a:lnTo>
                <a:lnTo>
                  <a:pt x="676805" y="2091274"/>
                </a:lnTo>
                <a:lnTo>
                  <a:pt x="881419" y="1410753"/>
                </a:lnTo>
                <a:lnTo>
                  <a:pt x="498582" y="1410753"/>
                </a:lnTo>
                <a:lnTo>
                  <a:pt x="498582" y="60972"/>
                </a:lnTo>
                <a:lnTo>
                  <a:pt x="2089395" y="60972"/>
                </a:lnTo>
                <a:close/>
                <a:moveTo>
                  <a:pt x="2531874" y="2133498"/>
                </a:moveTo>
                <a:lnTo>
                  <a:pt x="2531874" y="2133498"/>
                </a:lnTo>
                <a:cubicBezTo>
                  <a:pt x="2516568" y="2133498"/>
                  <a:pt x="2500910" y="2135786"/>
                  <a:pt x="2483140" y="2135786"/>
                </a:cubicBezTo>
                <a:cubicBezTo>
                  <a:pt x="2459741" y="2135786"/>
                  <a:pt x="2441795" y="2135786"/>
                  <a:pt x="2424554" y="2135786"/>
                </a:cubicBezTo>
                <a:lnTo>
                  <a:pt x="2322863" y="2135786"/>
                </a:lnTo>
                <a:lnTo>
                  <a:pt x="2369838" y="1961609"/>
                </a:lnTo>
                <a:lnTo>
                  <a:pt x="2392005" y="1874872"/>
                </a:lnTo>
                <a:lnTo>
                  <a:pt x="2445666" y="1672546"/>
                </a:lnTo>
                <a:cubicBezTo>
                  <a:pt x="2469417" y="1672546"/>
                  <a:pt x="2492465" y="1671491"/>
                  <a:pt x="2514633" y="1671491"/>
                </a:cubicBezTo>
                <a:lnTo>
                  <a:pt x="2593452" y="1671491"/>
                </a:lnTo>
                <a:cubicBezTo>
                  <a:pt x="2728219" y="1671491"/>
                  <a:pt x="2813372" y="1679231"/>
                  <a:pt x="2844337" y="1722512"/>
                </a:cubicBezTo>
                <a:cubicBezTo>
                  <a:pt x="2867912" y="1755060"/>
                  <a:pt x="2865097" y="1811360"/>
                  <a:pt x="2837124" y="1896688"/>
                </a:cubicBezTo>
                <a:cubicBezTo>
                  <a:pt x="2788917" y="2043771"/>
                  <a:pt x="2728219" y="2118544"/>
                  <a:pt x="2532402" y="2133498"/>
                </a:cubicBezTo>
                <a:moveTo>
                  <a:pt x="3690941" y="2359928"/>
                </a:moveTo>
                <a:lnTo>
                  <a:pt x="3858432" y="1764736"/>
                </a:lnTo>
                <a:lnTo>
                  <a:pt x="3864414" y="2359928"/>
                </a:lnTo>
                <a:close/>
                <a:moveTo>
                  <a:pt x="3944641" y="1408466"/>
                </a:moveTo>
                <a:lnTo>
                  <a:pt x="3546674" y="1408466"/>
                </a:lnTo>
                <a:lnTo>
                  <a:pt x="3273445" y="2359928"/>
                </a:lnTo>
                <a:lnTo>
                  <a:pt x="2851198" y="2359928"/>
                </a:lnTo>
                <a:cubicBezTo>
                  <a:pt x="3066368" y="2280229"/>
                  <a:pt x="3197265" y="2128220"/>
                  <a:pt x="3238258" y="1902494"/>
                </a:cubicBezTo>
                <a:cubicBezTo>
                  <a:pt x="3271685" y="1726558"/>
                  <a:pt x="3255851" y="1611672"/>
                  <a:pt x="3184421" y="1525287"/>
                </a:cubicBezTo>
                <a:cubicBezTo>
                  <a:pt x="3077100" y="1396854"/>
                  <a:pt x="2861931" y="1407938"/>
                  <a:pt x="2671040" y="1407938"/>
                </a:cubicBezTo>
                <a:lnTo>
                  <a:pt x="2354355" y="1407938"/>
                </a:lnTo>
                <a:lnTo>
                  <a:pt x="2354355" y="60972"/>
                </a:lnTo>
                <a:lnTo>
                  <a:pt x="3944641" y="60972"/>
                </a:lnTo>
                <a:close/>
                <a:moveTo>
                  <a:pt x="4912289" y="2359928"/>
                </a:moveTo>
                <a:lnTo>
                  <a:pt x="4672136" y="2359928"/>
                </a:lnTo>
                <a:lnTo>
                  <a:pt x="5035444" y="1789543"/>
                </a:lnTo>
                <a:close/>
                <a:moveTo>
                  <a:pt x="5801470" y="1435208"/>
                </a:moveTo>
                <a:lnTo>
                  <a:pt x="5800414" y="1764736"/>
                </a:lnTo>
                <a:cubicBezTo>
                  <a:pt x="5701327" y="1901738"/>
                  <a:pt x="5629298" y="2056403"/>
                  <a:pt x="5588235" y="2220411"/>
                </a:cubicBezTo>
                <a:cubicBezTo>
                  <a:pt x="5576254" y="2266189"/>
                  <a:pt x="5567844" y="2312847"/>
                  <a:pt x="5563076" y="2359928"/>
                </a:cubicBezTo>
                <a:lnTo>
                  <a:pt x="5329081" y="2359928"/>
                </a:lnTo>
                <a:lnTo>
                  <a:pt x="5528065" y="1410753"/>
                </a:lnTo>
                <a:lnTo>
                  <a:pt x="4854758" y="1410753"/>
                </a:lnTo>
                <a:lnTo>
                  <a:pt x="4252177" y="2360808"/>
                </a:lnTo>
                <a:lnTo>
                  <a:pt x="4208545" y="2360808"/>
                </a:lnTo>
                <a:lnTo>
                  <a:pt x="4208545" y="60972"/>
                </a:lnTo>
                <a:lnTo>
                  <a:pt x="5800766" y="60972"/>
                </a:lnTo>
                <a:close/>
                <a:moveTo>
                  <a:pt x="6718976" y="2748219"/>
                </a:moveTo>
                <a:cubicBezTo>
                  <a:pt x="6630709" y="2765355"/>
                  <a:pt x="6541104" y="2774591"/>
                  <a:pt x="6451201" y="2775840"/>
                </a:cubicBezTo>
                <a:cubicBezTo>
                  <a:pt x="6221605" y="2775840"/>
                  <a:pt x="6061855" y="2669047"/>
                  <a:pt x="6058512" y="2420098"/>
                </a:cubicBezTo>
                <a:lnTo>
                  <a:pt x="6800434" y="2420098"/>
                </a:lnTo>
                <a:close/>
                <a:moveTo>
                  <a:pt x="7658650" y="2359928"/>
                </a:moveTo>
                <a:lnTo>
                  <a:pt x="7256988" y="2359928"/>
                </a:lnTo>
                <a:lnTo>
                  <a:pt x="7322612" y="2094616"/>
                </a:lnTo>
                <a:lnTo>
                  <a:pt x="6519816" y="2094616"/>
                </a:lnTo>
                <a:lnTo>
                  <a:pt x="6453664" y="2359928"/>
                </a:lnTo>
                <a:lnTo>
                  <a:pt x="6065374" y="2359928"/>
                </a:lnTo>
                <a:lnTo>
                  <a:pt x="6065374" y="2305388"/>
                </a:lnTo>
                <a:cubicBezTo>
                  <a:pt x="6071355" y="2275479"/>
                  <a:pt x="6076458" y="2244162"/>
                  <a:pt x="6084023" y="2210734"/>
                </a:cubicBezTo>
                <a:cubicBezTo>
                  <a:pt x="6154397" y="1924662"/>
                  <a:pt x="6342648" y="1642109"/>
                  <a:pt x="6667251" y="1642109"/>
                </a:cubicBezTo>
                <a:cubicBezTo>
                  <a:pt x="6795684" y="1642109"/>
                  <a:pt x="6923413" y="1691019"/>
                  <a:pt x="6905996" y="1868715"/>
                </a:cubicBezTo>
                <a:lnTo>
                  <a:pt x="7383838" y="1868715"/>
                </a:lnTo>
                <a:cubicBezTo>
                  <a:pt x="7402839" y="1785849"/>
                  <a:pt x="7434332" y="1644572"/>
                  <a:pt x="7344253" y="1514555"/>
                </a:cubicBezTo>
                <a:cubicBezTo>
                  <a:pt x="7242385" y="1373807"/>
                  <a:pt x="7037244" y="1316979"/>
                  <a:pt x="6770877" y="1316979"/>
                </a:cubicBezTo>
                <a:cubicBezTo>
                  <a:pt x="6581570" y="1316979"/>
                  <a:pt x="6304647" y="1347240"/>
                  <a:pt x="6065374" y="1503295"/>
                </a:cubicBezTo>
                <a:lnTo>
                  <a:pt x="6065374" y="60621"/>
                </a:lnTo>
                <a:lnTo>
                  <a:pt x="7657946" y="60621"/>
                </a:lnTo>
                <a:close/>
              </a:path>
            </a:pathLst>
          </a:custGeom>
          <a:solidFill>
            <a:schemeClr val="accent2"/>
          </a:solidFill>
          <a:ln w="17575" cap="flat">
            <a:noFill/>
            <a:prstDash val="solid"/>
            <a:miter/>
          </a:ln>
        </p:spPr>
        <p:txBody>
          <a:bodyPr rtlCol="0" anchor="ctr"/>
          <a:lstStyle/>
          <a:p>
            <a:endParaRPr lang="en-GB"/>
          </a:p>
        </p:txBody>
      </p:sp>
    </p:spTree>
    <p:extLst>
      <p:ext uri="{BB962C8B-B14F-4D97-AF65-F5344CB8AC3E}">
        <p14:creationId xmlns:p14="http://schemas.microsoft.com/office/powerpoint/2010/main" val="31709046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935A1578-15A7-4FE7-8BC2-3ADC725AE7D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8476" y="371311"/>
            <a:ext cx="914400" cy="368346"/>
          </a:xfrm>
          <a:prstGeom prst="rect">
            <a:avLst/>
          </a:prstGeom>
        </p:spPr>
      </p:pic>
      <p:grpSp>
        <p:nvGrpSpPr>
          <p:cNvPr id="22" name="Group 21">
            <a:extLst>
              <a:ext uri="{FF2B5EF4-FFF2-40B4-BE49-F238E27FC236}">
                <a16:creationId xmlns:a16="http://schemas.microsoft.com/office/drawing/2014/main" id="{58C6F2B2-33A0-4BA9-B1CC-56BBBBC3DAF7}"/>
              </a:ext>
              <a:ext uri="{C183D7F6-B498-43B3-948B-1728B52AA6E4}">
                <adec:decorative xmlns:adec="http://schemas.microsoft.com/office/drawing/2017/decorative" val="1"/>
              </a:ext>
            </a:extLst>
          </p:cNvPr>
          <p:cNvGrpSpPr/>
          <p:nvPr/>
        </p:nvGrpSpPr>
        <p:grpSpPr>
          <a:xfrm>
            <a:off x="998476" y="2520454"/>
            <a:ext cx="1199119" cy="377730"/>
            <a:chOff x="998476" y="2872145"/>
            <a:chExt cx="1199119" cy="377730"/>
          </a:xfrm>
        </p:grpSpPr>
        <p:sp>
          <p:nvSpPr>
            <p:cNvPr id="23" name="Rectangle 22">
              <a:extLst>
                <a:ext uri="{FF2B5EF4-FFF2-40B4-BE49-F238E27FC236}">
                  <a16:creationId xmlns:a16="http://schemas.microsoft.com/office/drawing/2014/main" id="{583CCCD9-08BC-4C7E-BC3C-26B23A768EF4}"/>
                </a:ext>
              </a:extLst>
            </p:cNvPr>
            <p:cNvSpPr/>
            <p:nvPr/>
          </p:nvSpPr>
          <p:spPr>
            <a:xfrm>
              <a:off x="1865195"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4" name="Rectangle 23">
              <a:extLst>
                <a:ext uri="{FF2B5EF4-FFF2-40B4-BE49-F238E27FC236}">
                  <a16:creationId xmlns:a16="http://schemas.microsoft.com/office/drawing/2014/main" id="{8CA79D5A-BEEC-4AFB-884C-0AF3CCE2EB4E}"/>
                </a:ext>
              </a:extLst>
            </p:cNvPr>
            <p:cNvSpPr/>
            <p:nvPr/>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25" name="Picture 24" descr="Logo&#10;&#10;Description automatically generated">
              <a:extLst>
                <a:ext uri="{FF2B5EF4-FFF2-40B4-BE49-F238E27FC236}">
                  <a16:creationId xmlns:a16="http://schemas.microsoft.com/office/drawing/2014/main" id="{6C6E0619-A25D-4B29-8B75-C41BE46846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6" name="Picture 25" descr="Icon&#10;&#10;Description automatically generated">
              <a:extLst>
                <a:ext uri="{FF2B5EF4-FFF2-40B4-BE49-F238E27FC236}">
                  <a16:creationId xmlns:a16="http://schemas.microsoft.com/office/drawing/2014/main" id="{6F7FC680-5D1E-4569-B405-8B3A9A144F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7595" y="2881529"/>
              <a:ext cx="360000" cy="361734"/>
            </a:xfrm>
            <a:prstGeom prst="rect">
              <a:avLst/>
            </a:prstGeom>
          </p:spPr>
        </p:pic>
        <p:sp>
          <p:nvSpPr>
            <p:cNvPr id="27" name="Rectangle 26">
              <a:hlinkClick r:id="rId7"/>
              <a:extLst>
                <a:ext uri="{FF2B5EF4-FFF2-40B4-BE49-F238E27FC236}">
                  <a16:creationId xmlns:a16="http://schemas.microsoft.com/office/drawing/2014/main" id="{A42E3944-C042-4550-8E65-87E4149C12F5}"/>
                </a:ext>
              </a:extLst>
            </p:cNvPr>
            <p:cNvSpPr/>
            <p:nvPr/>
          </p:nvSpPr>
          <p:spPr>
            <a:xfrm>
              <a:off x="998476" y="2881529"/>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nvGrpSpPr>
            <p:cNvPr id="28" name="Group 27">
              <a:extLst>
                <a:ext uri="{FF2B5EF4-FFF2-40B4-BE49-F238E27FC236}">
                  <a16:creationId xmlns:a16="http://schemas.microsoft.com/office/drawing/2014/main" id="{6685EEF7-9CB7-40CE-A680-8BB78293F33D}"/>
                </a:ext>
              </a:extLst>
            </p:cNvPr>
            <p:cNvGrpSpPr/>
            <p:nvPr/>
          </p:nvGrpSpPr>
          <p:grpSpPr>
            <a:xfrm>
              <a:off x="1414350" y="2872145"/>
              <a:ext cx="360000" cy="372130"/>
              <a:chOff x="1414350" y="2877356"/>
              <a:chExt cx="360000" cy="372130"/>
            </a:xfrm>
          </p:grpSpPr>
          <p:sp>
            <p:nvSpPr>
              <p:cNvPr id="30" name="Rectangle 29">
                <a:extLst>
                  <a:ext uri="{FF2B5EF4-FFF2-40B4-BE49-F238E27FC236}">
                    <a16:creationId xmlns:a16="http://schemas.microsoft.com/office/drawing/2014/main" id="{1BA0B502-E7E7-40D5-88B8-383F4A29CE34}"/>
                  </a:ext>
                </a:extLst>
              </p:cNvPr>
              <p:cNvSpPr/>
              <p:nvPr/>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31" name="Picture 30" descr="Logo&#10;&#10;Description automatically generated">
                <a:extLst>
                  <a:ext uri="{FF2B5EF4-FFF2-40B4-BE49-F238E27FC236}">
                    <a16:creationId xmlns:a16="http://schemas.microsoft.com/office/drawing/2014/main" id="{DA1ECB49-8D4B-402E-BFD6-06D9870463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sp>
            <p:nvSpPr>
              <p:cNvPr id="32" name="Rectangle 31">
                <a:hlinkClick r:id="rId9"/>
                <a:extLst>
                  <a:ext uri="{FF2B5EF4-FFF2-40B4-BE49-F238E27FC236}">
                    <a16:creationId xmlns:a16="http://schemas.microsoft.com/office/drawing/2014/main" id="{58E2C2A9-186F-4004-91A3-ECAB5E009F51}"/>
                  </a:ext>
                </a:extLst>
              </p:cNvPr>
              <p:cNvSpPr/>
              <p:nvPr/>
            </p:nvSpPr>
            <p:spPr>
              <a:xfrm>
                <a:off x="1417862" y="2877356"/>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sp>
          <p:nvSpPr>
            <p:cNvPr id="29" name="Rectangle 28">
              <a:hlinkClick r:id="rId10"/>
              <a:extLst>
                <a:ext uri="{FF2B5EF4-FFF2-40B4-BE49-F238E27FC236}">
                  <a16:creationId xmlns:a16="http://schemas.microsoft.com/office/drawing/2014/main" id="{BE2192AC-51B3-49A3-85DB-1510B79795B3}"/>
                </a:ext>
              </a:extLst>
            </p:cNvPr>
            <p:cNvSpPr/>
            <p:nvPr/>
          </p:nvSpPr>
          <p:spPr>
            <a:xfrm>
              <a:off x="1837248" y="2881529"/>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sp>
        <p:nvSpPr>
          <p:cNvPr id="21" name="Text Placeholder 2">
            <a:extLst>
              <a:ext uri="{FF2B5EF4-FFF2-40B4-BE49-F238E27FC236}">
                <a16:creationId xmlns:a16="http://schemas.microsoft.com/office/drawing/2014/main" id="{A8C97CF2-58B9-4D3E-A97E-A13E4A0D85FB}"/>
              </a:ext>
            </a:extLst>
          </p:cNvPr>
          <p:cNvSpPr>
            <a:spLocks noGrp="1"/>
          </p:cNvSpPr>
          <p:nvPr>
            <p:ph type="body" sz="quarter" idx="14"/>
          </p:nvPr>
        </p:nvSpPr>
        <p:spPr>
          <a:xfrm>
            <a:off x="989012" y="3034005"/>
            <a:ext cx="2287588" cy="184666"/>
          </a:xfrm>
        </p:spPr>
        <p:txBody>
          <a:bodyPr wrap="square">
            <a:spAutoFit/>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sp>
        <p:nvSpPr>
          <p:cNvPr id="19" name="TextBox 18">
            <a:extLst>
              <a:ext uri="{FF2B5EF4-FFF2-40B4-BE49-F238E27FC236}">
                <a16:creationId xmlns:a16="http://schemas.microsoft.com/office/drawing/2014/main" id="{CA9A60C8-E226-40C2-BA6E-FB0E5CD95EAF}"/>
              </a:ext>
            </a:extLst>
          </p:cNvPr>
          <p:cNvSpPr txBox="1"/>
          <p:nvPr>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Confidential</a:t>
            </a:r>
          </a:p>
        </p:txBody>
      </p:sp>
      <p:sp>
        <p:nvSpPr>
          <p:cNvPr id="20" name="Text Placeholder 2">
            <a:extLst>
              <a:ext uri="{FF2B5EF4-FFF2-40B4-BE49-F238E27FC236}">
                <a16:creationId xmlns:a16="http://schemas.microsoft.com/office/drawing/2014/main" id="{46A431F5-5752-41D9-9BA1-05C9089BEEDB}"/>
              </a:ext>
            </a:extLst>
          </p:cNvPr>
          <p:cNvSpPr>
            <a:spLocks noGrp="1"/>
          </p:cNvSpPr>
          <p:nvPr>
            <p:ph type="body" sz="quarter" idx="10"/>
          </p:nvPr>
        </p:nvSpPr>
        <p:spPr>
          <a:xfrm>
            <a:off x="989012" y="3336978"/>
            <a:ext cx="9360000" cy="1440000"/>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33" name="Text Placeholder 2">
            <a:extLst>
              <a:ext uri="{FF2B5EF4-FFF2-40B4-BE49-F238E27FC236}">
                <a16:creationId xmlns:a16="http://schemas.microsoft.com/office/drawing/2014/main" id="{0F2B2F76-409E-4474-B6EC-E952067E72C7}"/>
              </a:ext>
            </a:extLst>
          </p:cNvPr>
          <p:cNvSpPr>
            <a:spLocks noGrp="1"/>
          </p:cNvSpPr>
          <p:nvPr>
            <p:ph type="body" sz="quarter" idx="15"/>
          </p:nvPr>
        </p:nvSpPr>
        <p:spPr>
          <a:xfrm>
            <a:off x="995363" y="5457825"/>
            <a:ext cx="9360000" cy="138499"/>
          </a:xfrm>
        </p:spPr>
        <p:txBody>
          <a:bodyPr wrap="square">
            <a:spAutoFit/>
          </a:bodyPr>
          <a:lstStyle>
            <a:lvl1pPr>
              <a:defRPr sz="900" b="0">
                <a:solidFill>
                  <a:schemeClr val="bg1"/>
                </a:solidFill>
              </a:defRPr>
            </a:lvl1pPr>
            <a:lvl2pPr>
              <a:defRPr sz="900" b="0"/>
            </a:lvl2pPr>
            <a:lvl3pPr>
              <a:defRPr sz="900" b="0"/>
            </a:lvl3pPr>
            <a:lvl4pPr>
              <a:defRPr sz="900" b="0"/>
            </a:lvl4pPr>
            <a:lvl5pPr>
              <a:defRPr sz="900" b="0"/>
            </a:lvl5pPr>
          </a:lstStyle>
          <a:p>
            <a:pPr lvl="0"/>
            <a:r>
              <a:rPr lang="en-US"/>
              <a:t>Click to edit Master text styles</a:t>
            </a:r>
          </a:p>
        </p:txBody>
      </p:sp>
    </p:spTree>
    <p:extLst>
      <p:ext uri="{BB962C8B-B14F-4D97-AF65-F5344CB8AC3E}">
        <p14:creationId xmlns:p14="http://schemas.microsoft.com/office/powerpoint/2010/main" val="7115666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Confidential</a:t>
            </a: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336978"/>
            <a:ext cx="9360000" cy="1440000"/>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034005"/>
            <a:ext cx="2462464" cy="184666"/>
          </a:xfrm>
        </p:spPr>
        <p:txBody>
          <a:bodyPr wrap="square">
            <a:spAutoFit/>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pic>
        <p:nvPicPr>
          <p:cNvPr id="17" name="Graphic 16">
            <a:extLst>
              <a:ext uri="{FF2B5EF4-FFF2-40B4-BE49-F238E27FC236}">
                <a16:creationId xmlns:a16="http://schemas.microsoft.com/office/drawing/2014/main" id="{A51C6BDD-4F02-45D2-886C-4899A473F7F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8476" y="371311"/>
            <a:ext cx="914400" cy="368346"/>
          </a:xfrm>
          <a:prstGeom prst="rect">
            <a:avLst/>
          </a:prstGeom>
        </p:spPr>
      </p:pic>
      <p:grpSp>
        <p:nvGrpSpPr>
          <p:cNvPr id="16" name="Group 15">
            <a:extLst>
              <a:ext uri="{FF2B5EF4-FFF2-40B4-BE49-F238E27FC236}">
                <a16:creationId xmlns:a16="http://schemas.microsoft.com/office/drawing/2014/main" id="{98CA8AE2-F1DC-48DA-B22A-6C70D7AD7BB0}"/>
              </a:ext>
              <a:ext uri="{C183D7F6-B498-43B3-948B-1728B52AA6E4}">
                <adec:decorative xmlns:adec="http://schemas.microsoft.com/office/drawing/2017/decorative" val="1"/>
              </a:ext>
            </a:extLst>
          </p:cNvPr>
          <p:cNvGrpSpPr/>
          <p:nvPr/>
        </p:nvGrpSpPr>
        <p:grpSpPr>
          <a:xfrm>
            <a:off x="998476" y="2520454"/>
            <a:ext cx="1199119" cy="377730"/>
            <a:chOff x="998476" y="2872145"/>
            <a:chExt cx="1199119" cy="377730"/>
          </a:xfrm>
        </p:grpSpPr>
        <p:sp>
          <p:nvSpPr>
            <p:cNvPr id="28" name="Rectangle 27">
              <a:extLst>
                <a:ext uri="{FF2B5EF4-FFF2-40B4-BE49-F238E27FC236}">
                  <a16:creationId xmlns:a16="http://schemas.microsoft.com/office/drawing/2014/main" id="{95F1A85C-09C0-4486-AD3F-47A913A24E22}"/>
                </a:ext>
              </a:extLst>
            </p:cNvPr>
            <p:cNvSpPr/>
            <p:nvPr/>
          </p:nvSpPr>
          <p:spPr>
            <a:xfrm>
              <a:off x="1865195"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9" name="Rectangle 28">
              <a:extLst>
                <a:ext uri="{FF2B5EF4-FFF2-40B4-BE49-F238E27FC236}">
                  <a16:creationId xmlns:a16="http://schemas.microsoft.com/office/drawing/2014/main" id="{0CF882A1-BD6E-4637-9FAC-A6FD33289923}"/>
                </a:ext>
              </a:extLst>
            </p:cNvPr>
            <p:cNvSpPr/>
            <p:nvPr/>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30" name="Picture 29" descr="Logo&#10;&#10;Description automatically generated">
              <a:extLst>
                <a:ext uri="{FF2B5EF4-FFF2-40B4-BE49-F238E27FC236}">
                  <a16:creationId xmlns:a16="http://schemas.microsoft.com/office/drawing/2014/main" id="{BA55718B-22A5-43A8-B5B1-A8F9E94EFE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31" name="Picture 30" descr="Icon&#10;&#10;Description automatically generated">
              <a:extLst>
                <a:ext uri="{FF2B5EF4-FFF2-40B4-BE49-F238E27FC236}">
                  <a16:creationId xmlns:a16="http://schemas.microsoft.com/office/drawing/2014/main" id="{C032E14E-F8CF-4B30-9130-036774911C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7595" y="2881529"/>
              <a:ext cx="360000" cy="361734"/>
            </a:xfrm>
            <a:prstGeom prst="rect">
              <a:avLst/>
            </a:prstGeom>
          </p:spPr>
        </p:pic>
        <p:sp>
          <p:nvSpPr>
            <p:cNvPr id="32" name="Rectangle 31">
              <a:hlinkClick r:id="rId7"/>
              <a:extLst>
                <a:ext uri="{FF2B5EF4-FFF2-40B4-BE49-F238E27FC236}">
                  <a16:creationId xmlns:a16="http://schemas.microsoft.com/office/drawing/2014/main" id="{7A817EC2-AEB1-4A0E-B1B7-5C3724FCB971}"/>
                </a:ext>
              </a:extLst>
            </p:cNvPr>
            <p:cNvSpPr/>
            <p:nvPr/>
          </p:nvSpPr>
          <p:spPr>
            <a:xfrm>
              <a:off x="998476" y="2881529"/>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nvGrpSpPr>
            <p:cNvPr id="33" name="Group 32">
              <a:extLst>
                <a:ext uri="{FF2B5EF4-FFF2-40B4-BE49-F238E27FC236}">
                  <a16:creationId xmlns:a16="http://schemas.microsoft.com/office/drawing/2014/main" id="{FA991B69-0B79-4811-8A3A-889730912293}"/>
                </a:ext>
              </a:extLst>
            </p:cNvPr>
            <p:cNvGrpSpPr/>
            <p:nvPr/>
          </p:nvGrpSpPr>
          <p:grpSpPr>
            <a:xfrm>
              <a:off x="1414350" y="2872145"/>
              <a:ext cx="360000" cy="372130"/>
              <a:chOff x="1414350" y="2877356"/>
              <a:chExt cx="360000" cy="372130"/>
            </a:xfrm>
          </p:grpSpPr>
          <p:sp>
            <p:nvSpPr>
              <p:cNvPr id="35" name="Rectangle 34">
                <a:extLst>
                  <a:ext uri="{FF2B5EF4-FFF2-40B4-BE49-F238E27FC236}">
                    <a16:creationId xmlns:a16="http://schemas.microsoft.com/office/drawing/2014/main" id="{8C479BD4-0D96-47C4-822D-17D68B99C90E}"/>
                  </a:ext>
                </a:extLst>
              </p:cNvPr>
              <p:cNvSpPr/>
              <p:nvPr/>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36" name="Picture 35" descr="Logo&#10;&#10;Description automatically generated">
                <a:extLst>
                  <a:ext uri="{FF2B5EF4-FFF2-40B4-BE49-F238E27FC236}">
                    <a16:creationId xmlns:a16="http://schemas.microsoft.com/office/drawing/2014/main" id="{15EEC4C4-5EE9-4101-AAB4-464DBEBA03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sp>
            <p:nvSpPr>
              <p:cNvPr id="37" name="Rectangle 36">
                <a:hlinkClick r:id="rId9"/>
                <a:extLst>
                  <a:ext uri="{FF2B5EF4-FFF2-40B4-BE49-F238E27FC236}">
                    <a16:creationId xmlns:a16="http://schemas.microsoft.com/office/drawing/2014/main" id="{30BF79BA-9CDD-4A18-8DBE-5A86DE278BBD}"/>
                  </a:ext>
                </a:extLst>
              </p:cNvPr>
              <p:cNvSpPr/>
              <p:nvPr/>
            </p:nvSpPr>
            <p:spPr>
              <a:xfrm>
                <a:off x="1417862" y="2877356"/>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sp>
          <p:nvSpPr>
            <p:cNvPr id="34" name="Rectangle 33">
              <a:hlinkClick r:id="rId10"/>
              <a:extLst>
                <a:ext uri="{FF2B5EF4-FFF2-40B4-BE49-F238E27FC236}">
                  <a16:creationId xmlns:a16="http://schemas.microsoft.com/office/drawing/2014/main" id="{A10DE520-CC6E-4903-9F88-48437716F74A}"/>
                </a:ext>
              </a:extLst>
            </p:cNvPr>
            <p:cNvSpPr/>
            <p:nvPr/>
          </p:nvSpPr>
          <p:spPr>
            <a:xfrm>
              <a:off x="1837248" y="2881529"/>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sp>
        <p:nvSpPr>
          <p:cNvPr id="3" name="Text Placeholder 2">
            <a:extLst>
              <a:ext uri="{FF2B5EF4-FFF2-40B4-BE49-F238E27FC236}">
                <a16:creationId xmlns:a16="http://schemas.microsoft.com/office/drawing/2014/main" id="{797036E0-0B01-4DDA-A3A8-A0C5ADAF5124}"/>
              </a:ext>
            </a:extLst>
          </p:cNvPr>
          <p:cNvSpPr>
            <a:spLocks noGrp="1"/>
          </p:cNvSpPr>
          <p:nvPr>
            <p:ph type="body" sz="quarter" idx="15"/>
          </p:nvPr>
        </p:nvSpPr>
        <p:spPr>
          <a:xfrm>
            <a:off x="995363" y="5457825"/>
            <a:ext cx="9360000" cy="138499"/>
          </a:xfrm>
        </p:spPr>
        <p:txBody>
          <a:bodyPr wrap="square">
            <a:spAutoFit/>
          </a:bodyPr>
          <a:lstStyle>
            <a:lvl1pPr>
              <a:defRPr sz="900" b="0"/>
            </a:lvl1pPr>
            <a:lvl2pPr>
              <a:defRPr sz="900" b="0"/>
            </a:lvl2pPr>
            <a:lvl3pPr>
              <a:defRPr sz="900" b="0"/>
            </a:lvl3pPr>
            <a:lvl4pPr>
              <a:defRPr sz="900" b="0"/>
            </a:lvl4pPr>
            <a:lvl5pPr>
              <a:defRPr sz="900" b="0"/>
            </a:lvl5pPr>
          </a:lstStyle>
          <a:p>
            <a:pPr lvl="0"/>
            <a:r>
              <a:rPr lang="en-US"/>
              <a:t>Click to edit Master text styles</a:t>
            </a:r>
          </a:p>
        </p:txBody>
      </p:sp>
    </p:spTree>
    <p:extLst>
      <p:ext uri="{BB962C8B-B14F-4D97-AF65-F5344CB8AC3E}">
        <p14:creationId xmlns:p14="http://schemas.microsoft.com/office/powerpoint/2010/main" val="30590541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a:p>
        </p:txBody>
      </p:sp>
      <p:sp>
        <p:nvSpPr>
          <p:cNvPr id="80" name="Rectangle 79">
            <a:extLst>
              <a:ext uri="{FF2B5EF4-FFF2-40B4-BE49-F238E27FC236}">
                <a16:creationId xmlns:a16="http://schemas.microsoft.com/office/drawing/2014/main" id="{0B4B9382-6DEA-4DBD-B56D-254AE233DA61}"/>
              </a:ext>
            </a:extLst>
          </p:cNvPr>
          <p:cNvSpPr/>
          <p:nvPr/>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81" name="Rectangle 80">
            <a:extLst>
              <a:ext uri="{FF2B5EF4-FFF2-40B4-BE49-F238E27FC236}">
                <a16:creationId xmlns:a16="http://schemas.microsoft.com/office/drawing/2014/main" id="{C6998DCB-AE81-4424-8C14-FBA379AAF5F7}"/>
              </a:ext>
            </a:extLst>
          </p:cNvPr>
          <p:cNvSpPr/>
          <p:nvPr/>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82" name="Rectangle 81">
            <a:extLst>
              <a:ext uri="{FF2B5EF4-FFF2-40B4-BE49-F238E27FC236}">
                <a16:creationId xmlns:a16="http://schemas.microsoft.com/office/drawing/2014/main" id="{6C0D61AA-1EB2-4FEB-B31E-3F07A093EC13}"/>
              </a:ext>
            </a:extLst>
          </p:cNvPr>
          <p:cNvSpPr/>
          <p:nvPr/>
        </p:nvSpPr>
        <p:spPr>
          <a:xfrm>
            <a:off x="998351" y="3786711"/>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12</a:t>
            </a:r>
          </a:p>
          <a:p>
            <a:pPr algn="ctr"/>
            <a:r>
              <a:rPr lang="en-GB" sz="800">
                <a:solidFill>
                  <a:schemeClr val="bg1"/>
                </a:solidFill>
              </a:rPr>
              <a:t>35</a:t>
            </a:r>
          </a:p>
          <a:p>
            <a:pPr algn="ctr"/>
            <a:r>
              <a:rPr lang="en-GB" sz="800">
                <a:solidFill>
                  <a:schemeClr val="bg1"/>
                </a:solidFill>
              </a:rPr>
              <a:t>60</a:t>
            </a:r>
          </a:p>
        </p:txBody>
      </p:sp>
      <p:sp>
        <p:nvSpPr>
          <p:cNvPr id="88" name="Rectangle 87">
            <a:extLst>
              <a:ext uri="{FF2B5EF4-FFF2-40B4-BE49-F238E27FC236}">
                <a16:creationId xmlns:a16="http://schemas.microsoft.com/office/drawing/2014/main" id="{B0B588C8-469A-48E9-BAD3-5E00B75E2274}"/>
              </a:ext>
            </a:extLst>
          </p:cNvPr>
          <p:cNvSpPr/>
          <p:nvPr/>
        </p:nvSpPr>
        <p:spPr>
          <a:xfrm>
            <a:off x="998351" y="2761094"/>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172</a:t>
            </a:r>
          </a:p>
          <a:p>
            <a:pPr algn="ctr"/>
            <a:r>
              <a:rPr lang="en-GB" sz="800">
                <a:solidFill>
                  <a:sysClr val="windowText" lastClr="000000"/>
                </a:solidFill>
              </a:rPr>
              <a:t>234</a:t>
            </a:r>
          </a:p>
          <a:p>
            <a:pPr algn="ctr"/>
            <a:r>
              <a:rPr lang="en-GB" sz="800">
                <a:solidFill>
                  <a:sysClr val="windowText" lastClr="000000"/>
                </a:solidFill>
              </a:rPr>
              <a:t>255</a:t>
            </a:r>
          </a:p>
        </p:txBody>
      </p:sp>
      <p:sp>
        <p:nvSpPr>
          <p:cNvPr id="89" name="Rectangle 88">
            <a:extLst>
              <a:ext uri="{FF2B5EF4-FFF2-40B4-BE49-F238E27FC236}">
                <a16:creationId xmlns:a16="http://schemas.microsoft.com/office/drawing/2014/main" id="{68663C95-46F5-4BD3-A855-64D157FC5DA2}"/>
              </a:ext>
            </a:extLst>
          </p:cNvPr>
          <p:cNvSpPr/>
          <p:nvPr/>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90" name="TextBox 89">
            <a:extLst>
              <a:ext uri="{FF2B5EF4-FFF2-40B4-BE49-F238E27FC236}">
                <a16:creationId xmlns:a16="http://schemas.microsoft.com/office/drawing/2014/main" id="{D8B98DFB-AA9D-4F47-A9C8-2B4E91516074}"/>
              </a:ext>
            </a:extLst>
          </p:cNvPr>
          <p:cNvSpPr txBox="1"/>
          <p:nvPr/>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Primary Colours</a:t>
            </a:r>
          </a:p>
        </p:txBody>
      </p:sp>
      <p:sp>
        <p:nvSpPr>
          <p:cNvPr id="91" name="Rectangle 90">
            <a:extLst>
              <a:ext uri="{FF2B5EF4-FFF2-40B4-BE49-F238E27FC236}">
                <a16:creationId xmlns:a16="http://schemas.microsoft.com/office/drawing/2014/main" id="{0A9EDA4E-3DFC-4137-9624-AF8C4619FC52}"/>
              </a:ext>
            </a:extLst>
          </p:cNvPr>
          <p:cNvSpPr/>
          <p:nvPr/>
        </p:nvSpPr>
        <p:spPr>
          <a:xfrm>
            <a:off x="998351" y="3275656"/>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92" name="Rectangle 91">
            <a:extLst>
              <a:ext uri="{FF2B5EF4-FFF2-40B4-BE49-F238E27FC236}">
                <a16:creationId xmlns:a16="http://schemas.microsoft.com/office/drawing/2014/main" id="{AD6492BB-04FC-4C6C-89B7-60631857615E}"/>
              </a:ext>
            </a:extLst>
          </p:cNvPr>
          <p:cNvSpPr/>
          <p:nvPr/>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93" name="Rectangle 92">
            <a:extLst>
              <a:ext uri="{FF2B5EF4-FFF2-40B4-BE49-F238E27FC236}">
                <a16:creationId xmlns:a16="http://schemas.microsoft.com/office/drawing/2014/main" id="{5B258B4F-E1EE-47E7-84A6-3459302EEAB0}"/>
              </a:ext>
            </a:extLst>
          </p:cNvPr>
          <p:cNvSpPr/>
          <p:nvPr/>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94" name="TextBox 93">
            <a:extLst>
              <a:ext uri="{FF2B5EF4-FFF2-40B4-BE49-F238E27FC236}">
                <a16:creationId xmlns:a16="http://schemas.microsoft.com/office/drawing/2014/main" id="{F658D265-9DAE-4B9D-81D9-560B992AA1C2}"/>
              </a:ext>
            </a:extLst>
          </p:cNvPr>
          <p:cNvSpPr txBox="1"/>
          <p:nvPr/>
        </p:nvSpPr>
        <p:spPr>
          <a:xfrm>
            <a:off x="1921682" y="3874401"/>
            <a:ext cx="939007" cy="237066"/>
          </a:xfrm>
          <a:prstGeom prst="rect">
            <a:avLst/>
          </a:prstGeom>
          <a:noFill/>
        </p:spPr>
        <p:txBody>
          <a:bodyPr wrap="square" lIns="54610" tIns="54610" rIns="54610" bIns="54610" rtlCol="0" anchor="ctr">
            <a:noAutofit/>
          </a:bodyPr>
          <a:lstStyle/>
          <a:p>
            <a:pPr algn="l">
              <a:spcAft>
                <a:spcPts val="600"/>
              </a:spcAft>
            </a:pPr>
            <a:r>
              <a:rPr lang="en-GB" sz="1000"/>
              <a:t>Dark Blue</a:t>
            </a:r>
          </a:p>
        </p:txBody>
      </p:sp>
      <p:sp>
        <p:nvSpPr>
          <p:cNvPr id="95" name="TextBox 94">
            <a:extLst>
              <a:ext uri="{FF2B5EF4-FFF2-40B4-BE49-F238E27FC236}">
                <a16:creationId xmlns:a16="http://schemas.microsoft.com/office/drawing/2014/main" id="{703F2A08-5A56-4459-9F6A-8BF7CABE83AD}"/>
              </a:ext>
            </a:extLst>
          </p:cNvPr>
          <p:cNvSpPr txBox="1"/>
          <p:nvPr/>
        </p:nvSpPr>
        <p:spPr>
          <a:xfrm>
            <a:off x="1921682" y="1830789"/>
            <a:ext cx="939007" cy="237066"/>
          </a:xfrm>
          <a:prstGeom prst="rect">
            <a:avLst/>
          </a:prstGeom>
          <a:noFill/>
        </p:spPr>
        <p:txBody>
          <a:bodyPr wrap="square" lIns="54610" tIns="54610" rIns="54610" bIns="54610" rtlCol="0" anchor="ctr">
            <a:noAutofit/>
          </a:bodyPr>
          <a:lstStyle/>
          <a:p>
            <a:pPr algn="l">
              <a:spcAft>
                <a:spcPts val="600"/>
              </a:spcAft>
            </a:pPr>
            <a:r>
              <a:rPr lang="en-GB" sz="1000"/>
              <a:t>KPMG blue</a:t>
            </a:r>
          </a:p>
        </p:txBody>
      </p:sp>
      <p:sp>
        <p:nvSpPr>
          <p:cNvPr id="96" name="TextBox 95">
            <a:extLst>
              <a:ext uri="{FF2B5EF4-FFF2-40B4-BE49-F238E27FC236}">
                <a16:creationId xmlns:a16="http://schemas.microsoft.com/office/drawing/2014/main" id="{6FDB4774-C9D1-4AF5-A0E3-02A97E2A6160}"/>
              </a:ext>
            </a:extLst>
          </p:cNvPr>
          <p:cNvSpPr txBox="1"/>
          <p:nvPr/>
        </p:nvSpPr>
        <p:spPr>
          <a:xfrm>
            <a:off x="1921682" y="2852903"/>
            <a:ext cx="939007" cy="237066"/>
          </a:xfrm>
          <a:prstGeom prst="rect">
            <a:avLst/>
          </a:prstGeom>
          <a:noFill/>
        </p:spPr>
        <p:txBody>
          <a:bodyPr wrap="square" lIns="54610" tIns="54610" rIns="54610" bIns="54610" rtlCol="0" anchor="ctr">
            <a:noAutofit/>
          </a:bodyPr>
          <a:lstStyle/>
          <a:p>
            <a:pPr algn="l">
              <a:spcAft>
                <a:spcPts val="600"/>
              </a:spcAft>
            </a:pPr>
            <a:r>
              <a:rPr lang="en-GB" sz="1000"/>
              <a:t>Light Blue</a:t>
            </a:r>
          </a:p>
        </p:txBody>
      </p:sp>
      <p:sp>
        <p:nvSpPr>
          <p:cNvPr id="97" name="TextBox 96">
            <a:extLst>
              <a:ext uri="{FF2B5EF4-FFF2-40B4-BE49-F238E27FC236}">
                <a16:creationId xmlns:a16="http://schemas.microsoft.com/office/drawing/2014/main" id="{642B0082-BE8C-419F-BF55-809D98EEAA6E}"/>
              </a:ext>
            </a:extLst>
          </p:cNvPr>
          <p:cNvSpPr txBox="1">
            <a:spLocks/>
          </p:cNvSpPr>
          <p:nvPr/>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a:t>Blue</a:t>
            </a:r>
          </a:p>
        </p:txBody>
      </p:sp>
      <p:sp>
        <p:nvSpPr>
          <p:cNvPr id="98" name="TextBox 97">
            <a:extLst>
              <a:ext uri="{FF2B5EF4-FFF2-40B4-BE49-F238E27FC236}">
                <a16:creationId xmlns:a16="http://schemas.microsoft.com/office/drawing/2014/main" id="{095E0C6E-D6D4-4413-8BB5-9FFB156C3AFD}"/>
              </a:ext>
            </a:extLst>
          </p:cNvPr>
          <p:cNvSpPr txBox="1"/>
          <p:nvPr/>
        </p:nvSpPr>
        <p:spPr>
          <a:xfrm>
            <a:off x="1921682" y="2341846"/>
            <a:ext cx="939007" cy="237066"/>
          </a:xfrm>
          <a:prstGeom prst="rect">
            <a:avLst/>
          </a:prstGeom>
          <a:noFill/>
        </p:spPr>
        <p:txBody>
          <a:bodyPr wrap="square" lIns="54610" tIns="54610" rIns="54610" bIns="54610" rtlCol="0" anchor="ctr">
            <a:noAutofit/>
          </a:bodyPr>
          <a:lstStyle/>
          <a:p>
            <a:pPr algn="l">
              <a:spcAft>
                <a:spcPts val="600"/>
              </a:spcAft>
            </a:pPr>
            <a:r>
              <a:rPr lang="en-GB" sz="1000"/>
              <a:t>Cobalt Blue</a:t>
            </a:r>
          </a:p>
        </p:txBody>
      </p:sp>
      <p:sp>
        <p:nvSpPr>
          <p:cNvPr id="99" name="TextBox 98">
            <a:extLst>
              <a:ext uri="{FF2B5EF4-FFF2-40B4-BE49-F238E27FC236}">
                <a16:creationId xmlns:a16="http://schemas.microsoft.com/office/drawing/2014/main" id="{95702D95-2676-428D-AAA2-D4B9C53D4EEF}"/>
              </a:ext>
            </a:extLst>
          </p:cNvPr>
          <p:cNvSpPr txBox="1"/>
          <p:nvPr/>
        </p:nvSpPr>
        <p:spPr>
          <a:xfrm>
            <a:off x="1921682" y="3363960"/>
            <a:ext cx="939007" cy="237066"/>
          </a:xfrm>
          <a:prstGeom prst="rect">
            <a:avLst/>
          </a:prstGeom>
          <a:noFill/>
        </p:spPr>
        <p:txBody>
          <a:bodyPr wrap="square" lIns="54610" tIns="54610" rIns="54610" bIns="54610" rtlCol="0" anchor="ctr">
            <a:noAutofit/>
          </a:bodyPr>
          <a:lstStyle/>
          <a:p>
            <a:pPr algn="l">
              <a:spcAft>
                <a:spcPts val="600"/>
              </a:spcAft>
            </a:pPr>
            <a:r>
              <a:rPr lang="en-GB" sz="1000"/>
              <a:t>Pacific Blue</a:t>
            </a:r>
          </a:p>
        </p:txBody>
      </p:sp>
      <p:sp>
        <p:nvSpPr>
          <p:cNvPr id="100" name="TextBox 99">
            <a:extLst>
              <a:ext uri="{FF2B5EF4-FFF2-40B4-BE49-F238E27FC236}">
                <a16:creationId xmlns:a16="http://schemas.microsoft.com/office/drawing/2014/main" id="{C5016C08-732B-4B11-8BAD-7CB8E465F581}"/>
              </a:ext>
            </a:extLst>
          </p:cNvPr>
          <p:cNvSpPr txBox="1"/>
          <p:nvPr/>
        </p:nvSpPr>
        <p:spPr>
          <a:xfrm>
            <a:off x="1921682" y="4385458"/>
            <a:ext cx="939007" cy="237066"/>
          </a:xfrm>
          <a:prstGeom prst="rect">
            <a:avLst/>
          </a:prstGeom>
          <a:noFill/>
        </p:spPr>
        <p:txBody>
          <a:bodyPr wrap="square" lIns="54610" tIns="54610" rIns="54610" bIns="54610" rtlCol="0" anchor="ctr">
            <a:noAutofit/>
          </a:bodyPr>
          <a:lstStyle/>
          <a:p>
            <a:pPr algn="l">
              <a:spcAft>
                <a:spcPts val="600"/>
              </a:spcAft>
            </a:pPr>
            <a:r>
              <a:rPr lang="en-GB" sz="1000"/>
              <a:t>Purple</a:t>
            </a:r>
          </a:p>
        </p:txBody>
      </p:sp>
      <p:sp>
        <p:nvSpPr>
          <p:cNvPr id="122" name="TextBox 121">
            <a:extLst>
              <a:ext uri="{FF2B5EF4-FFF2-40B4-BE49-F238E27FC236}">
                <a16:creationId xmlns:a16="http://schemas.microsoft.com/office/drawing/2014/main" id="{9DDB8060-8015-48F0-9EB3-CAF03DAF995D}"/>
              </a:ext>
            </a:extLst>
          </p:cNvPr>
          <p:cNvSpPr txBox="1"/>
          <p:nvPr/>
        </p:nvSpPr>
        <p:spPr>
          <a:xfrm>
            <a:off x="1921682" y="4896518"/>
            <a:ext cx="939007" cy="237066"/>
          </a:xfrm>
          <a:prstGeom prst="rect">
            <a:avLst/>
          </a:prstGeom>
          <a:noFill/>
        </p:spPr>
        <p:txBody>
          <a:bodyPr wrap="square" lIns="54610" tIns="54610" rIns="54610" bIns="54610" rtlCol="0" anchor="ctr">
            <a:noAutofit/>
          </a:bodyPr>
          <a:lstStyle/>
          <a:p>
            <a:pPr algn="l">
              <a:spcAft>
                <a:spcPts val="600"/>
              </a:spcAft>
            </a:pPr>
            <a:r>
              <a:rPr lang="en-GB" sz="1000"/>
              <a:t>Pink</a:t>
            </a:r>
          </a:p>
        </p:txBody>
      </p:sp>
      <p:sp>
        <p:nvSpPr>
          <p:cNvPr id="123" name="Rectangle 122">
            <a:extLst>
              <a:ext uri="{FF2B5EF4-FFF2-40B4-BE49-F238E27FC236}">
                <a16:creationId xmlns:a16="http://schemas.microsoft.com/office/drawing/2014/main" id="{A6C87350-68BA-44B4-8034-C31368AE1CC5}"/>
              </a:ext>
            </a:extLst>
          </p:cNvPr>
          <p:cNvSpPr/>
          <p:nvPr/>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24" name="Rectangle 123">
            <a:extLst>
              <a:ext uri="{FF2B5EF4-FFF2-40B4-BE49-F238E27FC236}">
                <a16:creationId xmlns:a16="http://schemas.microsoft.com/office/drawing/2014/main" id="{78155B14-7498-4556-84CE-E80380598081}"/>
              </a:ext>
            </a:extLst>
          </p:cNvPr>
          <p:cNvSpPr/>
          <p:nvPr/>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25" name="TextBox 124">
            <a:extLst>
              <a:ext uri="{FF2B5EF4-FFF2-40B4-BE49-F238E27FC236}">
                <a16:creationId xmlns:a16="http://schemas.microsoft.com/office/drawing/2014/main" id="{0C70EF42-D6E9-4998-9101-2586774B3FFA}"/>
              </a:ext>
            </a:extLst>
          </p:cNvPr>
          <p:cNvSpPr txBox="1"/>
          <p:nvPr/>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Accent Colours for Infographics and charts only</a:t>
            </a:r>
          </a:p>
        </p:txBody>
      </p:sp>
      <p:sp>
        <p:nvSpPr>
          <p:cNvPr id="126" name="Rectangle 125">
            <a:extLst>
              <a:ext uri="{FF2B5EF4-FFF2-40B4-BE49-F238E27FC236}">
                <a16:creationId xmlns:a16="http://schemas.microsoft.com/office/drawing/2014/main" id="{E6904F85-D7B4-4C3E-AC49-768644AE9445}"/>
              </a:ext>
            </a:extLst>
          </p:cNvPr>
          <p:cNvSpPr/>
          <p:nvPr/>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sp>
        <p:nvSpPr>
          <p:cNvPr id="127" name="Rectangle 126">
            <a:extLst>
              <a:ext uri="{FF2B5EF4-FFF2-40B4-BE49-F238E27FC236}">
                <a16:creationId xmlns:a16="http://schemas.microsoft.com/office/drawing/2014/main" id="{FF58225A-59A1-4A4A-A075-B779934724A0}"/>
              </a:ext>
            </a:extLst>
          </p:cNvPr>
          <p:cNvSpPr/>
          <p:nvPr/>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255</a:t>
            </a:r>
          </a:p>
          <a:p>
            <a:pPr algn="ctr"/>
            <a:r>
              <a:rPr lang="en-GB" sz="800">
                <a:solidFill>
                  <a:sysClr val="windowText" lastClr="000000"/>
                </a:solidFill>
              </a:rPr>
              <a:t>163</a:t>
            </a:r>
          </a:p>
          <a:p>
            <a:pPr algn="ctr"/>
            <a:r>
              <a:rPr lang="en-GB" sz="800">
                <a:solidFill>
                  <a:sysClr val="windowText" lastClr="000000"/>
                </a:solidFill>
              </a:rPr>
              <a:t>218</a:t>
            </a:r>
          </a:p>
        </p:txBody>
      </p:sp>
      <p:sp>
        <p:nvSpPr>
          <p:cNvPr id="128" name="Rectangle 127">
            <a:extLst>
              <a:ext uri="{FF2B5EF4-FFF2-40B4-BE49-F238E27FC236}">
                <a16:creationId xmlns:a16="http://schemas.microsoft.com/office/drawing/2014/main" id="{3C59B207-7A8D-4660-8DB5-FD4B071F617E}"/>
              </a:ext>
            </a:extLst>
          </p:cNvPr>
          <p:cNvSpPr/>
          <p:nvPr/>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29" name="Rectangle 128">
            <a:extLst>
              <a:ext uri="{FF2B5EF4-FFF2-40B4-BE49-F238E27FC236}">
                <a16:creationId xmlns:a16="http://schemas.microsoft.com/office/drawing/2014/main" id="{678AFB1A-195E-44FA-BE15-D720E8B85D8F}"/>
              </a:ext>
            </a:extLst>
          </p:cNvPr>
          <p:cNvSpPr/>
          <p:nvPr/>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30" name="Rectangle 129">
            <a:extLst>
              <a:ext uri="{FF2B5EF4-FFF2-40B4-BE49-F238E27FC236}">
                <a16:creationId xmlns:a16="http://schemas.microsoft.com/office/drawing/2014/main" id="{1B6D0FF4-11D1-457F-956E-EAB85D8156E2}"/>
              </a:ext>
            </a:extLst>
          </p:cNvPr>
          <p:cNvSpPr/>
          <p:nvPr/>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accent3"/>
                </a:solidFill>
              </a:rPr>
              <a:t>99</a:t>
            </a:r>
          </a:p>
          <a:p>
            <a:pPr algn="ctr"/>
            <a:r>
              <a:rPr lang="en-GB" sz="800">
                <a:solidFill>
                  <a:schemeClr val="accent3"/>
                </a:solidFill>
              </a:rPr>
              <a:t>235</a:t>
            </a:r>
          </a:p>
          <a:p>
            <a:pPr algn="ctr"/>
            <a:r>
              <a:rPr lang="en-GB" sz="800">
                <a:solidFill>
                  <a:schemeClr val="accent3"/>
                </a:solidFill>
              </a:rPr>
              <a:t>218</a:t>
            </a:r>
          </a:p>
        </p:txBody>
      </p:sp>
      <p:sp>
        <p:nvSpPr>
          <p:cNvPr id="131" name="TextBox 130">
            <a:extLst>
              <a:ext uri="{FF2B5EF4-FFF2-40B4-BE49-F238E27FC236}">
                <a16:creationId xmlns:a16="http://schemas.microsoft.com/office/drawing/2014/main" id="{BB5D52C5-6967-46A4-840A-0F4BBAAA614D}"/>
              </a:ext>
            </a:extLst>
          </p:cNvPr>
          <p:cNvSpPr txBox="1">
            <a:spLocks/>
          </p:cNvSpPr>
          <p:nvPr/>
        </p:nvSpPr>
        <p:spPr>
          <a:xfrm>
            <a:off x="39161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Dark Pink</a:t>
            </a:r>
          </a:p>
        </p:txBody>
      </p:sp>
      <p:sp>
        <p:nvSpPr>
          <p:cNvPr id="132" name="TextBox 131">
            <a:extLst>
              <a:ext uri="{FF2B5EF4-FFF2-40B4-BE49-F238E27FC236}">
                <a16:creationId xmlns:a16="http://schemas.microsoft.com/office/drawing/2014/main" id="{DD7E36A7-608E-4095-AFE8-44754410AE91}"/>
              </a:ext>
            </a:extLst>
          </p:cNvPr>
          <p:cNvSpPr txBox="1">
            <a:spLocks/>
          </p:cNvSpPr>
          <p:nvPr/>
        </p:nvSpPr>
        <p:spPr>
          <a:xfrm>
            <a:off x="39161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Dark Purple</a:t>
            </a:r>
          </a:p>
        </p:txBody>
      </p:sp>
      <p:sp>
        <p:nvSpPr>
          <p:cNvPr id="133" name="TextBox 132">
            <a:extLst>
              <a:ext uri="{FF2B5EF4-FFF2-40B4-BE49-F238E27FC236}">
                <a16:creationId xmlns:a16="http://schemas.microsoft.com/office/drawing/2014/main" id="{9C9FED5C-190D-49E2-B63F-2F4A8F4FD2A9}"/>
              </a:ext>
            </a:extLst>
          </p:cNvPr>
          <p:cNvSpPr txBox="1">
            <a:spLocks/>
          </p:cNvSpPr>
          <p:nvPr/>
        </p:nvSpPr>
        <p:spPr>
          <a:xfrm>
            <a:off x="39161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Light Pink</a:t>
            </a:r>
          </a:p>
        </p:txBody>
      </p:sp>
      <p:sp>
        <p:nvSpPr>
          <p:cNvPr id="134" name="TextBox 133">
            <a:extLst>
              <a:ext uri="{FF2B5EF4-FFF2-40B4-BE49-F238E27FC236}">
                <a16:creationId xmlns:a16="http://schemas.microsoft.com/office/drawing/2014/main" id="{287480E6-9759-4B71-B8CA-452C4A2006EC}"/>
              </a:ext>
            </a:extLst>
          </p:cNvPr>
          <p:cNvSpPr txBox="1">
            <a:spLocks/>
          </p:cNvSpPr>
          <p:nvPr/>
        </p:nvSpPr>
        <p:spPr>
          <a:xfrm>
            <a:off x="3916179" y="4386074"/>
            <a:ext cx="1253995" cy="237066"/>
          </a:xfrm>
          <a:prstGeom prst="rect">
            <a:avLst/>
          </a:prstGeom>
          <a:noFill/>
        </p:spPr>
        <p:txBody>
          <a:bodyPr wrap="square" lIns="54610" tIns="54610" rIns="54610" bIns="54610" rtlCol="0" anchor="ctr">
            <a:noAutofit/>
          </a:bodyPr>
          <a:lstStyle/>
          <a:p>
            <a:pPr algn="l">
              <a:spcAft>
                <a:spcPts val="600"/>
              </a:spcAft>
            </a:pPr>
            <a:r>
              <a:rPr lang="en-GB" sz="1000"/>
              <a:t>Dark Green</a:t>
            </a:r>
          </a:p>
        </p:txBody>
      </p:sp>
      <p:sp>
        <p:nvSpPr>
          <p:cNvPr id="135" name="TextBox 134">
            <a:extLst>
              <a:ext uri="{FF2B5EF4-FFF2-40B4-BE49-F238E27FC236}">
                <a16:creationId xmlns:a16="http://schemas.microsoft.com/office/drawing/2014/main" id="{699CFDB7-519B-4F93-8992-FB8E8F58BBA8}"/>
              </a:ext>
            </a:extLst>
          </p:cNvPr>
          <p:cNvSpPr txBox="1">
            <a:spLocks/>
          </p:cNvSpPr>
          <p:nvPr/>
        </p:nvSpPr>
        <p:spPr>
          <a:xfrm>
            <a:off x="39161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Light Purple</a:t>
            </a:r>
          </a:p>
        </p:txBody>
      </p:sp>
      <p:sp>
        <p:nvSpPr>
          <p:cNvPr id="136" name="TextBox 135">
            <a:extLst>
              <a:ext uri="{FF2B5EF4-FFF2-40B4-BE49-F238E27FC236}">
                <a16:creationId xmlns:a16="http://schemas.microsoft.com/office/drawing/2014/main" id="{04261309-AD94-4DA2-9DE0-CF08CDC08A2D}"/>
              </a:ext>
            </a:extLst>
          </p:cNvPr>
          <p:cNvSpPr txBox="1">
            <a:spLocks/>
          </p:cNvSpPr>
          <p:nvPr/>
        </p:nvSpPr>
        <p:spPr>
          <a:xfrm>
            <a:off x="3916179" y="4897131"/>
            <a:ext cx="1253995" cy="237066"/>
          </a:xfrm>
          <a:prstGeom prst="rect">
            <a:avLst/>
          </a:prstGeom>
          <a:noFill/>
        </p:spPr>
        <p:txBody>
          <a:bodyPr wrap="square" lIns="54610" tIns="54610" rIns="54610" bIns="54610" rtlCol="0" anchor="ctr">
            <a:noAutofit/>
          </a:bodyPr>
          <a:lstStyle/>
          <a:p>
            <a:pPr algn="l">
              <a:spcAft>
                <a:spcPts val="600"/>
              </a:spcAft>
            </a:pPr>
            <a:r>
              <a:rPr lang="en-GB" sz="1000"/>
              <a:t>Green</a:t>
            </a:r>
          </a:p>
        </p:txBody>
      </p:sp>
      <p:sp>
        <p:nvSpPr>
          <p:cNvPr id="137" name="TextBox 136">
            <a:extLst>
              <a:ext uri="{FF2B5EF4-FFF2-40B4-BE49-F238E27FC236}">
                <a16:creationId xmlns:a16="http://schemas.microsoft.com/office/drawing/2014/main" id="{22F2A8E7-CBDC-4379-8206-549AD18BA6BE}"/>
              </a:ext>
            </a:extLst>
          </p:cNvPr>
          <p:cNvSpPr txBox="1">
            <a:spLocks/>
          </p:cNvSpPr>
          <p:nvPr/>
        </p:nvSpPr>
        <p:spPr>
          <a:xfrm>
            <a:off x="3916179" y="5408188"/>
            <a:ext cx="1253995" cy="237066"/>
          </a:xfrm>
          <a:prstGeom prst="rect">
            <a:avLst/>
          </a:prstGeom>
          <a:noFill/>
        </p:spPr>
        <p:txBody>
          <a:bodyPr wrap="square" lIns="54610" tIns="54610" rIns="54610" bIns="54610" rtlCol="0" anchor="ctr">
            <a:noAutofit/>
          </a:bodyPr>
          <a:lstStyle/>
          <a:p>
            <a:pPr algn="l">
              <a:spcAft>
                <a:spcPts val="600"/>
              </a:spcAft>
            </a:pPr>
            <a:r>
              <a:rPr lang="en-GB" sz="1000"/>
              <a:t>Light Green</a:t>
            </a:r>
          </a:p>
        </p:txBody>
      </p:sp>
      <p:sp>
        <p:nvSpPr>
          <p:cNvPr id="138" name="Rectangle 137">
            <a:extLst>
              <a:ext uri="{FF2B5EF4-FFF2-40B4-BE49-F238E27FC236}">
                <a16:creationId xmlns:a16="http://schemas.microsoft.com/office/drawing/2014/main" id="{D87A6D94-65CA-428E-BED2-08188E10A89C}"/>
              </a:ext>
            </a:extLst>
          </p:cNvPr>
          <p:cNvSpPr/>
          <p:nvPr/>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51</a:t>
            </a:r>
          </a:p>
          <a:p>
            <a:pPr algn="ctr"/>
            <a:r>
              <a:rPr lang="en-GB" sz="800">
                <a:solidFill>
                  <a:schemeClr val="bg1"/>
                </a:solidFill>
              </a:rPr>
              <a:t>51</a:t>
            </a:r>
          </a:p>
          <a:p>
            <a:pPr algn="ctr"/>
            <a:r>
              <a:rPr lang="en-GB" sz="800">
                <a:solidFill>
                  <a:schemeClr val="bg1"/>
                </a:solidFill>
              </a:rPr>
              <a:t>51</a:t>
            </a:r>
          </a:p>
        </p:txBody>
      </p:sp>
      <p:sp>
        <p:nvSpPr>
          <p:cNvPr id="139" name="Rectangle 138">
            <a:extLst>
              <a:ext uri="{FF2B5EF4-FFF2-40B4-BE49-F238E27FC236}">
                <a16:creationId xmlns:a16="http://schemas.microsoft.com/office/drawing/2014/main" id="{DB37D1E0-6E13-43AA-8690-2187719986CE}"/>
              </a:ext>
            </a:extLst>
          </p:cNvPr>
          <p:cNvSpPr/>
          <p:nvPr/>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endParaRPr lang="en-GB" sz="800">
              <a:solidFill>
                <a:schemeClr val="bg1"/>
              </a:solidFill>
            </a:endParaRPr>
          </a:p>
        </p:txBody>
      </p:sp>
      <p:sp>
        <p:nvSpPr>
          <p:cNvPr id="140" name="TextBox 139">
            <a:extLst>
              <a:ext uri="{FF2B5EF4-FFF2-40B4-BE49-F238E27FC236}">
                <a16:creationId xmlns:a16="http://schemas.microsoft.com/office/drawing/2014/main" id="{7D0EC1A1-8663-4279-B928-3DE7DCA9903E}"/>
              </a:ext>
            </a:extLst>
          </p:cNvPr>
          <p:cNvSpPr txBox="1"/>
          <p:nvPr/>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Neutrals for Infographics and charts only </a:t>
            </a:r>
          </a:p>
        </p:txBody>
      </p:sp>
      <p:sp>
        <p:nvSpPr>
          <p:cNvPr id="141" name="Rectangle 140">
            <a:extLst>
              <a:ext uri="{FF2B5EF4-FFF2-40B4-BE49-F238E27FC236}">
                <a16:creationId xmlns:a16="http://schemas.microsoft.com/office/drawing/2014/main" id="{CCF5BD29-5929-45B7-A56B-8DBE91DA9C55}"/>
              </a:ext>
            </a:extLst>
          </p:cNvPr>
          <p:cNvSpPr/>
          <p:nvPr/>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152</a:t>
            </a:r>
          </a:p>
          <a:p>
            <a:pPr algn="ctr"/>
            <a:r>
              <a:rPr lang="en-GB" sz="800">
                <a:solidFill>
                  <a:schemeClr val="bg1"/>
                </a:solidFill>
              </a:rPr>
              <a:t>152</a:t>
            </a:r>
          </a:p>
          <a:p>
            <a:pPr algn="ctr"/>
            <a:r>
              <a:rPr lang="en-GB" sz="800">
                <a:solidFill>
                  <a:schemeClr val="bg1"/>
                </a:solidFill>
              </a:rPr>
              <a:t>152</a:t>
            </a:r>
          </a:p>
        </p:txBody>
      </p:sp>
      <p:sp>
        <p:nvSpPr>
          <p:cNvPr id="142" name="Rectangle 141">
            <a:extLst>
              <a:ext uri="{FF2B5EF4-FFF2-40B4-BE49-F238E27FC236}">
                <a16:creationId xmlns:a16="http://schemas.microsoft.com/office/drawing/2014/main" id="{38184FEE-70BA-491C-9F07-837F82AA106B}"/>
              </a:ext>
            </a:extLst>
          </p:cNvPr>
          <p:cNvSpPr/>
          <p:nvPr/>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178</a:t>
            </a:r>
          </a:p>
          <a:p>
            <a:pPr algn="ctr"/>
            <a:r>
              <a:rPr lang="en-GB" sz="800">
                <a:solidFill>
                  <a:sysClr val="windowText" lastClr="000000"/>
                </a:solidFill>
              </a:rPr>
              <a:t>178</a:t>
            </a:r>
          </a:p>
          <a:p>
            <a:pPr algn="ctr"/>
            <a:r>
              <a:rPr lang="en-GB" sz="800">
                <a:solidFill>
                  <a:sysClr val="windowText" lastClr="000000"/>
                </a:solidFill>
              </a:rPr>
              <a:t>178</a:t>
            </a:r>
          </a:p>
        </p:txBody>
      </p:sp>
      <p:sp>
        <p:nvSpPr>
          <p:cNvPr id="143" name="Rectangle 142">
            <a:extLst>
              <a:ext uri="{FF2B5EF4-FFF2-40B4-BE49-F238E27FC236}">
                <a16:creationId xmlns:a16="http://schemas.microsoft.com/office/drawing/2014/main" id="{90EACDDE-24FA-462A-9B3D-8E1261BF7BB1}"/>
              </a:ext>
            </a:extLst>
          </p:cNvPr>
          <p:cNvSpPr/>
          <p:nvPr/>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229</a:t>
            </a:r>
          </a:p>
          <a:p>
            <a:pPr algn="ctr"/>
            <a:r>
              <a:rPr lang="en-GB" sz="800">
                <a:solidFill>
                  <a:schemeClr val="tx1"/>
                </a:solidFill>
              </a:rPr>
              <a:t>229</a:t>
            </a:r>
          </a:p>
          <a:p>
            <a:pPr algn="ctr"/>
            <a:r>
              <a:rPr lang="en-GB" sz="800">
                <a:solidFill>
                  <a:schemeClr val="tx1"/>
                </a:solidFill>
              </a:rPr>
              <a:t>229</a:t>
            </a:r>
          </a:p>
        </p:txBody>
      </p:sp>
      <p:sp>
        <p:nvSpPr>
          <p:cNvPr id="144" name="TextBox 143">
            <a:extLst>
              <a:ext uri="{FF2B5EF4-FFF2-40B4-BE49-F238E27FC236}">
                <a16:creationId xmlns:a16="http://schemas.microsoft.com/office/drawing/2014/main" id="{EC3FEA02-2190-4DF1-916F-7ACD48F0B4C2}"/>
              </a:ext>
            </a:extLst>
          </p:cNvPr>
          <p:cNvSpPr txBox="1"/>
          <p:nvPr/>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Grey 3</a:t>
            </a:r>
          </a:p>
        </p:txBody>
      </p:sp>
      <p:sp>
        <p:nvSpPr>
          <p:cNvPr id="145" name="TextBox 144">
            <a:extLst>
              <a:ext uri="{FF2B5EF4-FFF2-40B4-BE49-F238E27FC236}">
                <a16:creationId xmlns:a16="http://schemas.microsoft.com/office/drawing/2014/main" id="{79E07AF7-FC15-4556-9563-C9C281FDA5F2}"/>
              </a:ext>
            </a:extLst>
          </p:cNvPr>
          <p:cNvSpPr txBox="1"/>
          <p:nvPr/>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Grey 1</a:t>
            </a:r>
          </a:p>
        </p:txBody>
      </p:sp>
      <p:sp>
        <p:nvSpPr>
          <p:cNvPr id="146" name="TextBox 145">
            <a:extLst>
              <a:ext uri="{FF2B5EF4-FFF2-40B4-BE49-F238E27FC236}">
                <a16:creationId xmlns:a16="http://schemas.microsoft.com/office/drawing/2014/main" id="{A121C6FF-8D6E-4436-A2DB-59B64FAD7076}"/>
              </a:ext>
            </a:extLst>
          </p:cNvPr>
          <p:cNvSpPr txBox="1"/>
          <p:nvPr/>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Grey 4</a:t>
            </a:r>
          </a:p>
        </p:txBody>
      </p:sp>
      <p:sp>
        <p:nvSpPr>
          <p:cNvPr id="147" name="TextBox 146">
            <a:extLst>
              <a:ext uri="{FF2B5EF4-FFF2-40B4-BE49-F238E27FC236}">
                <a16:creationId xmlns:a16="http://schemas.microsoft.com/office/drawing/2014/main" id="{BAED589B-5ED1-418C-9E67-338784BC8640}"/>
              </a:ext>
            </a:extLst>
          </p:cNvPr>
          <p:cNvSpPr txBox="1"/>
          <p:nvPr/>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Grey 5</a:t>
            </a:r>
          </a:p>
        </p:txBody>
      </p:sp>
      <p:sp>
        <p:nvSpPr>
          <p:cNvPr id="148" name="TextBox 147">
            <a:extLst>
              <a:ext uri="{FF2B5EF4-FFF2-40B4-BE49-F238E27FC236}">
                <a16:creationId xmlns:a16="http://schemas.microsoft.com/office/drawing/2014/main" id="{70D02553-48DF-4041-99A5-AA13C2DC2B44}"/>
              </a:ext>
            </a:extLst>
          </p:cNvPr>
          <p:cNvSpPr txBox="1"/>
          <p:nvPr/>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Grey 2</a:t>
            </a:r>
          </a:p>
        </p:txBody>
      </p:sp>
      <p:sp>
        <p:nvSpPr>
          <p:cNvPr id="149" name="Rectangle 148">
            <a:extLst>
              <a:ext uri="{FF2B5EF4-FFF2-40B4-BE49-F238E27FC236}">
                <a16:creationId xmlns:a16="http://schemas.microsoft.com/office/drawing/2014/main" id="{B4CDB103-522D-48EC-B8B2-A2E4667B4B76}"/>
              </a:ext>
            </a:extLst>
          </p:cNvPr>
          <p:cNvSpPr/>
          <p:nvPr/>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150" name="Rectangle 149">
            <a:extLst>
              <a:ext uri="{FF2B5EF4-FFF2-40B4-BE49-F238E27FC236}">
                <a16:creationId xmlns:a16="http://schemas.microsoft.com/office/drawing/2014/main" id="{1AFFBE6D-0AD2-4A35-9AA7-45A0FCB4A01F}"/>
              </a:ext>
            </a:extLst>
          </p:cNvPr>
          <p:cNvSpPr/>
          <p:nvPr/>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151" name="TextBox 150">
            <a:extLst>
              <a:ext uri="{FF2B5EF4-FFF2-40B4-BE49-F238E27FC236}">
                <a16:creationId xmlns:a16="http://schemas.microsoft.com/office/drawing/2014/main" id="{ECFF6FFB-5D07-4250-BEF0-CDC882689078}"/>
              </a:ext>
            </a:extLst>
          </p:cNvPr>
          <p:cNvSpPr txBox="1"/>
          <p:nvPr/>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a:t>Purple/</a:t>
            </a:r>
            <a:br>
              <a:rPr lang="en-GB" sz="1000"/>
            </a:br>
            <a:r>
              <a:rPr lang="en-GB" sz="1000"/>
              <a:t>Cobalt gradient</a:t>
            </a:r>
          </a:p>
        </p:txBody>
      </p:sp>
      <p:sp>
        <p:nvSpPr>
          <p:cNvPr id="152" name="TextBox 151">
            <a:extLst>
              <a:ext uri="{FF2B5EF4-FFF2-40B4-BE49-F238E27FC236}">
                <a16:creationId xmlns:a16="http://schemas.microsoft.com/office/drawing/2014/main" id="{45965361-0B4C-4736-ACD2-BA200F28104F}"/>
              </a:ext>
            </a:extLst>
          </p:cNvPr>
          <p:cNvSpPr txBox="1"/>
          <p:nvPr/>
        </p:nvSpPr>
        <p:spPr>
          <a:xfrm>
            <a:off x="10053992" y="2743862"/>
            <a:ext cx="1287337" cy="237066"/>
          </a:xfrm>
          <a:prstGeom prst="rect">
            <a:avLst/>
          </a:prstGeom>
          <a:noFill/>
        </p:spPr>
        <p:txBody>
          <a:bodyPr wrap="square" lIns="54610" tIns="54610" rIns="54610" bIns="54610" rtlCol="0" anchor="ctr">
            <a:noAutofit/>
          </a:bodyPr>
          <a:lstStyle/>
          <a:p>
            <a:pPr algn="l">
              <a:spcAft>
                <a:spcPts val="600"/>
              </a:spcAft>
            </a:pPr>
            <a:r>
              <a:rPr lang="en-GB" sz="1000"/>
              <a:t>Pacific/</a:t>
            </a:r>
            <a:br>
              <a:rPr lang="en-GB" sz="1000"/>
            </a:br>
            <a:r>
              <a:rPr lang="en-GB" sz="1000"/>
              <a:t>Light Blue gradient</a:t>
            </a:r>
          </a:p>
        </p:txBody>
      </p:sp>
      <p:sp>
        <p:nvSpPr>
          <p:cNvPr id="153" name="TextBox 152">
            <a:extLst>
              <a:ext uri="{FF2B5EF4-FFF2-40B4-BE49-F238E27FC236}">
                <a16:creationId xmlns:a16="http://schemas.microsoft.com/office/drawing/2014/main" id="{BD735D06-416E-49AE-B073-B2BD1542A5DE}"/>
              </a:ext>
            </a:extLst>
          </p:cNvPr>
          <p:cNvSpPr txBox="1"/>
          <p:nvPr/>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a:solidFill>
                  <a:sysClr val="windowText" lastClr="000000"/>
                </a:solidFill>
              </a:rPr>
              <a:t>Gradients</a:t>
            </a:r>
          </a:p>
          <a:p>
            <a:pPr marL="171450" indent="-171450" algn="l">
              <a:spcAft>
                <a:spcPts val="300"/>
              </a:spcAft>
              <a:buFont typeface="Arial" panose="020B0604020202020204" pitchFamily="34" charset="0"/>
              <a:buChar char="•"/>
            </a:pPr>
            <a:r>
              <a:rPr lang="en-GB" sz="1000" b="0">
                <a:solidFill>
                  <a:sysClr val="windowText" lastClr="000000"/>
                </a:solidFill>
              </a:rPr>
              <a:t>The colours are applied at both ends of the gradient, at 0% and 100% locations</a:t>
            </a:r>
          </a:p>
          <a:p>
            <a:pPr marL="171450" indent="-171450" algn="l">
              <a:spcAft>
                <a:spcPts val="300"/>
              </a:spcAft>
              <a:buFont typeface="Arial" panose="020B0604020202020204" pitchFamily="34" charset="0"/>
              <a:buChar char="•"/>
            </a:pPr>
            <a:r>
              <a:rPr lang="en-GB" sz="1000" b="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a:solidFill>
                  <a:sysClr val="windowText" lastClr="000000"/>
                </a:solidFill>
              </a:rPr>
              <a:t>Do not create new gradients; use only the gradients shown here</a:t>
            </a:r>
            <a:endParaRPr lang="en-US" sz="1000" b="0">
              <a:solidFill>
                <a:sysClr val="windowText" lastClr="000000"/>
              </a:solidFill>
            </a:endParaRPr>
          </a:p>
        </p:txBody>
      </p:sp>
      <p:sp>
        <p:nvSpPr>
          <p:cNvPr id="154" name="Rectangle 153">
            <a:extLst>
              <a:ext uri="{FF2B5EF4-FFF2-40B4-BE49-F238E27FC236}">
                <a16:creationId xmlns:a16="http://schemas.microsoft.com/office/drawing/2014/main" id="{1152E5F7-E4BB-49DE-8133-604EB4B4E189}"/>
              </a:ext>
            </a:extLst>
          </p:cNvPr>
          <p:cNvSpPr/>
          <p:nvPr/>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255</a:t>
            </a:r>
          </a:p>
          <a:p>
            <a:pPr algn="ctr"/>
            <a:r>
              <a:rPr lang="en-GB" sz="800">
                <a:solidFill>
                  <a:schemeClr val="tx1"/>
                </a:solidFill>
              </a:rPr>
              <a:t>255</a:t>
            </a:r>
          </a:p>
        </p:txBody>
      </p:sp>
      <p:sp>
        <p:nvSpPr>
          <p:cNvPr id="155" name="TextBox 154">
            <a:extLst>
              <a:ext uri="{FF2B5EF4-FFF2-40B4-BE49-F238E27FC236}">
                <a16:creationId xmlns:a16="http://schemas.microsoft.com/office/drawing/2014/main" id="{61D0619E-06B9-4925-A111-7A7045172CD7}"/>
              </a:ext>
            </a:extLst>
          </p:cNvPr>
          <p:cNvSpPr txBox="1"/>
          <p:nvPr/>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a:t>White</a:t>
            </a:r>
          </a:p>
        </p:txBody>
      </p:sp>
      <p:sp>
        <p:nvSpPr>
          <p:cNvPr id="156" name="TextBox 155">
            <a:extLst>
              <a:ext uri="{FF2B5EF4-FFF2-40B4-BE49-F238E27FC236}">
                <a16:creationId xmlns:a16="http://schemas.microsoft.com/office/drawing/2014/main" id="{C3D18832-9992-4165-B210-08BEC15E389B}"/>
              </a:ext>
            </a:extLst>
          </p:cNvPr>
          <p:cNvSpPr txBox="1"/>
          <p:nvPr/>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a:solidFill>
                  <a:sysClr val="windowText" lastClr="000000"/>
                </a:solidFill>
              </a:rPr>
              <a:t>Traffic Light Palette</a:t>
            </a:r>
            <a:endParaRPr lang="en-US" sz="1000" b="0">
              <a:solidFill>
                <a:sysClr val="windowText" lastClr="000000"/>
              </a:solidFill>
            </a:endParaRPr>
          </a:p>
        </p:txBody>
      </p:sp>
      <p:sp>
        <p:nvSpPr>
          <p:cNvPr id="157" name="Rectangle 156">
            <a:extLst>
              <a:ext uri="{FF2B5EF4-FFF2-40B4-BE49-F238E27FC236}">
                <a16:creationId xmlns:a16="http://schemas.microsoft.com/office/drawing/2014/main" id="{7040BA31-C745-42A6-A259-274FCB782455}"/>
              </a:ext>
            </a:extLst>
          </p:cNvPr>
          <p:cNvSpPr>
            <a:spLocks/>
          </p:cNvSpPr>
          <p:nvPr/>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38</a:t>
            </a:r>
          </a:p>
          <a:p>
            <a:pPr algn="ctr"/>
            <a:r>
              <a:rPr lang="en-GB" sz="800">
                <a:solidFill>
                  <a:schemeClr val="bg1"/>
                </a:solidFill>
              </a:rPr>
              <a:t>153</a:t>
            </a:r>
          </a:p>
          <a:p>
            <a:pPr algn="ctr"/>
            <a:r>
              <a:rPr lang="en-GB" sz="800">
                <a:solidFill>
                  <a:schemeClr val="bg1"/>
                </a:solidFill>
              </a:rPr>
              <a:t>36</a:t>
            </a:r>
          </a:p>
        </p:txBody>
      </p:sp>
      <p:sp>
        <p:nvSpPr>
          <p:cNvPr id="158" name="Rectangle 157">
            <a:extLst>
              <a:ext uri="{FF2B5EF4-FFF2-40B4-BE49-F238E27FC236}">
                <a16:creationId xmlns:a16="http://schemas.microsoft.com/office/drawing/2014/main" id="{4B99DDBE-6433-4638-B539-0E6CBDCEE9CC}"/>
              </a:ext>
            </a:extLst>
          </p:cNvPr>
          <p:cNvSpPr>
            <a:spLocks/>
          </p:cNvSpPr>
          <p:nvPr/>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241</a:t>
            </a:r>
          </a:p>
          <a:p>
            <a:pPr algn="ctr"/>
            <a:r>
              <a:rPr lang="en-GB" sz="800">
                <a:solidFill>
                  <a:schemeClr val="bg1"/>
                </a:solidFill>
              </a:rPr>
              <a:t>196</a:t>
            </a:r>
          </a:p>
          <a:p>
            <a:pPr algn="ctr"/>
            <a:r>
              <a:rPr lang="en-GB" sz="800">
                <a:solidFill>
                  <a:schemeClr val="bg1"/>
                </a:solidFill>
              </a:rPr>
              <a:t>77</a:t>
            </a:r>
          </a:p>
        </p:txBody>
      </p:sp>
      <p:sp>
        <p:nvSpPr>
          <p:cNvPr id="159" name="Rectangle 158">
            <a:extLst>
              <a:ext uri="{FF2B5EF4-FFF2-40B4-BE49-F238E27FC236}">
                <a16:creationId xmlns:a16="http://schemas.microsoft.com/office/drawing/2014/main" id="{3A6351DC-3B01-4037-880C-C8E795F7B06E}"/>
              </a:ext>
            </a:extLst>
          </p:cNvPr>
          <p:cNvSpPr>
            <a:spLocks/>
          </p:cNvSpPr>
          <p:nvPr/>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237</a:t>
            </a:r>
          </a:p>
          <a:p>
            <a:pPr algn="ctr"/>
            <a:r>
              <a:rPr lang="en-GB" sz="800">
                <a:solidFill>
                  <a:schemeClr val="bg1"/>
                </a:solidFill>
              </a:rPr>
              <a:t>33</a:t>
            </a:r>
          </a:p>
          <a:p>
            <a:pPr algn="ctr"/>
            <a:r>
              <a:rPr lang="en-GB" sz="800">
                <a:solidFill>
                  <a:schemeClr val="bg1"/>
                </a:solidFill>
              </a:rPr>
              <a:t>36</a:t>
            </a:r>
          </a:p>
        </p:txBody>
      </p:sp>
      <p:sp>
        <p:nvSpPr>
          <p:cNvPr id="160" name="TextBox 159">
            <a:extLst>
              <a:ext uri="{FF2B5EF4-FFF2-40B4-BE49-F238E27FC236}">
                <a16:creationId xmlns:a16="http://schemas.microsoft.com/office/drawing/2014/main" id="{635214C5-4BAA-4A50-9320-5CB0DF83257E}"/>
              </a:ext>
            </a:extLst>
          </p:cNvPr>
          <p:cNvSpPr txBox="1"/>
          <p:nvPr/>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a:solidFill>
                  <a:sysClr val="windowText" lastClr="000000"/>
                </a:solidFill>
              </a:rPr>
              <a:t>Potential chart colour order</a:t>
            </a:r>
          </a:p>
          <a:p>
            <a:pPr marL="171450" indent="-171450" algn="l">
              <a:spcAft>
                <a:spcPts val="300"/>
              </a:spcAft>
              <a:buFont typeface="Arial" panose="020B0604020202020204" pitchFamily="34" charset="0"/>
              <a:buChar char="•"/>
            </a:pPr>
            <a:r>
              <a:rPr lang="en-US" sz="1000" b="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a:solidFill>
                  <a:sysClr val="windowText" lastClr="000000"/>
                </a:solidFill>
              </a:rPr>
              <a:t>Mix light, mid and dark tones within data sets</a:t>
            </a:r>
          </a:p>
        </p:txBody>
      </p:sp>
      <p:cxnSp>
        <p:nvCxnSpPr>
          <p:cNvPr id="161" name="Straight Connector 160">
            <a:extLst>
              <a:ext uri="{FF2B5EF4-FFF2-40B4-BE49-F238E27FC236}">
                <a16:creationId xmlns:a16="http://schemas.microsoft.com/office/drawing/2014/main" id="{DFD4867A-1A92-421F-8657-C66FC828DC3F}"/>
              </a:ext>
            </a:extLst>
          </p:cNvPr>
          <p:cNvCxnSpPr/>
          <p:nvPr/>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5583A41-2319-41CD-ABFA-0207054AA3EE}"/>
              </a:ext>
            </a:extLst>
          </p:cNvPr>
          <p:cNvCxnSpPr/>
          <p:nvPr/>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F716E007-E231-43B7-9A32-74352F6D3DD6}"/>
              </a:ext>
            </a:extLst>
          </p:cNvPr>
          <p:cNvGrpSpPr/>
          <p:nvPr/>
        </p:nvGrpSpPr>
        <p:grpSpPr>
          <a:xfrm>
            <a:off x="7170486" y="5015319"/>
            <a:ext cx="4023114" cy="868052"/>
            <a:chOff x="6942744" y="5227726"/>
            <a:chExt cx="6397168" cy="1380293"/>
          </a:xfrm>
        </p:grpSpPr>
        <p:sp>
          <p:nvSpPr>
            <p:cNvPr id="164" name="Rectangle 163">
              <a:extLst>
                <a:ext uri="{FF2B5EF4-FFF2-40B4-BE49-F238E27FC236}">
                  <a16:creationId xmlns:a16="http://schemas.microsoft.com/office/drawing/2014/main" id="{993A69B1-BDE3-4C42-8222-8BEB1EAE80F0}"/>
                </a:ext>
              </a:extLst>
            </p:cNvPr>
            <p:cNvSpPr/>
            <p:nvPr/>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165" name="Rectangle 164">
              <a:extLst>
                <a:ext uri="{FF2B5EF4-FFF2-40B4-BE49-F238E27FC236}">
                  <a16:creationId xmlns:a16="http://schemas.microsoft.com/office/drawing/2014/main" id="{7255A4EC-419D-4153-BB31-DD7B5550239F}"/>
                </a:ext>
              </a:extLst>
            </p:cNvPr>
            <p:cNvSpPr/>
            <p:nvPr/>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166" name="Rectangle 165">
              <a:extLst>
                <a:ext uri="{FF2B5EF4-FFF2-40B4-BE49-F238E27FC236}">
                  <a16:creationId xmlns:a16="http://schemas.microsoft.com/office/drawing/2014/main" id="{17499C6E-1341-4B85-A716-6F2ADD3B6014}"/>
                </a:ext>
              </a:extLst>
            </p:cNvPr>
            <p:cNvSpPr/>
            <p:nvPr/>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67" name="Rectangle 166">
              <a:extLst>
                <a:ext uri="{FF2B5EF4-FFF2-40B4-BE49-F238E27FC236}">
                  <a16:creationId xmlns:a16="http://schemas.microsoft.com/office/drawing/2014/main" id="{F6237983-6574-4DDE-8B7D-5ECAE423FDE4}"/>
                </a:ext>
              </a:extLst>
            </p:cNvPr>
            <p:cNvSpPr/>
            <p:nvPr/>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180</a:t>
              </a:r>
            </a:p>
            <a:p>
              <a:pPr algn="ctr"/>
              <a:r>
                <a:rPr lang="en-GB" sz="800">
                  <a:solidFill>
                    <a:schemeClr val="bg1"/>
                  </a:solidFill>
                </a:rPr>
                <a:t>151</a:t>
              </a:r>
            </a:p>
            <a:p>
              <a:pPr algn="ctr"/>
              <a:r>
                <a:rPr lang="en-GB" sz="800">
                  <a:solidFill>
                    <a:schemeClr val="bg1"/>
                  </a:solidFill>
                </a:rPr>
                <a:t>255</a:t>
              </a:r>
            </a:p>
          </p:txBody>
        </p:sp>
        <p:sp>
          <p:nvSpPr>
            <p:cNvPr id="168" name="Rectangle 167">
              <a:extLst>
                <a:ext uri="{FF2B5EF4-FFF2-40B4-BE49-F238E27FC236}">
                  <a16:creationId xmlns:a16="http://schemas.microsoft.com/office/drawing/2014/main" id="{37A4F0A7-B94F-4F52-B517-956195BC3A9D}"/>
                </a:ext>
              </a:extLst>
            </p:cNvPr>
            <p:cNvSpPr/>
            <p:nvPr/>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169" name="Rectangle 168">
              <a:extLst>
                <a:ext uri="{FF2B5EF4-FFF2-40B4-BE49-F238E27FC236}">
                  <a16:creationId xmlns:a16="http://schemas.microsoft.com/office/drawing/2014/main" id="{6EDD5B52-450F-4A6A-AD15-F7461342565E}"/>
                </a:ext>
              </a:extLst>
            </p:cNvPr>
            <p:cNvSpPr/>
            <p:nvPr/>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170" name="Rectangle 169">
              <a:extLst>
                <a:ext uri="{FF2B5EF4-FFF2-40B4-BE49-F238E27FC236}">
                  <a16:creationId xmlns:a16="http://schemas.microsoft.com/office/drawing/2014/main" id="{27FF7FCC-29A0-455E-84EC-39437F27557C}"/>
                </a:ext>
              </a:extLst>
            </p:cNvPr>
            <p:cNvSpPr/>
            <p:nvPr/>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255</a:t>
              </a:r>
            </a:p>
            <a:p>
              <a:pPr algn="ctr"/>
              <a:r>
                <a:rPr lang="en-GB" sz="800">
                  <a:solidFill>
                    <a:schemeClr val="bg1"/>
                  </a:solidFill>
                </a:rPr>
                <a:t>163</a:t>
              </a:r>
            </a:p>
            <a:p>
              <a:pPr algn="ctr"/>
              <a:r>
                <a:rPr lang="en-GB" sz="800">
                  <a:solidFill>
                    <a:schemeClr val="bg1"/>
                  </a:solidFill>
                </a:rPr>
                <a:t>218</a:t>
              </a:r>
            </a:p>
          </p:txBody>
        </p:sp>
        <p:sp>
          <p:nvSpPr>
            <p:cNvPr id="171" name="Rectangle 170">
              <a:extLst>
                <a:ext uri="{FF2B5EF4-FFF2-40B4-BE49-F238E27FC236}">
                  <a16:creationId xmlns:a16="http://schemas.microsoft.com/office/drawing/2014/main" id="{2E6838E0-8BFD-4698-828A-22B4A7BF89D4}"/>
                </a:ext>
              </a:extLst>
            </p:cNvPr>
            <p:cNvSpPr/>
            <p:nvPr/>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72" name="Rectangle 171">
              <a:extLst>
                <a:ext uri="{FF2B5EF4-FFF2-40B4-BE49-F238E27FC236}">
                  <a16:creationId xmlns:a16="http://schemas.microsoft.com/office/drawing/2014/main" id="{5EA6844A-1DD6-45EA-BC17-B49049C22187}"/>
                </a:ext>
              </a:extLst>
            </p:cNvPr>
            <p:cNvSpPr/>
            <p:nvPr/>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99</a:t>
              </a:r>
            </a:p>
            <a:p>
              <a:pPr algn="ctr"/>
              <a:r>
                <a:rPr lang="en-GB" sz="800">
                  <a:solidFill>
                    <a:sysClr val="windowText" lastClr="000000"/>
                  </a:solidFill>
                </a:rPr>
                <a:t>235</a:t>
              </a:r>
            </a:p>
            <a:p>
              <a:pPr algn="ctr"/>
              <a:r>
                <a:rPr lang="en-GB" sz="800">
                  <a:solidFill>
                    <a:sysClr val="windowText" lastClr="000000"/>
                  </a:solidFill>
                </a:rPr>
                <a:t>218</a:t>
              </a:r>
            </a:p>
          </p:txBody>
        </p:sp>
        <p:sp>
          <p:nvSpPr>
            <p:cNvPr id="173" name="Rectangle 172">
              <a:extLst>
                <a:ext uri="{FF2B5EF4-FFF2-40B4-BE49-F238E27FC236}">
                  <a16:creationId xmlns:a16="http://schemas.microsoft.com/office/drawing/2014/main" id="{1C9B77D1-2A50-44ED-9004-8C5D7C896235}"/>
                </a:ext>
              </a:extLst>
            </p:cNvPr>
            <p:cNvSpPr/>
            <p:nvPr/>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184</a:t>
              </a:r>
            </a:p>
            <a:p>
              <a:pPr algn="ctr"/>
              <a:r>
                <a:rPr lang="en-GB" sz="800">
                  <a:solidFill>
                    <a:schemeClr val="bg1"/>
                  </a:solidFill>
                </a:rPr>
                <a:t>245</a:t>
              </a:r>
            </a:p>
          </p:txBody>
        </p:sp>
        <p:sp>
          <p:nvSpPr>
            <p:cNvPr id="174" name="Rectangle 173">
              <a:extLst>
                <a:ext uri="{FF2B5EF4-FFF2-40B4-BE49-F238E27FC236}">
                  <a16:creationId xmlns:a16="http://schemas.microsoft.com/office/drawing/2014/main" id="{7E153590-9818-4057-9DE6-89D8FEE4BAAA}"/>
                </a:ext>
              </a:extLst>
            </p:cNvPr>
            <p:cNvSpPr/>
            <p:nvPr/>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75" name="Rectangle 174">
              <a:extLst>
                <a:ext uri="{FF2B5EF4-FFF2-40B4-BE49-F238E27FC236}">
                  <a16:creationId xmlns:a16="http://schemas.microsoft.com/office/drawing/2014/main" id="{56A2AB59-49D2-4E6A-BE03-C2AED59B9022}"/>
                </a:ext>
              </a:extLst>
            </p:cNvPr>
            <p:cNvSpPr/>
            <p:nvPr/>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76" name="Rectangle 175">
              <a:extLst>
                <a:ext uri="{FF2B5EF4-FFF2-40B4-BE49-F238E27FC236}">
                  <a16:creationId xmlns:a16="http://schemas.microsoft.com/office/drawing/2014/main" id="{B989E093-335D-4E16-97F4-562E934C8AFB}"/>
                </a:ext>
              </a:extLst>
            </p:cNvPr>
            <p:cNvSpPr/>
            <p:nvPr/>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p:txBody>
        </p:sp>
        <p:sp>
          <p:nvSpPr>
            <p:cNvPr id="177" name="Rectangle 176">
              <a:extLst>
                <a:ext uri="{FF2B5EF4-FFF2-40B4-BE49-F238E27FC236}">
                  <a16:creationId xmlns:a16="http://schemas.microsoft.com/office/drawing/2014/main" id="{64956687-528B-4CB8-A625-4745C97369CE}"/>
                </a:ext>
              </a:extLst>
            </p:cNvPr>
            <p:cNvSpPr/>
            <p:nvPr/>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grpSp>
    </p:spTree>
    <p:extLst>
      <p:ext uri="{BB962C8B-B14F-4D97-AF65-F5344CB8AC3E}">
        <p14:creationId xmlns:p14="http://schemas.microsoft.com/office/powerpoint/2010/main" val="18097310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4_Title Only - Dark BG colour">
    <p:bg>
      <p:bgPr>
        <a:solidFill>
          <a:schemeClr val="accent2"/>
        </a:solidFill>
        <a:effectLst/>
      </p:bgPr>
    </p:bg>
    <p:spTree>
      <p:nvGrpSpPr>
        <p:cNvPr id="1" name=""/>
        <p:cNvGrpSpPr/>
        <p:nvPr/>
      </p:nvGrpSpPr>
      <p:grpSpPr>
        <a:xfrm>
          <a:off x="0" y="0"/>
          <a:ext cx="0" cy="0"/>
          <a:chOff x="0" y="0"/>
          <a:chExt cx="0" cy="0"/>
        </a:xfrm>
      </p:grpSpPr>
      <p:sp>
        <p:nvSpPr>
          <p:cNvPr id="10" name="Freeform 19">
            <a:extLst>
              <a:ext uri="{FF2B5EF4-FFF2-40B4-BE49-F238E27FC236}">
                <a16:creationId xmlns:a16="http://schemas.microsoft.com/office/drawing/2014/main" id="{BBD31AA6-C00C-4B34-98A6-FE9DD0AD21AB}"/>
              </a:ext>
            </a:extLst>
          </p:cNvPr>
          <p:cNvSpPr>
            <a:spLocks noChangeAspect="1" noEditPoints="1"/>
          </p:cNvSpPr>
          <p:nvPr/>
        </p:nvSpPr>
        <p:spPr bwMode="auto">
          <a:xfrm>
            <a:off x="1016001" y="457201"/>
            <a:ext cx="12151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rgbClr val="00338D"/>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12" name="Rectangle 11">
            <a:extLst>
              <a:ext uri="{FF2B5EF4-FFF2-40B4-BE49-F238E27FC236}">
                <a16:creationId xmlns:a16="http://schemas.microsoft.com/office/drawing/2014/main" id="{165E18B1-CC0E-4855-90B5-02A0523511EA}"/>
              </a:ext>
            </a:extLst>
          </p:cNvPr>
          <p:cNvSpPr>
            <a:spLocks/>
          </p:cNvSpPr>
          <p:nvPr/>
        </p:nvSpPr>
        <p:spPr>
          <a:xfrm>
            <a:off x="994834" y="1545733"/>
            <a:ext cx="8370079" cy="4360622"/>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err="1">
              <a:solidFill>
                <a:schemeClr val="bg1"/>
              </a:solidFill>
              <a:latin typeface="KPMG Bold" panose="020B0803030202040204" pitchFamily="34" charset="0"/>
              <a:ea typeface="+mj-ea"/>
              <a:cs typeface="+mj-cs"/>
            </a:endParaRPr>
          </a:p>
        </p:txBody>
      </p:sp>
      <p:sp>
        <p:nvSpPr>
          <p:cNvPr id="17" name="Title 1">
            <a:extLst>
              <a:ext uri="{FF2B5EF4-FFF2-40B4-BE49-F238E27FC236}">
                <a16:creationId xmlns:a16="http://schemas.microsoft.com/office/drawing/2014/main" id="{364E9CCC-DC8E-4D1E-89E7-90F7860F25F0}"/>
              </a:ext>
            </a:extLst>
          </p:cNvPr>
          <p:cNvSpPr>
            <a:spLocks noGrp="1"/>
          </p:cNvSpPr>
          <p:nvPr>
            <p:ph type="ctrTitle" hasCustomPrompt="1"/>
          </p:nvPr>
        </p:nvSpPr>
        <p:spPr>
          <a:xfrm>
            <a:off x="1363320" y="1825188"/>
            <a:ext cx="7625784" cy="2880000"/>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KPMG Blue | </a:t>
            </a:r>
            <a:br>
              <a:rPr lang="en-GB"/>
            </a:br>
            <a:r>
              <a:rPr lang="en-GB"/>
              <a:t>Title slide text only</a:t>
            </a:r>
            <a:endParaRPr lang="en-US"/>
          </a:p>
        </p:txBody>
      </p:sp>
      <p:sp>
        <p:nvSpPr>
          <p:cNvPr id="18" name="Freeform 19">
            <a:extLst>
              <a:ext uri="{FF2B5EF4-FFF2-40B4-BE49-F238E27FC236}">
                <a16:creationId xmlns:a16="http://schemas.microsoft.com/office/drawing/2014/main" id="{D2206912-6EDB-4B90-ACD1-2E5AFC301991}"/>
              </a:ext>
            </a:extLst>
          </p:cNvPr>
          <p:cNvSpPr>
            <a:spLocks noChangeAspect="1" noEditPoints="1"/>
          </p:cNvSpPr>
          <p:nvPr/>
        </p:nvSpPr>
        <p:spPr bwMode="auto">
          <a:xfrm>
            <a:off x="994834" y="431801"/>
            <a:ext cx="1215199" cy="371311"/>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19" name="Text Placeholder 3">
            <a:extLst>
              <a:ext uri="{FF2B5EF4-FFF2-40B4-BE49-F238E27FC236}">
                <a16:creationId xmlns:a16="http://schemas.microsoft.com/office/drawing/2014/main" id="{7338C512-908B-4E1C-AB30-F0090004A45C}"/>
              </a:ext>
            </a:extLst>
          </p:cNvPr>
          <p:cNvSpPr>
            <a:spLocks noGrp="1"/>
          </p:cNvSpPr>
          <p:nvPr>
            <p:ph type="body" sz="quarter" idx="11"/>
          </p:nvPr>
        </p:nvSpPr>
        <p:spPr>
          <a:xfrm>
            <a:off x="1363320" y="4812642"/>
            <a:ext cx="7625784"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42712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FEB65A9-A8F4-40C5-AC08-82132F1B1BD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91560" y="371311"/>
            <a:ext cx="914400" cy="368346"/>
          </a:xfrm>
          <a:prstGeom prst="rect">
            <a:avLst/>
          </a:prstGeom>
        </p:spPr>
      </p:pic>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035864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cSld name="1_One Column Text_double title_KPMG Blue">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E732EB-466F-4866-8C43-DC00102CF33A}"/>
              </a:ext>
            </a:extLst>
          </p:cNvPr>
          <p:cNvSpPr/>
          <p:nvPr/>
        </p:nvSpPr>
        <p:spPr>
          <a:xfrm rot="16200000">
            <a:off x="3006409" y="-1040023"/>
            <a:ext cx="4905372" cy="8928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err="1">
              <a:solidFill>
                <a:schemeClr val="bg1"/>
              </a:solidFill>
            </a:endParaRPr>
          </a:p>
        </p:txBody>
      </p:sp>
      <p:sp>
        <p:nvSpPr>
          <p:cNvPr id="19" name="Shape 8">
            <a:extLst>
              <a:ext uri="{FF2B5EF4-FFF2-40B4-BE49-F238E27FC236}">
                <a16:creationId xmlns:a16="http://schemas.microsoft.com/office/drawing/2014/main" id="{164A5B0F-E10D-401C-BE26-C31E526D4711}"/>
              </a:ext>
            </a:extLst>
          </p:cNvPr>
          <p:cNvSpPr txBox="1">
            <a:spLocks/>
          </p:cNvSpPr>
          <p:nvPr/>
        </p:nvSpPr>
        <p:spPr>
          <a:xfrm>
            <a:off x="10875969" y="6241597"/>
            <a:ext cx="32331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sp>
        <p:nvSpPr>
          <p:cNvPr id="20" name="TextBox 19">
            <a:extLst>
              <a:ext uri="{FF2B5EF4-FFF2-40B4-BE49-F238E27FC236}">
                <a16:creationId xmlns:a16="http://schemas.microsoft.com/office/drawing/2014/main" id="{0CD80572-541F-4F11-BC33-2B22206275A1}"/>
              </a:ext>
              <a:ext uri="{C183D7F6-B498-43B3-948B-1728B52AA6E4}">
                <adec:decorative xmlns:adec="http://schemas.microsoft.com/office/drawing/2017/decorative" val="1"/>
              </a:ext>
            </a:extLst>
          </p:cNvPr>
          <p:cNvSpPr txBox="1"/>
          <p:nvPr>
            <p:custDataLst>
              <p:tags r:id="rId1"/>
            </p:custDataLst>
          </p:nvPr>
        </p:nvSpPr>
        <p:spPr>
          <a:xfrm>
            <a:off x="8237552" y="6270137"/>
            <a:ext cx="2488267"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rgbClr val="00338D"/>
                </a:solidFill>
                <a:latin typeface="+mn-lt"/>
                <a:ea typeface="+mn-ea"/>
                <a:cs typeface="+mn-cs"/>
              </a:rPr>
              <a:t>Document Classification: KPMG Public</a:t>
            </a:r>
          </a:p>
        </p:txBody>
      </p:sp>
      <p:sp>
        <p:nvSpPr>
          <p:cNvPr id="21" name="Freeform 19">
            <a:extLst>
              <a:ext uri="{FF2B5EF4-FFF2-40B4-BE49-F238E27FC236}">
                <a16:creationId xmlns:a16="http://schemas.microsoft.com/office/drawing/2014/main" id="{090B0388-72CA-4311-8F99-5A9157FFC792}"/>
              </a:ext>
              <a:ext uri="{C183D7F6-B498-43B3-948B-1728B52AA6E4}">
                <adec:decorative xmlns:adec="http://schemas.microsoft.com/office/drawing/2017/decorative" val="1"/>
              </a:ext>
            </a:extLst>
          </p:cNvPr>
          <p:cNvSpPr>
            <a:spLocks noEditPoints="1"/>
          </p:cNvSpPr>
          <p:nvPr/>
        </p:nvSpPr>
        <p:spPr bwMode="auto">
          <a:xfrm>
            <a:off x="994834" y="6241598"/>
            <a:ext cx="64537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22" name="TextBox 21">
            <a:extLst>
              <a:ext uri="{FF2B5EF4-FFF2-40B4-BE49-F238E27FC236}">
                <a16:creationId xmlns:a16="http://schemas.microsoft.com/office/drawing/2014/main" id="{0EB46D83-4812-4A6B-AB2A-C54576C4E9A0}"/>
              </a:ext>
              <a:ext uri="{C183D7F6-B498-43B3-948B-1728B52AA6E4}">
                <adec:decorative xmlns:adec="http://schemas.microsoft.com/office/drawing/2017/decorative" val="1"/>
              </a:ext>
            </a:extLst>
          </p:cNvPr>
          <p:cNvSpPr txBox="1"/>
          <p:nvPr/>
        </p:nvSpPr>
        <p:spPr>
          <a:xfrm>
            <a:off x="2527079" y="6340657"/>
            <a:ext cx="6164088"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00" kern="1200" noProof="0">
                <a:solidFill>
                  <a:srgbClr val="00338D"/>
                </a:solidFill>
                <a:latin typeface="+mn-lt"/>
                <a:ea typeface="+mn-ea"/>
                <a:cs typeface="+mn-cs"/>
              </a:rPr>
              <a:t>© 2022 Copyright owned by one or more of the KPMG International entities. KPMG International entities provide no services to clients. All rights reserved.</a:t>
            </a:r>
          </a:p>
        </p:txBody>
      </p:sp>
      <p:cxnSp>
        <p:nvCxnSpPr>
          <p:cNvPr id="23" name="Straight Connector 22">
            <a:extLst>
              <a:ext uri="{FF2B5EF4-FFF2-40B4-BE49-F238E27FC236}">
                <a16:creationId xmlns:a16="http://schemas.microsoft.com/office/drawing/2014/main" id="{ABB477FB-1123-4C5B-BA4A-1B446DB37842}"/>
              </a:ext>
            </a:extLst>
          </p:cNvPr>
          <p:cNvCxnSpPr/>
          <p:nvPr/>
        </p:nvCxnSpPr>
        <p:spPr>
          <a:xfrm>
            <a:off x="10851891" y="62415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99275"/>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One Column Tex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977D9D-AEB2-4658-B2D8-1FE8AEFC5CD2}"/>
              </a:ext>
            </a:extLst>
          </p:cNvPr>
          <p:cNvSpPr/>
          <p:nvPr/>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IN" sz="1500" err="1">
              <a:solidFill>
                <a:schemeClr val="bg1"/>
              </a:solidFill>
            </a:endParaRPr>
          </a:p>
        </p:txBody>
      </p:sp>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a:xfrm>
            <a:off x="993878" y="401820"/>
            <a:ext cx="10205939" cy="533400"/>
          </a:xfrm>
        </p:spPr>
        <p:txBody>
          <a:bodyPr/>
          <a:lstStyle>
            <a:lvl1pPr>
              <a:defRPr sz="4200">
                <a:solidFill>
                  <a:schemeClr val="bg1"/>
                </a:solidFill>
              </a:defRPr>
            </a:lvl1pPr>
          </a:lstStyle>
          <a:p>
            <a:r>
              <a:rPr lang="en-US"/>
              <a:t>Click to edit Master title style</a:t>
            </a:r>
            <a:endParaRPr lang="en-GB"/>
          </a:p>
        </p:txBody>
      </p:sp>
      <p:sp>
        <p:nvSpPr>
          <p:cNvPr id="16" name="Shape 8">
            <a:extLst>
              <a:ext uri="{FF2B5EF4-FFF2-40B4-BE49-F238E27FC236}">
                <a16:creationId xmlns:a16="http://schemas.microsoft.com/office/drawing/2014/main" id="{B694D37D-4CE4-47BB-BE04-EE133BDEE8F5}"/>
              </a:ext>
            </a:extLst>
          </p:cNvPr>
          <p:cNvSpPr txBox="1">
            <a:spLocks/>
          </p:cNvSpPr>
          <p:nvPr/>
        </p:nvSpPr>
        <p:spPr>
          <a:xfrm>
            <a:off x="10868017" y="6241597"/>
            <a:ext cx="323315"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17" name="TextBox 16">
            <a:extLst>
              <a:ext uri="{FF2B5EF4-FFF2-40B4-BE49-F238E27FC236}">
                <a16:creationId xmlns:a16="http://schemas.microsoft.com/office/drawing/2014/main" id="{369568DC-576B-4BCA-847A-9EDD29BA18BD}"/>
              </a:ext>
              <a:ext uri="{C183D7F6-B498-43B3-948B-1728B52AA6E4}">
                <adec:decorative xmlns:adec="http://schemas.microsoft.com/office/drawing/2017/decorative" val="1"/>
              </a:ext>
            </a:extLst>
          </p:cNvPr>
          <p:cNvSpPr txBox="1"/>
          <p:nvPr>
            <p:custDataLst>
              <p:tags r:id="rId1"/>
            </p:custDataLst>
          </p:nvPr>
        </p:nvSpPr>
        <p:spPr>
          <a:xfrm>
            <a:off x="8229600" y="6270137"/>
            <a:ext cx="2488267"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Public</a:t>
            </a:r>
          </a:p>
        </p:txBody>
      </p:sp>
      <p:sp>
        <p:nvSpPr>
          <p:cNvPr id="18" name="Freeform 19">
            <a:extLst>
              <a:ext uri="{FF2B5EF4-FFF2-40B4-BE49-F238E27FC236}">
                <a16:creationId xmlns:a16="http://schemas.microsoft.com/office/drawing/2014/main" id="{45F3E02A-A185-4DF8-8D3C-7A0094F95B3E}"/>
              </a:ext>
              <a:ext uri="{C183D7F6-B498-43B3-948B-1728B52AA6E4}">
                <adec:decorative xmlns:adec="http://schemas.microsoft.com/office/drawing/2017/decorative" val="1"/>
              </a:ext>
            </a:extLst>
          </p:cNvPr>
          <p:cNvSpPr>
            <a:spLocks noEditPoints="1"/>
          </p:cNvSpPr>
          <p:nvPr/>
        </p:nvSpPr>
        <p:spPr bwMode="auto">
          <a:xfrm>
            <a:off x="1016001" y="6241598"/>
            <a:ext cx="645372" cy="196893"/>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sz="1800"/>
          </a:p>
        </p:txBody>
      </p:sp>
      <p:sp>
        <p:nvSpPr>
          <p:cNvPr id="19" name="TextBox 18">
            <a:extLst>
              <a:ext uri="{FF2B5EF4-FFF2-40B4-BE49-F238E27FC236}">
                <a16:creationId xmlns:a16="http://schemas.microsoft.com/office/drawing/2014/main" id="{E2542117-19BF-4F6D-86B5-AB31877B0012}"/>
              </a:ext>
              <a:ext uri="{C183D7F6-B498-43B3-948B-1728B52AA6E4}">
                <adec:decorative xmlns:adec="http://schemas.microsoft.com/office/drawing/2017/decorative" val="1"/>
              </a:ext>
            </a:extLst>
          </p:cNvPr>
          <p:cNvSpPr txBox="1"/>
          <p:nvPr/>
        </p:nvSpPr>
        <p:spPr>
          <a:xfrm>
            <a:off x="2688661" y="6296589"/>
            <a:ext cx="6164088"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00" kern="1200" noProof="0">
                <a:solidFill>
                  <a:schemeClr val="bg1"/>
                </a:solidFill>
                <a:latin typeface="+mn-lt"/>
                <a:ea typeface="+mn-ea"/>
                <a:cs typeface="+mn-cs"/>
              </a:rPr>
              <a:t>© 2022 Copyright owned by one or more of the KPMG International entities. KPMG International entities provide no services to clients. All rights reserved.</a:t>
            </a:r>
          </a:p>
        </p:txBody>
      </p:sp>
      <p:cxnSp>
        <p:nvCxnSpPr>
          <p:cNvPr id="20" name="Straight Connector 19">
            <a:extLst>
              <a:ext uri="{FF2B5EF4-FFF2-40B4-BE49-F238E27FC236}">
                <a16:creationId xmlns:a16="http://schemas.microsoft.com/office/drawing/2014/main" id="{ECE08818-D55C-444D-AB10-D3C9100204C5}"/>
              </a:ext>
            </a:extLst>
          </p:cNvPr>
          <p:cNvCxnSpPr/>
          <p:nvPr/>
        </p:nvCxnSpPr>
        <p:spPr>
          <a:xfrm>
            <a:off x="10843939" y="62415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D13474F6-D678-8E2D-03F1-7CA256A52D21}"/>
              </a:ext>
            </a:extLst>
          </p:cNvPr>
          <p:cNvSpPr txBox="1">
            <a:spLocks/>
          </p:cNvSpPr>
          <p:nvPr/>
        </p:nvSpPr>
        <p:spPr>
          <a:xfrm>
            <a:off x="994834" y="1187544"/>
            <a:ext cx="2613004" cy="409609"/>
          </a:xfrm>
          <a:prstGeom prst="rect">
            <a:avLst/>
          </a:prstGeom>
        </p:spPr>
        <p:txBody>
          <a:bodyPr vert="horz" lIns="0" tIns="0" rIns="0" bIns="0" rtlCol="0" anchor="t" anchorCtr="0">
            <a:noAutofit/>
          </a:bodyPr>
          <a:lstStyle>
            <a:lvl1pPr algn="l" defTabSz="685783" rtl="0" eaLnBrk="1" latinLnBrk="0" hangingPunct="1">
              <a:lnSpc>
                <a:spcPct val="70000"/>
              </a:lnSpc>
              <a:spcBef>
                <a:spcPct val="0"/>
              </a:spcBef>
              <a:buNone/>
              <a:defRPr sz="4400" kern="1200">
                <a:solidFill>
                  <a:schemeClr val="bg1"/>
                </a:solidFill>
                <a:latin typeface="+mj-lt"/>
                <a:ea typeface="+mj-ea"/>
                <a:cs typeface="+mj-cs"/>
              </a:defRPr>
            </a:lvl1pPr>
          </a:lstStyle>
          <a:p>
            <a:r>
              <a:rPr lang="en-US" sz="2000" b="1">
                <a:latin typeface="+mn-lt"/>
              </a:rPr>
              <a:t>Line icons</a:t>
            </a:r>
          </a:p>
        </p:txBody>
      </p:sp>
      <p:sp>
        <p:nvSpPr>
          <p:cNvPr id="45" name="Title 1">
            <a:extLst>
              <a:ext uri="{FF2B5EF4-FFF2-40B4-BE49-F238E27FC236}">
                <a16:creationId xmlns:a16="http://schemas.microsoft.com/office/drawing/2014/main" id="{A33DCD5A-B77B-A7FF-1BDF-96A8F41674D1}"/>
              </a:ext>
            </a:extLst>
          </p:cNvPr>
          <p:cNvSpPr txBox="1">
            <a:spLocks/>
          </p:cNvSpPr>
          <p:nvPr/>
        </p:nvSpPr>
        <p:spPr>
          <a:xfrm>
            <a:off x="6294818" y="1170339"/>
            <a:ext cx="2613004" cy="409609"/>
          </a:xfrm>
          <a:prstGeom prst="rect">
            <a:avLst/>
          </a:prstGeom>
        </p:spPr>
        <p:txBody>
          <a:bodyPr vert="horz" lIns="0" tIns="0" rIns="0" bIns="0" rtlCol="0" anchor="t" anchorCtr="0">
            <a:noAutofit/>
          </a:bodyPr>
          <a:lstStyle>
            <a:lvl1pPr algn="l" defTabSz="685783" rtl="0" eaLnBrk="1" latinLnBrk="0" hangingPunct="1">
              <a:lnSpc>
                <a:spcPct val="70000"/>
              </a:lnSpc>
              <a:spcBef>
                <a:spcPct val="0"/>
              </a:spcBef>
              <a:buNone/>
              <a:defRPr sz="4400" kern="1200">
                <a:solidFill>
                  <a:schemeClr val="bg1"/>
                </a:solidFill>
                <a:latin typeface="+mj-lt"/>
                <a:ea typeface="+mj-ea"/>
                <a:cs typeface="+mj-cs"/>
              </a:defRPr>
            </a:lvl1pPr>
          </a:lstStyle>
          <a:p>
            <a:r>
              <a:rPr lang="en-US" sz="2000" b="1">
                <a:latin typeface="+mn-lt"/>
              </a:rPr>
              <a:t>Solid icons</a:t>
            </a:r>
          </a:p>
        </p:txBody>
      </p:sp>
      <p:cxnSp>
        <p:nvCxnSpPr>
          <p:cNvPr id="46" name="Straight Connector 394">
            <a:extLst>
              <a:ext uri="{FF2B5EF4-FFF2-40B4-BE49-F238E27FC236}">
                <a16:creationId xmlns:a16="http://schemas.microsoft.com/office/drawing/2014/main" id="{D95775E4-EA54-8C58-A377-274E12B51AAD}"/>
              </a:ext>
            </a:extLst>
          </p:cNvPr>
          <p:cNvCxnSpPr>
            <a:cxnSpLocks/>
          </p:cNvCxnSpPr>
          <p:nvPr/>
        </p:nvCxnSpPr>
        <p:spPr>
          <a:xfrm>
            <a:off x="6083321" y="971550"/>
            <a:ext cx="0" cy="517087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8298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cSld name="1_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EF9CD29-E43F-4E3A-B361-1EF2EE82AB1B}"/>
              </a:ext>
            </a:extLst>
          </p:cNvPr>
          <p:cNvSpPr/>
          <p:nvPr/>
        </p:nvSpPr>
        <p:spPr>
          <a:xfrm>
            <a:off x="0" y="-14990"/>
            <a:ext cx="12192000" cy="6858000"/>
          </a:xfrm>
          <a:prstGeom prst="rect">
            <a:avLst/>
          </a:prstGeom>
          <a:gradFill>
            <a:gsLst>
              <a:gs pos="0">
                <a:srgbClr val="004BFF"/>
              </a:gs>
              <a:gs pos="74000">
                <a:srgbClr val="7113E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Tree>
    <p:extLst>
      <p:ext uri="{BB962C8B-B14F-4D97-AF65-F5344CB8AC3E}">
        <p14:creationId xmlns:p14="http://schemas.microsoft.com/office/powerpoint/2010/main" val="19783620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4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25662" y="341807"/>
            <a:ext cx="9770862" cy="668692"/>
          </a:xfrm>
        </p:spPr>
        <p:txBody>
          <a:bodyPr vert="horz" lIns="91440" tIns="0" rIns="91440" bIns="0" rtlCol="0" anchor="b" anchorCtr="0">
            <a:noAutofit/>
          </a:bodyPr>
          <a:lstStyle>
            <a:lvl1pPr>
              <a:defRPr lang="en-US" dirty="0"/>
            </a:lvl1pPr>
          </a:lstStyle>
          <a:p>
            <a:pPr lvl="0"/>
            <a:r>
              <a:rPr lang="en-US"/>
              <a:t>Click to edit master title style</a:t>
            </a:r>
          </a:p>
        </p:txBody>
      </p:sp>
      <p:sp>
        <p:nvSpPr>
          <p:cNvPr id="3" name="Content Placeholder 2"/>
          <p:cNvSpPr>
            <a:spLocks noGrp="1"/>
          </p:cNvSpPr>
          <p:nvPr>
            <p:ph idx="1" hasCustomPrompt="1"/>
          </p:nvPr>
        </p:nvSpPr>
        <p:spPr bwMode="gray">
          <a:xfrm>
            <a:off x="427968" y="1636776"/>
            <a:ext cx="11213464" cy="4535424"/>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64895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Digital workflows">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27969" y="1636594"/>
            <a:ext cx="5739488" cy="4535424"/>
          </a:xfrm>
        </p:spPr>
        <p:txBody>
          <a:bodyPr vert="horz" lIns="91440" tIns="45720" rIns="91440" bIns="45720" rtlCol="0">
            <a:noAutofit/>
          </a:bodyPr>
          <a:lstStyle>
            <a:lvl1pPr>
              <a:defRPr lang="en-US" smtClean="0"/>
            </a:lvl1pPr>
            <a:lvl2pPr>
              <a:defRPr lang="en-US" sz="1600" smtClean="0"/>
            </a:lvl2pPr>
            <a:lvl3pPr>
              <a:defRPr lang="en-US" smtClean="0"/>
            </a:lvl3pPr>
            <a:lvl4pPr>
              <a:defRPr lang="en-US" smtClean="0"/>
            </a:lvl4pPr>
            <a:lvl5pPr>
              <a:defRPr lang="en-US" dirty="0"/>
            </a:lvl5pPr>
          </a:lstStyle>
          <a:p>
            <a:pPr lvl="0"/>
            <a:r>
              <a:rPr lang="en-US"/>
              <a:t>Click to edit master text styles</a:t>
            </a:r>
          </a:p>
          <a:p>
            <a:pPr lvl="1"/>
            <a:r>
              <a:rPr lang="en-US"/>
              <a:t>Second level</a:t>
            </a:r>
          </a:p>
        </p:txBody>
      </p:sp>
      <p:sp>
        <p:nvSpPr>
          <p:cNvPr id="7" name="Text Placeholder 8"/>
          <p:cNvSpPr>
            <a:spLocks noGrp="1"/>
          </p:cNvSpPr>
          <p:nvPr>
            <p:ph type="body" sz="quarter" idx="13" hasCustomPrompt="1"/>
          </p:nvPr>
        </p:nvSpPr>
        <p:spPr>
          <a:xfrm>
            <a:off x="441347" y="1033332"/>
            <a:ext cx="11210161" cy="446087"/>
          </a:xfrm>
        </p:spPr>
        <p:txBody>
          <a:bodyPr>
            <a:noAutofit/>
          </a:bodyPr>
          <a:lstStyle>
            <a:lvl1pPr marL="0" indent="0">
              <a:buNone/>
              <a:defRPr sz="2000"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hasCustomPrompt="1"/>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6297899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9E178-4CFB-BE4E-981C-0CEE167386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111D8B-512B-E048-AC6F-CEB746EA12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49773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21_DIVIDER 1">
    <p:bg>
      <p:bgPr>
        <a:solidFill>
          <a:srgbClr val="00338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1D825-977F-4D79-B473-D5F40FFDA1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5738"/>
            <a:ext cx="12192000" cy="6857999"/>
          </a:xfrm>
          <a:prstGeom prst="rect">
            <a:avLst/>
          </a:prstGeom>
        </p:spPr>
      </p:pic>
      <p:sp>
        <p:nvSpPr>
          <p:cNvPr id="25" name="Rectangle 24">
            <a:extLst>
              <a:ext uri="{FF2B5EF4-FFF2-40B4-BE49-F238E27FC236}">
                <a16:creationId xmlns:a16="http://schemas.microsoft.com/office/drawing/2014/main" id="{39771AAE-1FFA-41EF-BCB5-199A62E0D87C}"/>
              </a:ext>
            </a:extLst>
          </p:cNvPr>
          <p:cNvSpPr/>
          <p:nvPr userDrawn="1"/>
        </p:nvSpPr>
        <p:spPr>
          <a:xfrm>
            <a:off x="1004888" y="762000"/>
            <a:ext cx="7367587" cy="5117796"/>
          </a:xfrm>
          <a:prstGeom prst="rect">
            <a:avLst/>
          </a:prstGeom>
          <a:gradFill>
            <a:gsLst>
              <a:gs pos="0">
                <a:schemeClr val="accent5"/>
              </a:gs>
              <a:gs pos="100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lvl="0"/>
            <a:endParaRPr lang="en-GB" sz="1500" err="1">
              <a:solidFill>
                <a:schemeClr val="bg1"/>
              </a:solidFill>
            </a:endParaRPr>
          </a:p>
        </p:txBody>
      </p:sp>
      <p:sp>
        <p:nvSpPr>
          <p:cNvPr id="14" name="Title 1">
            <a:extLst>
              <a:ext uri="{FF2B5EF4-FFF2-40B4-BE49-F238E27FC236}">
                <a16:creationId xmlns:a16="http://schemas.microsoft.com/office/drawing/2014/main" id="{A7D9B65F-9B5C-4627-8CD8-6D02E4A4465F}"/>
              </a:ext>
            </a:extLst>
          </p:cNvPr>
          <p:cNvSpPr>
            <a:spLocks noGrp="1"/>
          </p:cNvSpPr>
          <p:nvPr>
            <p:ph type="ctrTitle" hasCustomPrompt="1"/>
          </p:nvPr>
        </p:nvSpPr>
        <p:spPr>
          <a:xfrm>
            <a:off x="1538925" y="2325831"/>
            <a:ext cx="6263956" cy="2300407"/>
          </a:xfrm>
        </p:spPr>
        <p:txBody>
          <a:bodyPr anchor="t" anchorCtr="0"/>
          <a:lstStyle>
            <a:lvl1pPr algn="l">
              <a:defRPr sz="8800" baseline="0">
                <a:solidFill>
                  <a:schemeClr val="bg1"/>
                </a:solidFill>
              </a:defRPr>
            </a:lvl1pPr>
          </a:lstStyle>
          <a:p>
            <a:r>
              <a:rPr lang="en-GB"/>
              <a:t>Divider copy </a:t>
            </a:r>
            <a:br>
              <a:rPr lang="en-GB"/>
            </a:br>
            <a:r>
              <a:rPr lang="en-GB"/>
              <a:t>goes here</a:t>
            </a:r>
            <a:endParaRPr lang="en-US"/>
          </a:p>
        </p:txBody>
      </p:sp>
      <p:sp>
        <p:nvSpPr>
          <p:cNvPr id="15" name="Text Placeholder 3">
            <a:extLst>
              <a:ext uri="{FF2B5EF4-FFF2-40B4-BE49-F238E27FC236}">
                <a16:creationId xmlns:a16="http://schemas.microsoft.com/office/drawing/2014/main" id="{FA6D3BE5-0736-4CEA-91CA-7EB25ADA1861}"/>
              </a:ext>
            </a:extLst>
          </p:cNvPr>
          <p:cNvSpPr>
            <a:spLocks noGrp="1"/>
          </p:cNvSpPr>
          <p:nvPr>
            <p:ph type="body" sz="quarter" idx="11"/>
          </p:nvPr>
        </p:nvSpPr>
        <p:spPr>
          <a:xfrm>
            <a:off x="1538925" y="5233260"/>
            <a:ext cx="6263956" cy="216000"/>
          </a:xfrm>
        </p:spPr>
        <p:txBody>
          <a:bodyPr/>
          <a:lstStyle>
            <a:lvl1pPr>
              <a:defRPr sz="1600" b="0">
                <a:solidFill>
                  <a:schemeClr val="bg1"/>
                </a:solidFill>
              </a:defRPr>
            </a:lvl1pPr>
            <a:lvl2pPr>
              <a:defRPr sz="11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endParaRPr lang="en-GB"/>
          </a:p>
        </p:txBody>
      </p:sp>
      <p:sp>
        <p:nvSpPr>
          <p:cNvPr id="17" name="Shape 8">
            <a:extLst>
              <a:ext uri="{FF2B5EF4-FFF2-40B4-BE49-F238E27FC236}">
                <a16:creationId xmlns:a16="http://schemas.microsoft.com/office/drawing/2014/main" id="{B9ABE5F9-3CED-4915-AA9A-621AE8E3A5B6}"/>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pic>
        <p:nvPicPr>
          <p:cNvPr id="13" name="Graphic 12">
            <a:extLst>
              <a:ext uri="{FF2B5EF4-FFF2-40B4-BE49-F238E27FC236}">
                <a16:creationId xmlns:a16="http://schemas.microsoft.com/office/drawing/2014/main" id="{67845AF3-4E32-4035-B83C-0073FF9B03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538925" y="1163454"/>
            <a:ext cx="914400" cy="368346"/>
          </a:xfrm>
          <a:prstGeom prst="rect">
            <a:avLst/>
          </a:prstGeom>
        </p:spPr>
      </p:pic>
    </p:spTree>
    <p:extLst>
      <p:ext uri="{BB962C8B-B14F-4D97-AF65-F5344CB8AC3E}">
        <p14:creationId xmlns:p14="http://schemas.microsoft.com/office/powerpoint/2010/main" val="30570998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62731778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Blue Plain Content">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E1DAE26-6869-544C-8A64-4C1AA7875269}"/>
              </a:ext>
            </a:extLst>
          </p:cNvPr>
          <p:cNvCxnSpPr/>
          <p:nvPr/>
        </p:nvCxnSpPr>
        <p:spPr>
          <a:xfrm>
            <a:off x="489804" y="937334"/>
            <a:ext cx="3751996" cy="0"/>
          </a:xfrm>
          <a:prstGeom prst="line">
            <a:avLst/>
          </a:prstGeom>
          <a:ln w="38100">
            <a:solidFill>
              <a:srgbClr val="005A81"/>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880BCB16-F3B4-7340-8052-237D72981812}"/>
              </a:ext>
            </a:extLst>
          </p:cNvPr>
          <p:cNvSpPr>
            <a:spLocks noGrp="1"/>
          </p:cNvSpPr>
          <p:nvPr>
            <p:ph type="title" hasCustomPrompt="1"/>
          </p:nvPr>
        </p:nvSpPr>
        <p:spPr>
          <a:xfrm>
            <a:off x="489804" y="284640"/>
            <a:ext cx="10515600" cy="572209"/>
          </a:xfrm>
        </p:spPr>
        <p:txBody>
          <a:bodyPr>
            <a:normAutofit fontScale="90000"/>
          </a:bodyPr>
          <a:lstStyle>
            <a:lvl1pPr algn="l">
              <a:defRPr>
                <a:solidFill>
                  <a:srgbClr val="09263B"/>
                </a:solidFill>
              </a:defRPr>
            </a:lvl1pPr>
          </a:lstStyle>
          <a:p>
            <a:r>
              <a:rPr lang="en-US"/>
              <a:t>Insert Slide Title</a:t>
            </a:r>
          </a:p>
        </p:txBody>
      </p:sp>
      <p:sp>
        <p:nvSpPr>
          <p:cNvPr id="6" name="Content Placeholder 5">
            <a:extLst>
              <a:ext uri="{FF2B5EF4-FFF2-40B4-BE49-F238E27FC236}">
                <a16:creationId xmlns:a16="http://schemas.microsoft.com/office/drawing/2014/main" id="{0FF9538F-1951-7149-B5BB-69913E87B68B}"/>
              </a:ext>
            </a:extLst>
          </p:cNvPr>
          <p:cNvSpPr>
            <a:spLocks noGrp="1"/>
          </p:cNvSpPr>
          <p:nvPr>
            <p:ph sz="quarter" idx="10"/>
          </p:nvPr>
        </p:nvSpPr>
        <p:spPr>
          <a:xfrm>
            <a:off x="490538" y="1190173"/>
            <a:ext cx="11091862" cy="51677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474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3EE304-3FCA-4CF8-84B4-178F6B5C57A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53099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9325F0-DADC-43A7-A4FF-97033BB2202D}"/>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2" name="Title 1"/>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3759959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821561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95362" y="1330325"/>
            <a:ext cx="10200683"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a:extLst>
              <a:ext uri="{C183D7F6-B498-43B3-948B-1728B52AA6E4}">
                <adec:decorative xmlns:adec="http://schemas.microsoft.com/office/drawing/2017/decorative" val="0"/>
              </a:ext>
            </a:extLst>
          </p:cNvPr>
          <p:cNvSpPr txBox="1"/>
          <p:nvPr>
            <p:custDataLst>
              <p:tags r:id="rId70"/>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Confidential</a:t>
            </a:r>
          </a:p>
        </p:txBody>
      </p:sp>
      <p:sp>
        <p:nvSpPr>
          <p:cNvPr id="29" name="Shape 8">
            <a:extLst>
              <a:ext uri="{C183D7F6-B498-43B3-948B-1728B52AA6E4}">
                <adec:decorative xmlns:adec="http://schemas.microsoft.com/office/drawing/2017/decorative" val="0"/>
              </a:ext>
            </a:extLst>
          </p:cNvPr>
          <p:cNvSpPr txBox="1">
            <a:spLocks/>
          </p:cNvSpPr>
          <p:nvPr/>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cxnSp>
        <p:nvCxnSpPr>
          <p:cNvPr id="17" name="Straight Connector 16">
            <a:extLst>
              <a:ext uri="{FF2B5EF4-FFF2-40B4-BE49-F238E27FC236}">
                <a16:creationId xmlns:a16="http://schemas.microsoft.com/office/drawing/2014/main" id="{F024B3B3-3138-44BB-8DDD-6BDCEF24DEDC}"/>
              </a:ext>
              <a:ext uri="{C183D7F6-B498-43B3-948B-1728B52AA6E4}">
                <adec:decorative xmlns:adec="http://schemas.microsoft.com/office/drawing/2017/decorative" val="1"/>
              </a:ext>
            </a:extLst>
          </p:cNvPr>
          <p:cNvCxnSpPr/>
          <p:nvPr/>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Graphic 8">
            <a:extLst>
              <a:ext uri="{FF2B5EF4-FFF2-40B4-BE49-F238E27FC236}">
                <a16:creationId xmlns:a16="http://schemas.microsoft.com/office/drawing/2014/main" id="{9AC77B96-D96C-4FA2-858B-DEE0A3A7B7B6}"/>
              </a:ext>
              <a:ext uri="{C183D7F6-B498-43B3-948B-1728B52AA6E4}">
                <adec:decorative xmlns:adec="http://schemas.microsoft.com/office/drawing/2017/decorative" val="1"/>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
        <p:nvSpPr>
          <p:cNvPr id="8" name="TextBox 7">
            <a:extLst>
              <a:ext uri="{C183D7F6-B498-43B3-948B-1728B52AA6E4}">
                <adec:decorative xmlns:adec="http://schemas.microsoft.com/office/drawing/2017/decorative" val="0"/>
              </a:ext>
            </a:extLst>
          </p:cNvPr>
          <p:cNvSpPr txBox="1"/>
          <p:nvPr>
            <p:custDataLst>
              <p:tags r:id="rId71"/>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[year] [legal member firm name], a [jurisdiction] [legal structure] and a member firm of the KPMG global organization of independent member firms affiliated with KPMG International Limited, a private English company limited by guarantee. All rights reserved.</a:t>
            </a:r>
          </a:p>
        </p:txBody>
      </p:sp>
      <p:sp>
        <p:nvSpPr>
          <p:cNvPr id="5" name="Shape 8">
            <a:extLst>
              <a:ext uri="{FF2B5EF4-FFF2-40B4-BE49-F238E27FC236}">
                <a16:creationId xmlns:a16="http://schemas.microsoft.com/office/drawing/2014/main" id="{6E60FD6F-9C01-CB71-E3D9-6C4C09327DC9}"/>
              </a:ext>
            </a:extLst>
          </p:cNvPr>
          <p:cNvSpPr txBox="1">
            <a:spLocks/>
          </p:cNvSpPr>
          <p:nvPr userDrawn="1"/>
        </p:nvSpPr>
        <p:spPr>
          <a:xfrm>
            <a:off x="11759407" y="6563541"/>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cxnSp>
        <p:nvCxnSpPr>
          <p:cNvPr id="6" name="Straight Connector 5">
            <a:extLst>
              <a:ext uri="{FF2B5EF4-FFF2-40B4-BE49-F238E27FC236}">
                <a16:creationId xmlns:a16="http://schemas.microsoft.com/office/drawing/2014/main" id="{84E07540-C125-EDD4-DFB6-E2812E5EBE37}"/>
              </a:ext>
            </a:extLst>
          </p:cNvPr>
          <p:cNvCxnSpPr/>
          <p:nvPr userDrawn="1"/>
        </p:nvCxnSpPr>
        <p:spPr>
          <a:xfrm>
            <a:off x="11741348" y="6563541"/>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853363"/>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5" r:id="rId38"/>
    <p:sldLayoutId id="2147483806" r:id="rId39"/>
    <p:sldLayoutId id="2147483807" r:id="rId40"/>
    <p:sldLayoutId id="2147483808" r:id="rId41"/>
    <p:sldLayoutId id="2147483809" r:id="rId42"/>
    <p:sldLayoutId id="2147483810" r:id="rId43"/>
    <p:sldLayoutId id="2147483811" r:id="rId44"/>
    <p:sldLayoutId id="2147483812" r:id="rId45"/>
    <p:sldLayoutId id="2147483813" r:id="rId46"/>
    <p:sldLayoutId id="2147483814" r:id="rId47"/>
    <p:sldLayoutId id="2147483815" r:id="rId48"/>
    <p:sldLayoutId id="2147483816" r:id="rId49"/>
    <p:sldLayoutId id="2147483817" r:id="rId50"/>
    <p:sldLayoutId id="2147483818" r:id="rId51"/>
    <p:sldLayoutId id="2147483819" r:id="rId52"/>
    <p:sldLayoutId id="2147483820" r:id="rId53"/>
    <p:sldLayoutId id="2147483821" r:id="rId54"/>
    <p:sldLayoutId id="2147483822" r:id="rId55"/>
    <p:sldLayoutId id="2147483823" r:id="rId56"/>
    <p:sldLayoutId id="2147483824" r:id="rId57"/>
    <p:sldLayoutId id="2147483825" r:id="rId58"/>
    <p:sldLayoutId id="2147483826" r:id="rId59"/>
    <p:sldLayoutId id="2147483827" r:id="rId60"/>
    <p:sldLayoutId id="2147483828" r:id="rId61"/>
    <p:sldLayoutId id="2147483866" r:id="rId62"/>
    <p:sldLayoutId id="2147483868" r:id="rId63"/>
    <p:sldLayoutId id="2147483869" r:id="rId64"/>
    <p:sldLayoutId id="2147483870" r:id="rId65"/>
    <p:sldLayoutId id="2147483871" r:id="rId66"/>
    <p:sldLayoutId id="2147483872" r:id="rId67"/>
    <p:sldLayoutId id="2147483873" r:id="rId68"/>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1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0.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1.png"/><Relationship Id="rId4" Type="http://schemas.openxmlformats.org/officeDocument/2006/relationships/diagramQuickStyle" Target="../diagrams/quickStyle1.xml"/><Relationship Id="rId9"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3.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63.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6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23.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6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69.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70.sv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70.svg"/></Relationships>
</file>

<file path=ppt/slides/_rels/slide4.xml.rels><?xml version="1.0" encoding="UTF-8" standalone="yes"?>
<Relationships xmlns="http://schemas.openxmlformats.org/package/2006/relationships"><Relationship Id="rId13" Type="http://schemas.openxmlformats.org/officeDocument/2006/relationships/image" Target="../media/image350.png"/><Relationship Id="rId18" Type="http://schemas.openxmlformats.org/officeDocument/2006/relationships/slide" Target="slide43.xml"/><Relationship Id="rId26" Type="http://schemas.openxmlformats.org/officeDocument/2006/relationships/image" Target="../media/image40.png"/><Relationship Id="rId3" Type="http://schemas.openxmlformats.org/officeDocument/2006/relationships/slide" Target="slide7.xml"/><Relationship Id="rId21" Type="http://schemas.openxmlformats.org/officeDocument/2006/relationships/slide" Target="slide46.xml"/><Relationship Id="rId34" Type="http://schemas.openxmlformats.org/officeDocument/2006/relationships/image" Target="../media/image420.png"/><Relationship Id="rId7" Type="http://schemas.openxmlformats.org/officeDocument/2006/relationships/image" Target="../media/image330.png"/><Relationship Id="rId12" Type="http://schemas.openxmlformats.org/officeDocument/2006/relationships/slide" Target="slide31.xml"/><Relationship Id="rId17" Type="http://schemas.openxmlformats.org/officeDocument/2006/relationships/image" Target="../media/image37.png"/><Relationship Id="rId25" Type="http://schemas.openxmlformats.org/officeDocument/2006/relationships/image" Target="../media/image390.png"/><Relationship Id="rId33" Type="http://schemas.openxmlformats.org/officeDocument/2006/relationships/slide" Target="slide82.xml"/><Relationship Id="rId2" Type="http://schemas.openxmlformats.org/officeDocument/2006/relationships/image" Target="../media/image32.png"/><Relationship Id="rId16" Type="http://schemas.openxmlformats.org/officeDocument/2006/relationships/image" Target="../media/image360.png"/><Relationship Id="rId20" Type="http://schemas.openxmlformats.org/officeDocument/2006/relationships/image" Target="../media/image38.png"/><Relationship Id="rId29"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slide" Target="slide14.xml"/><Relationship Id="rId11" Type="http://schemas.openxmlformats.org/officeDocument/2006/relationships/image" Target="../media/image35.png"/><Relationship Id="rId24" Type="http://schemas.openxmlformats.org/officeDocument/2006/relationships/slide" Target="slide67.xml"/><Relationship Id="rId32" Type="http://schemas.openxmlformats.org/officeDocument/2006/relationships/image" Target="../media/image42.png"/><Relationship Id="rId5" Type="http://schemas.openxmlformats.org/officeDocument/2006/relationships/image" Target="../media/image33.png"/><Relationship Id="rId15" Type="http://schemas.openxmlformats.org/officeDocument/2006/relationships/slide" Target="slide35.xml"/><Relationship Id="rId23" Type="http://schemas.openxmlformats.org/officeDocument/2006/relationships/image" Target="../media/image39.png"/><Relationship Id="rId28" Type="http://schemas.openxmlformats.org/officeDocument/2006/relationships/image" Target="../media/image400.png"/><Relationship Id="rId36" Type="http://schemas.openxmlformats.org/officeDocument/2006/relationships/image" Target="../media/image44.svg"/><Relationship Id="rId10" Type="http://schemas.openxmlformats.org/officeDocument/2006/relationships/image" Target="../media/image340.png"/><Relationship Id="rId19" Type="http://schemas.openxmlformats.org/officeDocument/2006/relationships/image" Target="../media/image370.png"/><Relationship Id="rId31" Type="http://schemas.openxmlformats.org/officeDocument/2006/relationships/image" Target="../media/image410.png"/><Relationship Id="rId4" Type="http://schemas.openxmlformats.org/officeDocument/2006/relationships/image" Target="../media/image320.png"/><Relationship Id="rId9" Type="http://schemas.openxmlformats.org/officeDocument/2006/relationships/slide" Target="slide18.xml"/><Relationship Id="rId14" Type="http://schemas.openxmlformats.org/officeDocument/2006/relationships/image" Target="../media/image36.png"/><Relationship Id="rId22" Type="http://schemas.openxmlformats.org/officeDocument/2006/relationships/image" Target="../media/image380.png"/><Relationship Id="rId27" Type="http://schemas.openxmlformats.org/officeDocument/2006/relationships/slide" Target="slide75.xml"/><Relationship Id="rId30" Type="http://schemas.openxmlformats.org/officeDocument/2006/relationships/slide" Target="slide81.xml"/><Relationship Id="rId35" Type="http://schemas.openxmlformats.org/officeDocument/2006/relationships/image" Target="../media/image43.png"/><Relationship Id="rId8" Type="http://schemas.openxmlformats.org/officeDocument/2006/relationships/image" Target="../media/image34.png"/></Relationships>
</file>

<file path=ppt/slides/_rels/slide40.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6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70.svg"/><Relationship Id="rId9" Type="http://schemas.openxmlformats.org/officeDocument/2006/relationships/image" Target="../media/image95.png"/><Relationship Id="rId14" Type="http://schemas.openxmlformats.org/officeDocument/2006/relationships/image" Target="../media/image100.sv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70.sv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70.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jpeg"/><Relationship Id="rId7" Type="http://schemas.openxmlformats.org/officeDocument/2006/relationships/image" Target="../media/image106.jpe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 Id="rId9" Type="http://schemas.openxmlformats.org/officeDocument/2006/relationships/image" Target="../media/image10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12.svg"/><Relationship Id="rId11" Type="http://schemas.openxmlformats.org/officeDocument/2006/relationships/image" Target="../media/image117.jpe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svg"/><Relationship Id="rId9" Type="http://schemas.openxmlformats.org/officeDocument/2006/relationships/image" Target="../media/image115.jpeg"/></Relationships>
</file>

<file path=ppt/slides/_rels/slide4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70.sv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9.xml"/><Relationship Id="rId4" Type="http://schemas.openxmlformats.org/officeDocument/2006/relationships/image" Target="../media/image125.png"/></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9.xml"/><Relationship Id="rId4" Type="http://schemas.openxmlformats.org/officeDocument/2006/relationships/image" Target="../media/image126.png"/></Relationships>
</file>

<file path=ppt/slides/_rels/slide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9.xml"/><Relationship Id="rId4" Type="http://schemas.openxmlformats.org/officeDocument/2006/relationships/image" Target="../media/image127.png"/></Relationships>
</file>

<file path=ppt/slides/_rels/slide5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0.svg"/></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9.xml"/><Relationship Id="rId4" Type="http://schemas.openxmlformats.org/officeDocument/2006/relationships/image" Target="../media/image134.png"/></Relationships>
</file>

<file path=ppt/slides/_rels/slide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9.xml"/><Relationship Id="rId4" Type="http://schemas.openxmlformats.org/officeDocument/2006/relationships/image" Target="../media/image139.png"/></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9.xml"/><Relationship Id="rId4" Type="http://schemas.openxmlformats.org/officeDocument/2006/relationships/image" Target="../media/image142.png"/></Relationships>
</file>

<file path=ppt/slides/_rels/slide5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70.sv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5.pn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6.svg"/></Relationships>
</file>

<file path=ppt/slides/_rels/slide6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70.svg"/></Relationships>
</file>

<file path=ppt/slides/_rels/slide6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49.png"/><Relationship Id="rId1" Type="http://schemas.openxmlformats.org/officeDocument/2006/relationships/slideLayout" Target="../slideLayouts/slideLayout9.xml"/><Relationship Id="rId4" Type="http://schemas.openxmlformats.org/officeDocument/2006/relationships/image" Target="../media/image70.svg"/></Relationships>
</file>

<file path=ppt/slides/_rels/slide6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9.xml"/><Relationship Id="rId1" Type="http://schemas.openxmlformats.org/officeDocument/2006/relationships/slideLayout" Target="../slideLayouts/slideLayout27.xml"/><Relationship Id="rId6" Type="http://schemas.openxmlformats.org/officeDocument/2006/relationships/image" Target="../media/image153.jpeg"/><Relationship Id="rId5" Type="http://schemas.openxmlformats.org/officeDocument/2006/relationships/image" Target="../media/image152.png"/><Relationship Id="rId4" Type="http://schemas.openxmlformats.org/officeDocument/2006/relationships/image" Target="../media/image151.jpeg"/></Relationships>
</file>

<file path=ppt/slides/_rels/slide6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65.xml"/></Relationships>
</file>

<file path=ppt/slides/_rels/slide6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159.png"/><Relationship Id="rId5" Type="http://schemas.openxmlformats.org/officeDocument/2006/relationships/image" Target="../media/image158.svg"/><Relationship Id="rId4" Type="http://schemas.openxmlformats.org/officeDocument/2006/relationships/image" Target="../media/image157.png"/><Relationship Id="rId9" Type="http://schemas.openxmlformats.org/officeDocument/2006/relationships/image" Target="../media/image162.svg"/></Relationships>
</file>

<file path=ppt/slides/_rels/slide71.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svg"/></Relationships>
</file>

<file path=ppt/slides/_rels/slide72.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63.png"/><Relationship Id="rId7" Type="http://schemas.openxmlformats.org/officeDocument/2006/relationships/image" Target="../media/image157.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4.png"/></Relationships>
</file>

<file path=ppt/slides/_rels/slide73.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6.png"/><Relationship Id="rId7" Type="http://schemas.openxmlformats.org/officeDocument/2006/relationships/image" Target="../media/image157.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167.png"/><Relationship Id="rId5" Type="http://schemas.openxmlformats.org/officeDocument/2006/relationships/image" Target="../media/image166.png"/><Relationship Id="rId10" Type="http://schemas.openxmlformats.org/officeDocument/2006/relationships/image" Target="../media/image162.svg"/><Relationship Id="rId4" Type="http://schemas.openxmlformats.org/officeDocument/2006/relationships/image" Target="../media/image165.png"/><Relationship Id="rId9" Type="http://schemas.openxmlformats.org/officeDocument/2006/relationships/image" Target="../media/image161.png"/></Relationships>
</file>

<file path=ppt/slides/_rels/slide74.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image" Target="../media/image156.png"/><Relationship Id="rId7" Type="http://schemas.openxmlformats.org/officeDocument/2006/relationships/image" Target="../media/image161.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165.png"/><Relationship Id="rId5" Type="http://schemas.openxmlformats.org/officeDocument/2006/relationships/image" Target="../media/image158.svg"/><Relationship Id="rId10" Type="http://schemas.openxmlformats.org/officeDocument/2006/relationships/image" Target="../media/image70.svg"/><Relationship Id="rId4" Type="http://schemas.openxmlformats.org/officeDocument/2006/relationships/image" Target="../media/image157.png"/><Relationship Id="rId9" Type="http://schemas.openxmlformats.org/officeDocument/2006/relationships/image" Target="../media/image6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5.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6.xml"/><Relationship Id="rId1" Type="http://schemas.openxmlformats.org/officeDocument/2006/relationships/slideLayout" Target="../slideLayouts/slideLayout67.xml"/><Relationship Id="rId4" Type="http://schemas.openxmlformats.org/officeDocument/2006/relationships/image" Target="../media/image170.png"/></Relationships>
</file>

<file path=ppt/slides/_rels/slide7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7.xml"/><Relationship Id="rId1" Type="http://schemas.openxmlformats.org/officeDocument/2006/relationships/slideLayout" Target="../slideLayouts/slideLayout67.xml"/><Relationship Id="rId4" Type="http://schemas.openxmlformats.org/officeDocument/2006/relationships/image" Target="../media/image1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5.xml.rels><?xml version="1.0" encoding="UTF-8" standalone="yes"?>
<Relationships xmlns="http://schemas.openxmlformats.org/package/2006/relationships"><Relationship Id="rId2" Type="http://schemas.openxmlformats.org/officeDocument/2006/relationships/hyperlink" Target="https://docs.servicenow.com/bundle/vancouver-employee-service-management/page/product/employee-center/concept/ecpro-campaigns.html" TargetMode="External"/><Relationship Id="rId1" Type="http://schemas.openxmlformats.org/officeDocument/2006/relationships/slideLayout" Target="../slideLayouts/slideLayout6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65.xml"/></Relationships>
</file>

<file path=ppt/slides/_rels/slide8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5.xml"/></Relationships>
</file>

<file path=ppt/slides/_rels/slide8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61.png"/><Relationship Id="rId4" Type="http://schemas.openxmlformats.org/officeDocument/2006/relationships/image" Target="../media/image60.png"/></Relationships>
</file>

<file path=ppt/slides/_rels/slide9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709B85-3C58-4402-ADF6-E23F61C8A639}"/>
              </a:ext>
            </a:extLst>
          </p:cNvPr>
          <p:cNvSpPr>
            <a:spLocks noGrp="1"/>
          </p:cNvSpPr>
          <p:nvPr>
            <p:ph type="ctrTitle"/>
          </p:nvPr>
        </p:nvSpPr>
        <p:spPr>
          <a:xfrm>
            <a:off x="1538925" y="2074622"/>
            <a:ext cx="6263956" cy="2300407"/>
          </a:xfrm>
        </p:spPr>
        <p:txBody>
          <a:bodyPr/>
          <a:lstStyle/>
          <a:p>
            <a:r>
              <a:rPr lang="en-US" sz="8000"/>
              <a:t>ServiceNow Portal Design Workshop</a:t>
            </a:r>
          </a:p>
        </p:txBody>
      </p:sp>
      <p:sp>
        <p:nvSpPr>
          <p:cNvPr id="3" name="Text Placeholder 2">
            <a:extLst>
              <a:ext uri="{FF2B5EF4-FFF2-40B4-BE49-F238E27FC236}">
                <a16:creationId xmlns:a16="http://schemas.microsoft.com/office/drawing/2014/main" id="{05424C3E-C2A4-443C-B9A7-8CCE36E51152}"/>
              </a:ext>
            </a:extLst>
          </p:cNvPr>
          <p:cNvSpPr>
            <a:spLocks noGrp="1"/>
          </p:cNvSpPr>
          <p:nvPr>
            <p:ph type="body" sz="quarter" idx="11"/>
          </p:nvPr>
        </p:nvSpPr>
        <p:spPr/>
        <p:txBody>
          <a:bodyPr/>
          <a:lstStyle/>
          <a:p>
            <a:r>
              <a:rPr lang="en-US"/>
              <a:t>FY24</a:t>
            </a:r>
          </a:p>
        </p:txBody>
      </p:sp>
      <p:sp>
        <p:nvSpPr>
          <p:cNvPr id="8" name="Title 1">
            <a:extLst>
              <a:ext uri="{FF2B5EF4-FFF2-40B4-BE49-F238E27FC236}">
                <a16:creationId xmlns:a16="http://schemas.microsoft.com/office/drawing/2014/main" id="{575A1B89-A5CB-46EF-A013-96A4C33883E7}"/>
              </a:ext>
            </a:extLst>
          </p:cNvPr>
          <p:cNvSpPr txBox="1">
            <a:spLocks/>
          </p:cNvSpPr>
          <p:nvPr/>
        </p:nvSpPr>
        <p:spPr>
          <a:xfrm>
            <a:off x="6995160" y="577950"/>
            <a:ext cx="8696574" cy="2438400"/>
          </a:xfrm>
          <a:prstGeom prst="rect">
            <a:avLst/>
          </a:prstGeom>
          <a:noFill/>
          <a:ln w="3175">
            <a:noFill/>
            <a:prstDash val="lgDash"/>
          </a:ln>
        </p:spPr>
        <p:txBody>
          <a:bodyPr vert="horz" lIns="0" tIns="0" rIns="0" bIns="0" rtlCol="0" anchor="t" anchorCtr="0">
            <a:noAutofit/>
          </a:bodyPr>
          <a:lstStyle>
            <a:lvl1pPr algn="l" defTabSz="914400" rtl="0" eaLnBrk="1" latinLnBrk="0" hangingPunct="1">
              <a:lnSpc>
                <a:spcPct val="70000"/>
              </a:lnSpc>
              <a:spcBef>
                <a:spcPct val="0"/>
              </a:spcBef>
              <a:buNone/>
              <a:defRPr sz="6600" kern="1200" baseline="0">
                <a:solidFill>
                  <a:schemeClr val="bg1"/>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endParaRPr kumimoji="0" lang="en-US" sz="7500" b="0" i="0" u="none" strike="noStrike" kern="1200" cap="none" spc="0" normalizeH="0" baseline="0" noProof="0">
              <a:ln>
                <a:noFill/>
              </a:ln>
              <a:solidFill>
                <a:srgbClr val="FFFFFF"/>
              </a:solidFill>
              <a:effectLst/>
              <a:uLnTx/>
              <a:uFillTx/>
              <a:latin typeface="KPMG Bold"/>
              <a:ea typeface="+mj-ea"/>
              <a:cs typeface="+mj-cs"/>
            </a:endParaRPr>
          </a:p>
        </p:txBody>
      </p:sp>
      <p:sp>
        <p:nvSpPr>
          <p:cNvPr id="9" name="Text Placeholder 8">
            <a:extLst>
              <a:ext uri="{FF2B5EF4-FFF2-40B4-BE49-F238E27FC236}">
                <a16:creationId xmlns:a16="http://schemas.microsoft.com/office/drawing/2014/main" id="{65070636-6129-41D2-94BB-4640847D3BCA}"/>
              </a:ext>
            </a:extLst>
          </p:cNvPr>
          <p:cNvSpPr txBox="1">
            <a:spLocks/>
          </p:cNvSpPr>
          <p:nvPr/>
        </p:nvSpPr>
        <p:spPr>
          <a:xfrm>
            <a:off x="6995160" y="3840643"/>
            <a:ext cx="1494175" cy="216000"/>
          </a:xfrm>
          <a:prstGeom prst="rect">
            <a:avLst/>
          </a:prstGeom>
          <a:ln w="3175">
            <a:noFill/>
            <a:prstDash val="lgDash"/>
          </a:ln>
        </p:spPr>
        <p:txBody>
          <a:bodyPr vert="horz" wrap="square" lIns="0" tIns="0" rIns="0" bIns="0" rtlCol="0" anchor="b" anchorCtr="0">
            <a:noAutofit/>
          </a:bodyPr>
          <a:lstStyle>
            <a:lvl1pPr marL="0" indent="0" algn="l" defTabSz="914400" rtl="0" eaLnBrk="1" latinLnBrk="0" hangingPunct="1">
              <a:lnSpc>
                <a:spcPct val="100000"/>
              </a:lnSpc>
              <a:spcBef>
                <a:spcPts val="0"/>
              </a:spcBef>
              <a:spcAft>
                <a:spcPts val="600"/>
              </a:spcAft>
              <a:buFontTx/>
              <a:buNone/>
              <a:defRPr sz="1400" b="1"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400" kern="1200">
                <a:solidFill>
                  <a:schemeClr val="bg1"/>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a:solidFill>
                  <a:schemeClr val="bg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a:solidFill>
                  <a:schemeClr val="bg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baseline="0">
                <a:solidFill>
                  <a:schemeClr val="bg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37725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Workshop Guiding Principles</a:t>
            </a:r>
          </a:p>
        </p:txBody>
      </p:sp>
      <p:sp>
        <p:nvSpPr>
          <p:cNvPr id="7" name="Textplatzhalter 2">
            <a:extLst>
              <a:ext uri="{FF2B5EF4-FFF2-40B4-BE49-F238E27FC236}">
                <a16:creationId xmlns:a16="http://schemas.microsoft.com/office/drawing/2014/main" id="{C90AFE1E-604F-2573-0484-678D368AEA79}"/>
              </a:ext>
            </a:extLst>
          </p:cNvPr>
          <p:cNvSpPr txBox="1">
            <a:spLocks/>
          </p:cNvSpPr>
          <p:nvPr/>
        </p:nvSpPr>
        <p:spPr>
          <a:xfrm>
            <a:off x="1243610" y="1011005"/>
            <a:ext cx="9947295" cy="4594225"/>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1500" b="1" i="0" u="none" strike="noStrike" kern="1200" cap="none" spc="0" normalizeH="0" baseline="0" noProof="0">
                <a:ln>
                  <a:noFill/>
                </a:ln>
                <a:solidFill>
                  <a:srgbClr val="00338D"/>
                </a:solidFill>
                <a:effectLst/>
                <a:uLnTx/>
                <a:uFillTx/>
                <a:latin typeface="Arial"/>
                <a:ea typeface="+mn-ea"/>
                <a:cs typeface="+mn-cs"/>
              </a:rPr>
              <a:t> </a:t>
            </a:r>
          </a:p>
        </p:txBody>
      </p:sp>
      <p:graphicFrame>
        <p:nvGraphicFramePr>
          <p:cNvPr id="2" name="Table 1">
            <a:extLst>
              <a:ext uri="{FF2B5EF4-FFF2-40B4-BE49-F238E27FC236}">
                <a16:creationId xmlns:a16="http://schemas.microsoft.com/office/drawing/2014/main" id="{A40F0870-FDB7-AAF9-3792-1587F322F278}"/>
              </a:ext>
            </a:extLst>
          </p:cNvPr>
          <p:cNvGraphicFramePr>
            <a:graphicFrameLocks noGrp="1"/>
          </p:cNvGraphicFramePr>
          <p:nvPr>
            <p:extLst>
              <p:ext uri="{D42A27DB-BD31-4B8C-83A1-F6EECF244321}">
                <p14:modId xmlns:p14="http://schemas.microsoft.com/office/powerpoint/2010/main" val="1178143278"/>
              </p:ext>
            </p:extLst>
          </p:nvPr>
        </p:nvGraphicFramePr>
        <p:xfrm>
          <a:off x="514350" y="1173697"/>
          <a:ext cx="11156500" cy="4758340"/>
        </p:xfrm>
        <a:graphic>
          <a:graphicData uri="http://schemas.openxmlformats.org/drawingml/2006/table">
            <a:tbl>
              <a:tblPr firstRow="1" bandRow="1">
                <a:tableStyleId>{5C22544A-7EE6-4342-B048-85BDC9FD1C3A}</a:tableStyleId>
              </a:tblPr>
              <a:tblGrid>
                <a:gridCol w="2789125">
                  <a:extLst>
                    <a:ext uri="{9D8B030D-6E8A-4147-A177-3AD203B41FA5}">
                      <a16:colId xmlns:a16="http://schemas.microsoft.com/office/drawing/2014/main" val="3898774694"/>
                    </a:ext>
                  </a:extLst>
                </a:gridCol>
                <a:gridCol w="2789125">
                  <a:extLst>
                    <a:ext uri="{9D8B030D-6E8A-4147-A177-3AD203B41FA5}">
                      <a16:colId xmlns:a16="http://schemas.microsoft.com/office/drawing/2014/main" val="2558715321"/>
                    </a:ext>
                  </a:extLst>
                </a:gridCol>
                <a:gridCol w="2789125">
                  <a:extLst>
                    <a:ext uri="{9D8B030D-6E8A-4147-A177-3AD203B41FA5}">
                      <a16:colId xmlns:a16="http://schemas.microsoft.com/office/drawing/2014/main" val="2800936105"/>
                    </a:ext>
                  </a:extLst>
                </a:gridCol>
                <a:gridCol w="2789125">
                  <a:extLst>
                    <a:ext uri="{9D8B030D-6E8A-4147-A177-3AD203B41FA5}">
                      <a16:colId xmlns:a16="http://schemas.microsoft.com/office/drawing/2014/main" val="2340983855"/>
                    </a:ext>
                  </a:extLst>
                </a:gridCol>
              </a:tblGrid>
              <a:tr h="2312620">
                <a:tc>
                  <a:txBody>
                    <a:bodyPr/>
                    <a:lstStyle/>
                    <a:p>
                      <a:pPr marL="0" marR="0" lvl="0" indent="0" algn="ctr" defTabSz="457017" rtl="0" eaLnBrk="1" fontAlgn="auto" latinLnBrk="0" hangingPunct="1">
                        <a:lnSpc>
                          <a:spcPct val="100000"/>
                        </a:lnSpc>
                        <a:spcBef>
                          <a:spcPts val="0"/>
                        </a:spcBef>
                        <a:spcAft>
                          <a:spcPts val="0"/>
                        </a:spcAft>
                        <a:buClrTx/>
                        <a:buSzTx/>
                        <a:buFontTx/>
                        <a:buNone/>
                        <a:tabLst/>
                        <a:defRPr/>
                      </a:pPr>
                      <a:r>
                        <a:rPr lang="en-US" sz="1400" b="0">
                          <a:solidFill>
                            <a:schemeClr val="tx1"/>
                          </a:solidFill>
                        </a:rPr>
                        <a:t>Don’t lose sight of the goal!</a:t>
                      </a:r>
                    </a:p>
                    <a:p>
                      <a:pPr marL="0" marR="0" lvl="0" indent="0" algn="ctr" defTabSz="457017" rtl="0" eaLnBrk="1" fontAlgn="auto" latinLnBrk="0" hangingPunct="1">
                        <a:lnSpc>
                          <a:spcPct val="100000"/>
                        </a:lnSpc>
                        <a:spcBef>
                          <a:spcPts val="0"/>
                        </a:spcBef>
                        <a:spcAft>
                          <a:spcPts val="0"/>
                        </a:spcAft>
                        <a:buClrTx/>
                        <a:buSzTx/>
                        <a:buFontTx/>
                        <a:buNone/>
                        <a:tabLst/>
                        <a:defRPr/>
                      </a:pPr>
                      <a:r>
                        <a:rPr lang="en-US" sz="1400" b="0">
                          <a:solidFill>
                            <a:schemeClr val="tx1"/>
                          </a:solidFill>
                        </a:rPr>
                        <a:t>Focus on capturing data that will increase platform capabilities and streamline processes.</a:t>
                      </a:r>
                    </a:p>
                    <a:p>
                      <a:pPr marL="0" marR="0" lvl="0" indent="0" algn="ctr" defTabSz="457017" rtl="0" eaLnBrk="1" fontAlgn="auto" latinLnBrk="0" hangingPunct="1">
                        <a:lnSpc>
                          <a:spcPct val="100000"/>
                        </a:lnSpc>
                        <a:spcBef>
                          <a:spcPts val="0"/>
                        </a:spcBef>
                        <a:spcAft>
                          <a:spcPts val="0"/>
                        </a:spcAft>
                        <a:buClrTx/>
                        <a:buSzTx/>
                        <a:buFontTx/>
                        <a:buNone/>
                        <a:tabLst/>
                        <a:defRPr/>
                      </a:pPr>
                      <a:endParaRPr lang="en-US" sz="1400" b="0">
                        <a:solidFill>
                          <a:schemeClr val="tx1"/>
                        </a:solidFill>
                      </a:endParaRPr>
                    </a:p>
                  </a:txBody>
                  <a:tcPr marL="127177" marR="127177" marT="127177" marB="42145">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3">
                        <a:lumMod val="10000"/>
                        <a:lumOff val="90000"/>
                      </a:schemeClr>
                    </a:solidFill>
                  </a:tcPr>
                </a:tc>
                <a:tc>
                  <a:txBody>
                    <a:bodyPr/>
                    <a:lstStyle/>
                    <a:p>
                      <a:pPr marL="0" marR="0" lvl="0" indent="0" algn="ctr" defTabSz="457017" rtl="0" eaLnBrk="1" fontAlgn="auto" latinLnBrk="0" hangingPunct="1">
                        <a:lnSpc>
                          <a:spcPct val="100000"/>
                        </a:lnSpc>
                        <a:spcBef>
                          <a:spcPts val="0"/>
                        </a:spcBef>
                        <a:spcAft>
                          <a:spcPts val="0"/>
                        </a:spcAft>
                        <a:buClrTx/>
                        <a:buSzTx/>
                        <a:buFontTx/>
                        <a:buNone/>
                        <a:tabLst/>
                        <a:defRPr/>
                      </a:pPr>
                      <a:r>
                        <a:rPr lang="en-US" sz="1400" b="0">
                          <a:solidFill>
                            <a:schemeClr val="tx1"/>
                          </a:solidFill>
                        </a:rPr>
                        <a:t>Use what ServiceNow brings and adjust the business before adjusting the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kern="1200">
                          <a:solidFill>
                            <a:schemeClr val="tx1"/>
                          </a:solidFill>
                          <a:latin typeface="+mn-lt"/>
                          <a:ea typeface="+mn-ea"/>
                          <a:cs typeface="+mn-cs"/>
                        </a:rPr>
                        <a:t>Stick to the baseline.</a:t>
                      </a:r>
                    </a:p>
                    <a:p>
                      <a:endParaRPr lang="en-US" sz="1400" b="0">
                        <a:solidFill>
                          <a:schemeClr val="tx1"/>
                        </a:solidFill>
                      </a:endParaRPr>
                    </a:p>
                  </a:txBody>
                  <a:tcPr marL="127177" marR="127177" marT="127177" marB="4239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3">
                        <a:lumMod val="10000"/>
                        <a:lumOff val="90000"/>
                      </a:schemeClr>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1400" b="0" i="0" u="none" strike="noStrike" kern="1200" cap="none" spc="0" normalizeH="0" baseline="0" noProof="0">
                          <a:ln>
                            <a:noFill/>
                          </a:ln>
                          <a:solidFill>
                            <a:schemeClr val="tx1"/>
                          </a:solidFill>
                          <a:effectLst/>
                          <a:uLnTx/>
                          <a:uFillTx/>
                          <a:latin typeface="+mn-lt"/>
                          <a:ea typeface="+mn-ea"/>
                          <a:cs typeface="+mn-cs"/>
                        </a:rPr>
                        <a:t>Follow the 80/20 rule. What decisions will accommodate 80% of your situations.</a:t>
                      </a:r>
                      <a:r>
                        <a:rPr lang="en-US" sz="1400" b="0" i="0" u="none" strike="noStrike" kern="1200" cap="none" spc="0" normalizeH="0" baseline="0" noProof="0">
                          <a:ln>
                            <a:noFill/>
                          </a:ln>
                          <a:solidFill>
                            <a:schemeClr val="tx1"/>
                          </a:solidFill>
                          <a:effectLst/>
                          <a:uLnTx/>
                          <a:uFillTx/>
                          <a:latin typeface="+mn-lt"/>
                          <a:ea typeface="+mn-ea"/>
                          <a:cs typeface="+mn-cs"/>
                        </a:rPr>
                        <a:t> </a:t>
                      </a:r>
                      <a:r>
                        <a:rPr kumimoji="0" lang="en-US" sz="1400" b="0" i="0" u="none" strike="noStrike" kern="1200" cap="none" spc="0" normalizeH="0" baseline="0" noProof="0">
                          <a:ln>
                            <a:noFill/>
                          </a:ln>
                          <a:solidFill>
                            <a:schemeClr val="tx1"/>
                          </a:solidFill>
                          <a:effectLst/>
                          <a:uLnTx/>
                          <a:uFillTx/>
                          <a:latin typeface="+mn-lt"/>
                          <a:ea typeface="+mn-ea"/>
                          <a:cs typeface="+mn-cs"/>
                        </a:rPr>
                        <a:t>Don’t let exceptions derail the entire discussion and process.</a:t>
                      </a:r>
                    </a:p>
                    <a:p>
                      <a:endParaRPr lang="en-US" sz="1400" b="0">
                        <a:solidFill>
                          <a:schemeClr val="tx1"/>
                        </a:solidFill>
                      </a:endParaRPr>
                    </a:p>
                  </a:txBody>
                  <a:tcPr marL="127177" marR="127177" marT="127177" marB="4239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3">
                        <a:lumMod val="10000"/>
                        <a:lumOff val="90000"/>
                      </a:schemeClr>
                    </a:solidFill>
                  </a:tcPr>
                </a:tc>
                <a:tc>
                  <a:txBody>
                    <a:bodyPr/>
                    <a:lstStyle/>
                    <a:p>
                      <a:pPr marL="0" marR="0" lvl="0" indent="0" algn="ctr" defTabSz="457017" rtl="0" eaLnBrk="1" fontAlgn="auto" latinLnBrk="0" hangingPunct="1">
                        <a:lnSpc>
                          <a:spcPct val="100000"/>
                        </a:lnSpc>
                        <a:spcBef>
                          <a:spcPts val="0"/>
                        </a:spcBef>
                        <a:spcAft>
                          <a:spcPts val="0"/>
                        </a:spcAft>
                        <a:buClrTx/>
                        <a:buSzTx/>
                        <a:buFontTx/>
                        <a:buNone/>
                        <a:tabLst/>
                        <a:defRPr/>
                      </a:pPr>
                      <a:r>
                        <a:rPr lang="en-US" sz="1400" b="0">
                          <a:solidFill>
                            <a:schemeClr val="tx1"/>
                          </a:solidFill>
                        </a:rPr>
                        <a:t>Utilize rapid prototyping and iterative development to review and test the system to catch problems early on.</a:t>
                      </a:r>
                    </a:p>
                  </a:txBody>
                  <a:tcPr marL="127177" marR="127177" marT="127177" marB="4239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3">
                        <a:lumMod val="10000"/>
                        <a:lumOff val="90000"/>
                      </a:schemeClr>
                    </a:solidFill>
                  </a:tcPr>
                </a:tc>
                <a:extLst>
                  <a:ext uri="{0D108BD9-81ED-4DB2-BD59-A6C34878D82A}">
                    <a16:rowId xmlns:a16="http://schemas.microsoft.com/office/drawing/2014/main" val="2308631017"/>
                  </a:ext>
                </a:extLst>
              </a:tr>
              <a:tr h="2445720">
                <a:tc>
                  <a:txBody>
                    <a:bodyPr/>
                    <a:lstStyle/>
                    <a:p>
                      <a:pPr marL="0" marR="0" lvl="0" indent="0" algn="ctr" defTabSz="457017" rtl="0" eaLnBrk="1" fontAlgn="auto" latinLnBrk="0" hangingPunct="1">
                        <a:lnSpc>
                          <a:spcPct val="100000"/>
                        </a:lnSpc>
                        <a:spcBef>
                          <a:spcPts val="0"/>
                        </a:spcBef>
                        <a:spcAft>
                          <a:spcPts val="0"/>
                        </a:spcAft>
                        <a:buClrTx/>
                        <a:buSzTx/>
                        <a:buFontTx/>
                        <a:buNone/>
                        <a:tabLst/>
                        <a:defRPr/>
                      </a:pPr>
                      <a:r>
                        <a:rPr lang="en-US" sz="1400" b="0">
                          <a:solidFill>
                            <a:schemeClr val="tx1"/>
                          </a:solidFill>
                        </a:rPr>
                        <a:t>Information Security Carefully consider who needs access to sensitive information.</a:t>
                      </a:r>
                    </a:p>
                    <a:p>
                      <a:pPr algn="ctr"/>
                      <a:endParaRPr lang="en-US" sz="1400" b="0">
                        <a:solidFill>
                          <a:schemeClr val="tx1"/>
                        </a:solidFill>
                      </a:endParaRPr>
                    </a:p>
                  </a:txBody>
                  <a:tcPr marL="127177" marR="127177" marT="125999" marB="4239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3">
                        <a:lumMod val="10000"/>
                        <a:lumOff val="90000"/>
                      </a:schemeClr>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en-US" sz="1400" b="0" i="0" u="none" strike="noStrike" kern="1200" cap="none" spc="0" normalizeH="0" baseline="0" noProof="0">
                          <a:ln>
                            <a:noFill/>
                          </a:ln>
                          <a:solidFill>
                            <a:schemeClr val="tx1"/>
                          </a:solidFill>
                          <a:effectLst/>
                          <a:uLnTx/>
                          <a:uFillTx/>
                          <a:latin typeface="+mn-lt"/>
                          <a:ea typeface="+mn-ea"/>
                          <a:cs typeface="+mn-cs"/>
                        </a:rPr>
                        <a:t>Don’t ignore or avoid difficult decisions. Escalate when needed. Embrace change.</a:t>
                      </a:r>
                    </a:p>
                    <a:p>
                      <a:endParaRPr lang="en-US" sz="1400" b="0">
                        <a:solidFill>
                          <a:schemeClr val="tx1"/>
                        </a:solidFill>
                      </a:endParaRPr>
                    </a:p>
                  </a:txBody>
                  <a:tcPr marL="127177" marR="127177" marT="127177" marB="4239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3">
                        <a:lumMod val="10000"/>
                        <a:lumOff val="90000"/>
                      </a:schemeClr>
                    </a:solidFill>
                  </a:tcPr>
                </a:tc>
                <a:tc>
                  <a:txBody>
                    <a:bodyPr/>
                    <a:lstStyle/>
                    <a:p>
                      <a:pPr algn="ctr"/>
                      <a:r>
                        <a:rPr lang="en-US" sz="1400" b="0">
                          <a:solidFill>
                            <a:schemeClr val="tx1"/>
                          </a:solidFill>
                        </a:rPr>
                        <a:t>Challenge current practice and drive value by eliminating pain points.  </a:t>
                      </a:r>
                    </a:p>
                  </a:txBody>
                  <a:tcPr marL="127177" marR="127177" marT="127177" marB="4239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3">
                        <a:lumMod val="10000"/>
                        <a:lumOff val="90000"/>
                      </a:schemeClr>
                    </a:solidFill>
                  </a:tcPr>
                </a:tc>
                <a:tc>
                  <a:txBody>
                    <a:bodyPr/>
                    <a:lstStyle/>
                    <a:p>
                      <a:pPr marL="0" marR="0" lvl="0" indent="0" algn="ctr" defTabSz="457017" rtl="0" eaLnBrk="1" fontAlgn="auto" latinLnBrk="0" hangingPunct="1">
                        <a:lnSpc>
                          <a:spcPct val="100000"/>
                        </a:lnSpc>
                        <a:spcBef>
                          <a:spcPts val="0"/>
                        </a:spcBef>
                        <a:spcAft>
                          <a:spcPts val="0"/>
                        </a:spcAft>
                        <a:buClrTx/>
                        <a:buSzTx/>
                        <a:buFontTx/>
                        <a:buNone/>
                        <a:tabLst/>
                        <a:defRPr/>
                      </a:pPr>
                      <a:r>
                        <a:rPr lang="en-US" sz="1400" b="0">
                          <a:solidFill>
                            <a:schemeClr val="tx1"/>
                          </a:solidFill>
                        </a:rPr>
                        <a:t>Strive for standardization.  Focus on configuration, not customization. Exceptions should be approved.  </a:t>
                      </a:r>
                    </a:p>
                    <a:p>
                      <a:endParaRPr lang="en-US" sz="1400" b="0">
                        <a:solidFill>
                          <a:schemeClr val="tx1"/>
                        </a:solidFill>
                      </a:endParaRPr>
                    </a:p>
                  </a:txBody>
                  <a:tcPr marL="127177" marR="127177" marT="127177" marB="42392">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solidFill>
                      <a:schemeClr val="accent3">
                        <a:lumMod val="10000"/>
                        <a:lumOff val="90000"/>
                      </a:schemeClr>
                    </a:solidFill>
                  </a:tcPr>
                </a:tc>
                <a:extLst>
                  <a:ext uri="{0D108BD9-81ED-4DB2-BD59-A6C34878D82A}">
                    <a16:rowId xmlns:a16="http://schemas.microsoft.com/office/drawing/2014/main" val="2833729931"/>
                  </a:ext>
                </a:extLst>
              </a:tr>
            </a:tbl>
          </a:graphicData>
        </a:graphic>
      </p:graphicFrame>
      <p:grpSp>
        <p:nvGrpSpPr>
          <p:cNvPr id="8" name="Picture 7">
            <a:extLst>
              <a:ext uri="{FF2B5EF4-FFF2-40B4-BE49-F238E27FC236}">
                <a16:creationId xmlns:a16="http://schemas.microsoft.com/office/drawing/2014/main" id="{900D227B-5595-2C0B-01FD-7EF161D44336}"/>
              </a:ext>
            </a:extLst>
          </p:cNvPr>
          <p:cNvGrpSpPr/>
          <p:nvPr/>
        </p:nvGrpSpPr>
        <p:grpSpPr>
          <a:xfrm>
            <a:off x="1479534" y="2613481"/>
            <a:ext cx="731520" cy="731520"/>
            <a:chOff x="1479534" y="2613481"/>
            <a:chExt cx="731520" cy="731520"/>
          </a:xfrm>
        </p:grpSpPr>
        <p:sp>
          <p:nvSpPr>
            <p:cNvPr id="12" name="Freeform: Shape 11">
              <a:extLst>
                <a:ext uri="{FF2B5EF4-FFF2-40B4-BE49-F238E27FC236}">
                  <a16:creationId xmlns:a16="http://schemas.microsoft.com/office/drawing/2014/main" id="{A35F9752-7F09-F164-B125-2284B313BEDE}"/>
                </a:ext>
              </a:extLst>
            </p:cNvPr>
            <p:cNvSpPr/>
            <p:nvPr/>
          </p:nvSpPr>
          <p:spPr>
            <a:xfrm>
              <a:off x="1513596" y="2647583"/>
              <a:ext cx="673455" cy="674630"/>
            </a:xfrm>
            <a:custGeom>
              <a:avLst/>
              <a:gdLst>
                <a:gd name="connsiteX0" fmla="*/ 353415 w 673455"/>
                <a:gd name="connsiteY0" fmla="*/ 423097 h 674630"/>
                <a:gd name="connsiteX1" fmla="*/ 358558 w 673455"/>
                <a:gd name="connsiteY1" fmla="*/ 408581 h 674630"/>
                <a:gd name="connsiteX2" fmla="*/ 407051 w 673455"/>
                <a:gd name="connsiteY2" fmla="*/ 315736 h 674630"/>
                <a:gd name="connsiteX3" fmla="*/ 314206 w 673455"/>
                <a:gd name="connsiteY3" fmla="*/ 267243 h 674630"/>
                <a:gd name="connsiteX4" fmla="*/ 265632 w 673455"/>
                <a:gd name="connsiteY4" fmla="*/ 315998 h 674630"/>
                <a:gd name="connsiteX5" fmla="*/ 251688 w 673455"/>
                <a:gd name="connsiteY5" fmla="*/ 321370 h 674630"/>
                <a:gd name="connsiteX6" fmla="*/ 228828 w 673455"/>
                <a:gd name="connsiteY6" fmla="*/ 332800 h 674630"/>
                <a:gd name="connsiteX7" fmla="*/ 343128 w 673455"/>
                <a:gd name="connsiteY7" fmla="*/ 230248 h 674630"/>
                <a:gd name="connsiteX8" fmla="*/ 445680 w 673455"/>
                <a:gd name="connsiteY8" fmla="*/ 344548 h 674630"/>
                <a:gd name="connsiteX9" fmla="*/ 343128 w 673455"/>
                <a:gd name="connsiteY9" fmla="*/ 447100 h 674630"/>
                <a:gd name="connsiteX10" fmla="*/ 559155 w 673455"/>
                <a:gd name="connsiteY10" fmla="*/ 337486 h 674630"/>
                <a:gd name="connsiteX11" fmla="*/ 331742 w 673455"/>
                <a:gd name="connsiteY11" fmla="*/ 120157 h 674630"/>
                <a:gd name="connsiteX12" fmla="*/ 114413 w 673455"/>
                <a:gd name="connsiteY12" fmla="*/ 337486 h 674630"/>
                <a:gd name="connsiteX13" fmla="*/ 119557 w 673455"/>
                <a:gd name="connsiteY13" fmla="*/ 383892 h 674630"/>
                <a:gd name="connsiteX14" fmla="*/ 151332 w 673455"/>
                <a:gd name="connsiteY14" fmla="*/ 368690 h 674630"/>
                <a:gd name="connsiteX15" fmla="*/ 148818 w 673455"/>
                <a:gd name="connsiteY15" fmla="*/ 337829 h 674630"/>
                <a:gd name="connsiteX16" fmla="*/ 336956 w 673455"/>
                <a:gd name="connsiteY16" fmla="*/ 149463 h 674630"/>
                <a:gd name="connsiteX17" fmla="*/ 525322 w 673455"/>
                <a:gd name="connsiteY17" fmla="*/ 337601 h 674630"/>
                <a:gd name="connsiteX18" fmla="*/ 337184 w 673455"/>
                <a:gd name="connsiteY18" fmla="*/ 525967 h 674630"/>
                <a:gd name="connsiteX19" fmla="*/ 336841 w 673455"/>
                <a:gd name="connsiteY19" fmla="*/ 525967 h 674630"/>
                <a:gd name="connsiteX20" fmla="*/ 305752 w 673455"/>
                <a:gd name="connsiteY20" fmla="*/ 523224 h 674630"/>
                <a:gd name="connsiteX21" fmla="*/ 290550 w 673455"/>
                <a:gd name="connsiteY21" fmla="*/ 555114 h 674630"/>
                <a:gd name="connsiteX22" fmla="*/ 336841 w 673455"/>
                <a:gd name="connsiteY22" fmla="*/ 560257 h 674630"/>
                <a:gd name="connsiteX23" fmla="*/ 559269 w 673455"/>
                <a:gd name="connsiteY23" fmla="*/ 337829 h 674630"/>
                <a:gd name="connsiteX24" fmla="*/ 673455 w 673455"/>
                <a:gd name="connsiteY24" fmla="*/ 337486 h 674630"/>
                <a:gd name="connsiteX25" fmla="*/ 337486 w 673455"/>
                <a:gd name="connsiteY25" fmla="*/ 1 h 674630"/>
                <a:gd name="connsiteX26" fmla="*/ 1 w 673455"/>
                <a:gd name="connsiteY26" fmla="*/ 335970 h 674630"/>
                <a:gd name="connsiteX27" fmla="*/ 14515 w 673455"/>
                <a:gd name="connsiteY27" fmla="*/ 434527 h 674630"/>
                <a:gd name="connsiteX28" fmla="*/ 45948 w 673455"/>
                <a:gd name="connsiteY28" fmla="*/ 419554 h 674630"/>
                <a:gd name="connsiteX29" fmla="*/ 255186 w 673455"/>
                <a:gd name="connsiteY29" fmla="*/ 45776 h 674630"/>
                <a:gd name="connsiteX30" fmla="*/ 628965 w 673455"/>
                <a:gd name="connsiteY30" fmla="*/ 255014 h 674630"/>
                <a:gd name="connsiteX31" fmla="*/ 419726 w 673455"/>
                <a:gd name="connsiteY31" fmla="*/ 628793 h 674630"/>
                <a:gd name="connsiteX32" fmla="*/ 255345 w 673455"/>
                <a:gd name="connsiteY32" fmla="*/ 628837 h 674630"/>
                <a:gd name="connsiteX33" fmla="*/ 240258 w 673455"/>
                <a:gd name="connsiteY33" fmla="*/ 660270 h 674630"/>
                <a:gd name="connsiteX34" fmla="*/ 659183 w 673455"/>
                <a:gd name="connsiteY34" fmla="*/ 435198 h 674630"/>
                <a:gd name="connsiteX35" fmla="*/ 673455 w 673455"/>
                <a:gd name="connsiteY35" fmla="*/ 337829 h 674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73455" h="674630">
                  <a:moveTo>
                    <a:pt x="353415" y="423097"/>
                  </a:moveTo>
                  <a:cubicBezTo>
                    <a:pt x="355621" y="418447"/>
                    <a:pt x="357344" y="413583"/>
                    <a:pt x="358558" y="408581"/>
                  </a:cubicBezTo>
                  <a:cubicBezTo>
                    <a:pt x="397587" y="396334"/>
                    <a:pt x="419298" y="354766"/>
                    <a:pt x="407051" y="315736"/>
                  </a:cubicBezTo>
                  <a:cubicBezTo>
                    <a:pt x="394804" y="276707"/>
                    <a:pt x="353236" y="254996"/>
                    <a:pt x="314206" y="267243"/>
                  </a:cubicBezTo>
                  <a:cubicBezTo>
                    <a:pt x="290990" y="274529"/>
                    <a:pt x="272832" y="292754"/>
                    <a:pt x="265632" y="315998"/>
                  </a:cubicBezTo>
                  <a:cubicBezTo>
                    <a:pt x="260823" y="317338"/>
                    <a:pt x="256153" y="319137"/>
                    <a:pt x="251688" y="321370"/>
                  </a:cubicBezTo>
                  <a:lnTo>
                    <a:pt x="228828" y="332800"/>
                  </a:lnTo>
                  <a:cubicBezTo>
                    <a:pt x="232072" y="272918"/>
                    <a:pt x="283246" y="227004"/>
                    <a:pt x="343128" y="230248"/>
                  </a:cubicBezTo>
                  <a:cubicBezTo>
                    <a:pt x="403010" y="233492"/>
                    <a:pt x="448924" y="284666"/>
                    <a:pt x="445680" y="344548"/>
                  </a:cubicBezTo>
                  <a:cubicBezTo>
                    <a:pt x="442681" y="399896"/>
                    <a:pt x="398476" y="444102"/>
                    <a:pt x="343128" y="447100"/>
                  </a:cubicBezTo>
                  <a:close/>
                  <a:moveTo>
                    <a:pt x="559155" y="337486"/>
                  </a:moveTo>
                  <a:cubicBezTo>
                    <a:pt x="556370" y="214674"/>
                    <a:pt x="454554" y="117373"/>
                    <a:pt x="331742" y="120157"/>
                  </a:cubicBezTo>
                  <a:cubicBezTo>
                    <a:pt x="212850" y="122853"/>
                    <a:pt x="117109" y="218594"/>
                    <a:pt x="114413" y="337486"/>
                  </a:cubicBezTo>
                  <a:cubicBezTo>
                    <a:pt x="114460" y="353094"/>
                    <a:pt x="116185" y="368653"/>
                    <a:pt x="119557" y="383892"/>
                  </a:cubicBezTo>
                  <a:lnTo>
                    <a:pt x="151332" y="368690"/>
                  </a:lnTo>
                  <a:cubicBezTo>
                    <a:pt x="149624" y="358492"/>
                    <a:pt x="148782" y="348169"/>
                    <a:pt x="148818" y="337829"/>
                  </a:cubicBezTo>
                  <a:cubicBezTo>
                    <a:pt x="148755" y="233861"/>
                    <a:pt x="232987" y="149526"/>
                    <a:pt x="336956" y="149463"/>
                  </a:cubicBezTo>
                  <a:cubicBezTo>
                    <a:pt x="440924" y="149400"/>
                    <a:pt x="525259" y="233632"/>
                    <a:pt x="525322" y="337601"/>
                  </a:cubicBezTo>
                  <a:cubicBezTo>
                    <a:pt x="525385" y="441570"/>
                    <a:pt x="441153" y="525904"/>
                    <a:pt x="337184" y="525967"/>
                  </a:cubicBezTo>
                  <a:cubicBezTo>
                    <a:pt x="337070" y="525967"/>
                    <a:pt x="336956" y="525967"/>
                    <a:pt x="336841" y="525967"/>
                  </a:cubicBezTo>
                  <a:cubicBezTo>
                    <a:pt x="326418" y="525941"/>
                    <a:pt x="316018" y="525023"/>
                    <a:pt x="305752" y="523224"/>
                  </a:cubicBezTo>
                  <a:lnTo>
                    <a:pt x="290550" y="555114"/>
                  </a:lnTo>
                  <a:cubicBezTo>
                    <a:pt x="305752" y="558482"/>
                    <a:pt x="321271" y="560207"/>
                    <a:pt x="336841" y="560257"/>
                  </a:cubicBezTo>
                  <a:cubicBezTo>
                    <a:pt x="459633" y="560131"/>
                    <a:pt x="559143" y="460621"/>
                    <a:pt x="559269" y="337829"/>
                  </a:cubicBezTo>
                  <a:close/>
                  <a:moveTo>
                    <a:pt x="673455" y="337486"/>
                  </a:moveTo>
                  <a:cubicBezTo>
                    <a:pt x="673873" y="151517"/>
                    <a:pt x="523455" y="420"/>
                    <a:pt x="337486" y="1"/>
                  </a:cubicBezTo>
                  <a:cubicBezTo>
                    <a:pt x="151518" y="-418"/>
                    <a:pt x="420" y="150000"/>
                    <a:pt x="1" y="335970"/>
                  </a:cubicBezTo>
                  <a:cubicBezTo>
                    <a:pt x="-74" y="369360"/>
                    <a:pt x="4817" y="402576"/>
                    <a:pt x="14515" y="434527"/>
                  </a:cubicBezTo>
                  <a:lnTo>
                    <a:pt x="45948" y="419554"/>
                  </a:lnTo>
                  <a:cubicBezTo>
                    <a:pt x="511" y="258558"/>
                    <a:pt x="94190" y="91212"/>
                    <a:pt x="255186" y="45776"/>
                  </a:cubicBezTo>
                  <a:cubicBezTo>
                    <a:pt x="416181" y="339"/>
                    <a:pt x="583528" y="94018"/>
                    <a:pt x="628965" y="255014"/>
                  </a:cubicBezTo>
                  <a:cubicBezTo>
                    <a:pt x="674401" y="416009"/>
                    <a:pt x="580721" y="583356"/>
                    <a:pt x="419726" y="628793"/>
                  </a:cubicBezTo>
                  <a:cubicBezTo>
                    <a:pt x="365984" y="643959"/>
                    <a:pt x="309095" y="643975"/>
                    <a:pt x="255345" y="628837"/>
                  </a:cubicBezTo>
                  <a:lnTo>
                    <a:pt x="240258" y="660270"/>
                  </a:lnTo>
                  <a:cubicBezTo>
                    <a:pt x="418093" y="713801"/>
                    <a:pt x="605652" y="613033"/>
                    <a:pt x="659183" y="435198"/>
                  </a:cubicBezTo>
                  <a:cubicBezTo>
                    <a:pt x="668690" y="403617"/>
                    <a:pt x="673498" y="370809"/>
                    <a:pt x="673455" y="337829"/>
                  </a:cubicBezTo>
                  <a:close/>
                </a:path>
              </a:pathLst>
            </a:custGeom>
            <a:solidFill>
              <a:srgbClr val="293E40"/>
            </a:solidFill>
            <a:ln w="1131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F1A6627-0A21-9D8C-6148-7E476E89C645}"/>
                </a:ext>
              </a:extLst>
            </p:cNvPr>
            <p:cNvSpPr/>
            <p:nvPr/>
          </p:nvSpPr>
          <p:spPr>
            <a:xfrm>
              <a:off x="1496622" y="3001775"/>
              <a:ext cx="337257" cy="337567"/>
            </a:xfrm>
            <a:custGeom>
              <a:avLst/>
              <a:gdLst>
                <a:gd name="connsiteX0" fmla="*/ 301922 w 337257"/>
                <a:gd name="connsiteY0" fmla="*/ 2154 h 337567"/>
                <a:gd name="connsiteX1" fmla="*/ 14344 w 337257"/>
                <a:gd name="connsiteY1" fmla="*/ 139771 h 337567"/>
                <a:gd name="connsiteX2" fmla="*/ 2405 w 337257"/>
                <a:gd name="connsiteY2" fmla="*/ 173098 h 337567"/>
                <a:gd name="connsiteX3" fmla="*/ 17201 w 337257"/>
                <a:gd name="connsiteY3" fmla="*/ 186177 h 337567"/>
                <a:gd name="connsiteX4" fmla="*/ 106012 w 337257"/>
                <a:gd name="connsiteY4" fmla="*/ 215781 h 337567"/>
                <a:gd name="connsiteX5" fmla="*/ 121786 w 337257"/>
                <a:gd name="connsiteY5" fmla="*/ 231554 h 337567"/>
                <a:gd name="connsiteX6" fmla="*/ 151389 w 337257"/>
                <a:gd name="connsiteY6" fmla="*/ 320365 h 337567"/>
                <a:gd name="connsiteX7" fmla="*/ 182999 w 337257"/>
                <a:gd name="connsiteY7" fmla="*/ 336302 h 337567"/>
                <a:gd name="connsiteX8" fmla="*/ 197795 w 337257"/>
                <a:gd name="connsiteY8" fmla="*/ 323223 h 337567"/>
                <a:gd name="connsiteX9" fmla="*/ 334955 w 337257"/>
                <a:gd name="connsiteY9" fmla="*/ 35644 h 337567"/>
                <a:gd name="connsiteX10" fmla="*/ 322603 w 337257"/>
                <a:gd name="connsiteY10" fmla="*/ 2296 h 337567"/>
                <a:gd name="connsiteX11" fmla="*/ 301922 w 337257"/>
                <a:gd name="connsiteY11" fmla="*/ 2154 h 337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7257" h="337567">
                  <a:moveTo>
                    <a:pt x="301922" y="2154"/>
                  </a:moveTo>
                  <a:lnTo>
                    <a:pt x="14344" y="139771"/>
                  </a:lnTo>
                  <a:cubicBezTo>
                    <a:pt x="1844" y="145677"/>
                    <a:pt x="-3501" y="160598"/>
                    <a:pt x="2405" y="173098"/>
                  </a:cubicBezTo>
                  <a:cubicBezTo>
                    <a:pt x="5336" y="179301"/>
                    <a:pt x="10685" y="184029"/>
                    <a:pt x="17201" y="186177"/>
                  </a:cubicBezTo>
                  <a:lnTo>
                    <a:pt x="106012" y="215781"/>
                  </a:lnTo>
                  <a:cubicBezTo>
                    <a:pt x="113481" y="218228"/>
                    <a:pt x="119338" y="224086"/>
                    <a:pt x="121786" y="231554"/>
                  </a:cubicBezTo>
                  <a:lnTo>
                    <a:pt x="151389" y="320365"/>
                  </a:lnTo>
                  <a:cubicBezTo>
                    <a:pt x="155718" y="333495"/>
                    <a:pt x="169869" y="340630"/>
                    <a:pt x="182999" y="336302"/>
                  </a:cubicBezTo>
                  <a:cubicBezTo>
                    <a:pt x="189515" y="334154"/>
                    <a:pt x="194864" y="329426"/>
                    <a:pt x="197795" y="323223"/>
                  </a:cubicBezTo>
                  <a:lnTo>
                    <a:pt x="334955" y="35644"/>
                  </a:lnTo>
                  <a:cubicBezTo>
                    <a:pt x="340752" y="23024"/>
                    <a:pt x="335223" y="8094"/>
                    <a:pt x="322603" y="2296"/>
                  </a:cubicBezTo>
                  <a:cubicBezTo>
                    <a:pt x="316049" y="-715"/>
                    <a:pt x="308518" y="-767"/>
                    <a:pt x="301922" y="2154"/>
                  </a:cubicBezTo>
                  <a:close/>
                </a:path>
              </a:pathLst>
            </a:custGeom>
            <a:solidFill>
              <a:schemeClr val="accent1"/>
            </a:solidFill>
            <a:ln w="1131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6158B39-5CC2-02C9-6146-03D670E2638A}"/>
                </a:ext>
              </a:extLst>
            </p:cNvPr>
            <p:cNvSpPr/>
            <p:nvPr/>
          </p:nvSpPr>
          <p:spPr>
            <a:xfrm>
              <a:off x="1479534" y="2613481"/>
              <a:ext cx="731520" cy="731520"/>
            </a:xfrm>
            <a:custGeom>
              <a:avLst/>
              <a:gdLst>
                <a:gd name="connsiteX0" fmla="*/ 0 w 731520"/>
                <a:gd name="connsiteY0" fmla="*/ 0 h 731520"/>
                <a:gd name="connsiteX1" fmla="*/ 731520 w 731520"/>
                <a:gd name="connsiteY1" fmla="*/ 0 h 731520"/>
                <a:gd name="connsiteX2" fmla="*/ 731520 w 731520"/>
                <a:gd name="connsiteY2" fmla="*/ 731520 h 731520"/>
                <a:gd name="connsiteX3" fmla="*/ 0 w 731520"/>
                <a:gd name="connsiteY3" fmla="*/ 731520 h 731520"/>
              </a:gdLst>
              <a:ahLst/>
              <a:cxnLst>
                <a:cxn ang="0">
                  <a:pos x="connsiteX0" y="connsiteY0"/>
                </a:cxn>
                <a:cxn ang="0">
                  <a:pos x="connsiteX1" y="connsiteY1"/>
                </a:cxn>
                <a:cxn ang="0">
                  <a:pos x="connsiteX2" y="connsiteY2"/>
                </a:cxn>
                <a:cxn ang="0">
                  <a:pos x="connsiteX3" y="connsiteY3"/>
                </a:cxn>
              </a:cxnLst>
              <a:rect l="l" t="t" r="r" b="b"/>
              <a:pathLst>
                <a:path w="731520" h="731520">
                  <a:moveTo>
                    <a:pt x="0" y="0"/>
                  </a:moveTo>
                  <a:lnTo>
                    <a:pt x="731520" y="0"/>
                  </a:lnTo>
                  <a:lnTo>
                    <a:pt x="731520" y="731520"/>
                  </a:lnTo>
                  <a:lnTo>
                    <a:pt x="0" y="731520"/>
                  </a:lnTo>
                  <a:close/>
                </a:path>
              </a:pathLst>
            </a:custGeom>
            <a:noFill/>
            <a:ln w="11311" cap="flat">
              <a:noFill/>
              <a:prstDash val="solid"/>
              <a:miter/>
            </a:ln>
          </p:spPr>
          <p:txBody>
            <a:bodyPr rtlCol="0" anchor="ctr"/>
            <a:lstStyle/>
            <a:p>
              <a:endParaRPr lang="en-US"/>
            </a:p>
          </p:txBody>
        </p:sp>
      </p:grpSp>
      <p:grpSp>
        <p:nvGrpSpPr>
          <p:cNvPr id="15" name="Picture 8">
            <a:extLst>
              <a:ext uri="{FF2B5EF4-FFF2-40B4-BE49-F238E27FC236}">
                <a16:creationId xmlns:a16="http://schemas.microsoft.com/office/drawing/2014/main" id="{92987FD9-AFD3-21E8-B451-58F1CF5D4A0F}"/>
              </a:ext>
            </a:extLst>
          </p:cNvPr>
          <p:cNvGrpSpPr/>
          <p:nvPr/>
        </p:nvGrpSpPr>
        <p:grpSpPr>
          <a:xfrm>
            <a:off x="4259696" y="2613481"/>
            <a:ext cx="826572" cy="826572"/>
            <a:chOff x="4259696" y="2613481"/>
            <a:chExt cx="826572" cy="826572"/>
          </a:xfrm>
        </p:grpSpPr>
        <p:sp>
          <p:nvSpPr>
            <p:cNvPr id="16" name="Freeform: Shape 15">
              <a:extLst>
                <a:ext uri="{FF2B5EF4-FFF2-40B4-BE49-F238E27FC236}">
                  <a16:creationId xmlns:a16="http://schemas.microsoft.com/office/drawing/2014/main" id="{EE33E374-7DDD-7C7A-1708-1F3A250004C0}"/>
                </a:ext>
              </a:extLst>
            </p:cNvPr>
            <p:cNvSpPr/>
            <p:nvPr/>
          </p:nvSpPr>
          <p:spPr>
            <a:xfrm>
              <a:off x="4272611" y="2949275"/>
              <a:ext cx="245388" cy="116278"/>
            </a:xfrm>
            <a:custGeom>
              <a:avLst/>
              <a:gdLst>
                <a:gd name="connsiteX0" fmla="*/ 245389 w 245388"/>
                <a:gd name="connsiteY0" fmla="*/ 0 h 116278"/>
                <a:gd name="connsiteX1" fmla="*/ 122694 w 245388"/>
                <a:gd name="connsiteY1" fmla="*/ 116237 h 116278"/>
                <a:gd name="connsiteX2" fmla="*/ 0 w 245388"/>
                <a:gd name="connsiteY2" fmla="*/ 0 h 116278"/>
              </a:gdLst>
              <a:ahLst/>
              <a:cxnLst>
                <a:cxn ang="0">
                  <a:pos x="connsiteX0" y="connsiteY0"/>
                </a:cxn>
                <a:cxn ang="0">
                  <a:pos x="connsiteX1" y="connsiteY1"/>
                </a:cxn>
                <a:cxn ang="0">
                  <a:pos x="connsiteX2" y="connsiteY2"/>
                </a:cxn>
              </a:cxnLst>
              <a:rect l="l" t="t" r="r" b="b"/>
              <a:pathLst>
                <a:path w="245388" h="116278">
                  <a:moveTo>
                    <a:pt x="245389" y="0"/>
                  </a:moveTo>
                  <a:cubicBezTo>
                    <a:pt x="243558" y="65958"/>
                    <a:pt x="188655" y="117972"/>
                    <a:pt x="122694" y="116237"/>
                  </a:cubicBezTo>
                  <a:cubicBezTo>
                    <a:pt x="56734" y="117972"/>
                    <a:pt x="1830" y="65958"/>
                    <a:pt x="0" y="0"/>
                  </a:cubicBezTo>
                </a:path>
              </a:pathLst>
            </a:custGeom>
            <a:solidFill>
              <a:schemeClr val="tx2"/>
            </a:solidFill>
            <a:ln w="12799"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2D47D09-38CA-894C-E761-320567686323}"/>
                </a:ext>
              </a:extLst>
            </p:cNvPr>
            <p:cNvSpPr/>
            <p:nvPr/>
          </p:nvSpPr>
          <p:spPr>
            <a:xfrm>
              <a:off x="4827964" y="3052597"/>
              <a:ext cx="245388" cy="117194"/>
            </a:xfrm>
            <a:custGeom>
              <a:avLst/>
              <a:gdLst>
                <a:gd name="connsiteX0" fmla="*/ 245389 w 245388"/>
                <a:gd name="connsiteY0" fmla="*/ 0 h 117194"/>
                <a:gd name="connsiteX1" fmla="*/ 117063 w 245388"/>
                <a:gd name="connsiteY1" fmla="*/ 117063 h 117194"/>
                <a:gd name="connsiteX2" fmla="*/ 0 w 245388"/>
                <a:gd name="connsiteY2" fmla="*/ 0 h 117194"/>
              </a:gdLst>
              <a:ahLst/>
              <a:cxnLst>
                <a:cxn ang="0">
                  <a:pos x="connsiteX0" y="connsiteY0"/>
                </a:cxn>
                <a:cxn ang="0">
                  <a:pos x="connsiteX1" y="connsiteY1"/>
                </a:cxn>
                <a:cxn ang="0">
                  <a:pos x="connsiteX2" y="connsiteY2"/>
                </a:cxn>
              </a:cxnLst>
              <a:rect l="l" t="t" r="r" b="b"/>
              <a:pathLst>
                <a:path w="245388" h="117194">
                  <a:moveTo>
                    <a:pt x="245389" y="0"/>
                  </a:moveTo>
                  <a:cubicBezTo>
                    <a:pt x="242279" y="67762"/>
                    <a:pt x="184825" y="120173"/>
                    <a:pt x="117063" y="117063"/>
                  </a:cubicBezTo>
                  <a:cubicBezTo>
                    <a:pt x="53655" y="114153"/>
                    <a:pt x="2910" y="63407"/>
                    <a:pt x="0" y="0"/>
                  </a:cubicBezTo>
                </a:path>
              </a:pathLst>
            </a:custGeom>
            <a:solidFill>
              <a:schemeClr val="tx2"/>
            </a:solidFill>
            <a:ln w="12799"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C866B2C-07B2-3577-D373-6340619F7F01}"/>
                </a:ext>
              </a:extLst>
            </p:cNvPr>
            <p:cNvSpPr/>
            <p:nvPr/>
          </p:nvSpPr>
          <p:spPr>
            <a:xfrm>
              <a:off x="4272577" y="2726454"/>
              <a:ext cx="802882" cy="623191"/>
            </a:xfrm>
            <a:custGeom>
              <a:avLst/>
              <a:gdLst>
                <a:gd name="connsiteX0" fmla="*/ 785407 w 802882"/>
                <a:gd name="connsiteY0" fmla="*/ 163540 h 623191"/>
                <a:gd name="connsiteX1" fmla="*/ 23411 w 802882"/>
                <a:gd name="connsiteY1" fmla="*/ 422 h 623191"/>
                <a:gd name="connsiteX2" fmla="*/ 422 w 802882"/>
                <a:gd name="connsiteY2" fmla="*/ 15403 h 623191"/>
                <a:gd name="connsiteX3" fmla="*/ 15403 w 802882"/>
                <a:gd name="connsiteY3" fmla="*/ 38392 h 623191"/>
                <a:gd name="connsiteX4" fmla="*/ 103356 w 802882"/>
                <a:gd name="connsiteY4" fmla="*/ 57119 h 623191"/>
                <a:gd name="connsiteX5" fmla="*/ 103356 w 802882"/>
                <a:gd name="connsiteY5" fmla="*/ 222821 h 623191"/>
                <a:gd name="connsiteX6" fmla="*/ 142101 w 802882"/>
                <a:gd name="connsiteY6" fmla="*/ 222821 h 623191"/>
                <a:gd name="connsiteX7" fmla="*/ 142101 w 802882"/>
                <a:gd name="connsiteY7" fmla="*/ 65514 h 623191"/>
                <a:gd name="connsiteX8" fmla="*/ 376512 w 802882"/>
                <a:gd name="connsiteY8" fmla="*/ 115625 h 623191"/>
                <a:gd name="connsiteX9" fmla="*/ 226954 w 802882"/>
                <a:gd name="connsiteY9" fmla="*/ 598136 h 623191"/>
                <a:gd name="connsiteX10" fmla="*/ 229795 w 802882"/>
                <a:gd name="connsiteY10" fmla="*/ 615314 h 623191"/>
                <a:gd name="connsiteX11" fmla="*/ 245423 w 802882"/>
                <a:gd name="connsiteY11" fmla="*/ 623192 h 623191"/>
                <a:gd name="connsiteX12" fmla="*/ 555387 w 802882"/>
                <a:gd name="connsiteY12" fmla="*/ 623192 h 623191"/>
                <a:gd name="connsiteX13" fmla="*/ 571015 w 802882"/>
                <a:gd name="connsiteY13" fmla="*/ 615314 h 623191"/>
                <a:gd name="connsiteX14" fmla="*/ 573856 w 802882"/>
                <a:gd name="connsiteY14" fmla="*/ 598136 h 623191"/>
                <a:gd name="connsiteX15" fmla="*/ 427656 w 802882"/>
                <a:gd name="connsiteY15" fmla="*/ 126603 h 623191"/>
                <a:gd name="connsiteX16" fmla="*/ 658709 w 802882"/>
                <a:gd name="connsiteY16" fmla="*/ 176068 h 623191"/>
                <a:gd name="connsiteX17" fmla="*/ 658709 w 802882"/>
                <a:gd name="connsiteY17" fmla="*/ 326143 h 623191"/>
                <a:gd name="connsiteX18" fmla="*/ 697454 w 802882"/>
                <a:gd name="connsiteY18" fmla="*/ 326143 h 623191"/>
                <a:gd name="connsiteX19" fmla="*/ 697454 w 802882"/>
                <a:gd name="connsiteY19" fmla="*/ 184076 h 623191"/>
                <a:gd name="connsiteX20" fmla="*/ 777399 w 802882"/>
                <a:gd name="connsiteY20" fmla="*/ 201124 h 623191"/>
                <a:gd name="connsiteX21" fmla="*/ 781403 w 802882"/>
                <a:gd name="connsiteY21" fmla="*/ 201124 h 623191"/>
                <a:gd name="connsiteX22" fmla="*/ 802778 w 802882"/>
                <a:gd name="connsiteY22" fmla="*/ 183753 h 623191"/>
                <a:gd name="connsiteX23" fmla="*/ 785407 w 802882"/>
                <a:gd name="connsiteY23" fmla="*/ 162378 h 623191"/>
                <a:gd name="connsiteX24" fmla="*/ 271253 w 802882"/>
                <a:gd name="connsiteY24" fmla="*/ 584446 h 623191"/>
                <a:gd name="connsiteX25" fmla="*/ 400405 w 802882"/>
                <a:gd name="connsiteY25" fmla="*/ 169610 h 623191"/>
                <a:gd name="connsiteX26" fmla="*/ 529557 w 802882"/>
                <a:gd name="connsiteY26" fmla="*/ 584446 h 62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02882" h="623191">
                  <a:moveTo>
                    <a:pt x="785407" y="163540"/>
                  </a:moveTo>
                  <a:lnTo>
                    <a:pt x="23411" y="422"/>
                  </a:lnTo>
                  <a:cubicBezTo>
                    <a:pt x="12925" y="-1790"/>
                    <a:pt x="2633" y="4918"/>
                    <a:pt x="422" y="15403"/>
                  </a:cubicBezTo>
                  <a:cubicBezTo>
                    <a:pt x="-1790" y="25889"/>
                    <a:pt x="4918" y="36181"/>
                    <a:pt x="15403" y="38392"/>
                  </a:cubicBezTo>
                  <a:lnTo>
                    <a:pt x="103356" y="57119"/>
                  </a:lnTo>
                  <a:lnTo>
                    <a:pt x="103356" y="222821"/>
                  </a:lnTo>
                  <a:lnTo>
                    <a:pt x="142101" y="222821"/>
                  </a:lnTo>
                  <a:lnTo>
                    <a:pt x="142101" y="65514"/>
                  </a:lnTo>
                  <a:lnTo>
                    <a:pt x="376512" y="115625"/>
                  </a:lnTo>
                  <a:lnTo>
                    <a:pt x="226954" y="598136"/>
                  </a:lnTo>
                  <a:cubicBezTo>
                    <a:pt x="225130" y="603990"/>
                    <a:pt x="226184" y="610361"/>
                    <a:pt x="229795" y="615314"/>
                  </a:cubicBezTo>
                  <a:cubicBezTo>
                    <a:pt x="233481" y="620245"/>
                    <a:pt x="239266" y="623161"/>
                    <a:pt x="245423" y="623192"/>
                  </a:cubicBezTo>
                  <a:lnTo>
                    <a:pt x="555387" y="623192"/>
                  </a:lnTo>
                  <a:cubicBezTo>
                    <a:pt x="561544" y="623161"/>
                    <a:pt x="567329" y="620245"/>
                    <a:pt x="571015" y="615314"/>
                  </a:cubicBezTo>
                  <a:cubicBezTo>
                    <a:pt x="574626" y="610359"/>
                    <a:pt x="575680" y="603990"/>
                    <a:pt x="573856" y="598136"/>
                  </a:cubicBezTo>
                  <a:lnTo>
                    <a:pt x="427656" y="126603"/>
                  </a:lnTo>
                  <a:lnTo>
                    <a:pt x="658709" y="176068"/>
                  </a:lnTo>
                  <a:lnTo>
                    <a:pt x="658709" y="326143"/>
                  </a:lnTo>
                  <a:lnTo>
                    <a:pt x="697454" y="326143"/>
                  </a:lnTo>
                  <a:lnTo>
                    <a:pt x="697454" y="184076"/>
                  </a:lnTo>
                  <a:lnTo>
                    <a:pt x="777399" y="201124"/>
                  </a:lnTo>
                  <a:cubicBezTo>
                    <a:pt x="778731" y="201249"/>
                    <a:pt x="780071" y="201249"/>
                    <a:pt x="781403" y="201124"/>
                  </a:cubicBezTo>
                  <a:cubicBezTo>
                    <a:pt x="792102" y="202229"/>
                    <a:pt x="801672" y="194452"/>
                    <a:pt x="802778" y="183753"/>
                  </a:cubicBezTo>
                  <a:cubicBezTo>
                    <a:pt x="803883" y="173054"/>
                    <a:pt x="796106" y="163484"/>
                    <a:pt x="785407" y="162378"/>
                  </a:cubicBezTo>
                  <a:close/>
                  <a:moveTo>
                    <a:pt x="271253" y="584446"/>
                  </a:moveTo>
                  <a:lnTo>
                    <a:pt x="400405" y="169610"/>
                  </a:lnTo>
                  <a:lnTo>
                    <a:pt x="529557" y="584446"/>
                  </a:lnTo>
                  <a:close/>
                </a:path>
              </a:pathLst>
            </a:custGeom>
            <a:solidFill>
              <a:srgbClr val="293E40"/>
            </a:solidFill>
            <a:ln w="12799"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FD8C03D-EB25-A27B-C7D0-D0DC428FB6D9}"/>
                </a:ext>
              </a:extLst>
            </p:cNvPr>
            <p:cNvSpPr/>
            <p:nvPr/>
          </p:nvSpPr>
          <p:spPr>
            <a:xfrm>
              <a:off x="4259696" y="2613481"/>
              <a:ext cx="826572" cy="826572"/>
            </a:xfrm>
            <a:custGeom>
              <a:avLst/>
              <a:gdLst>
                <a:gd name="connsiteX0" fmla="*/ 0 w 826572"/>
                <a:gd name="connsiteY0" fmla="*/ 0 h 826572"/>
                <a:gd name="connsiteX1" fmla="*/ 826572 w 826572"/>
                <a:gd name="connsiteY1" fmla="*/ 0 h 826572"/>
                <a:gd name="connsiteX2" fmla="*/ 826572 w 826572"/>
                <a:gd name="connsiteY2" fmla="*/ 826572 h 826572"/>
                <a:gd name="connsiteX3" fmla="*/ 0 w 826572"/>
                <a:gd name="connsiteY3" fmla="*/ 826572 h 826572"/>
              </a:gdLst>
              <a:ahLst/>
              <a:cxnLst>
                <a:cxn ang="0">
                  <a:pos x="connsiteX0" y="connsiteY0"/>
                </a:cxn>
                <a:cxn ang="0">
                  <a:pos x="connsiteX1" y="connsiteY1"/>
                </a:cxn>
                <a:cxn ang="0">
                  <a:pos x="connsiteX2" y="connsiteY2"/>
                </a:cxn>
                <a:cxn ang="0">
                  <a:pos x="connsiteX3" y="connsiteY3"/>
                </a:cxn>
              </a:cxnLst>
              <a:rect l="l" t="t" r="r" b="b"/>
              <a:pathLst>
                <a:path w="826572" h="826572">
                  <a:moveTo>
                    <a:pt x="0" y="0"/>
                  </a:moveTo>
                  <a:lnTo>
                    <a:pt x="826572" y="0"/>
                  </a:lnTo>
                  <a:lnTo>
                    <a:pt x="826572" y="826572"/>
                  </a:lnTo>
                  <a:lnTo>
                    <a:pt x="0" y="826572"/>
                  </a:lnTo>
                  <a:close/>
                </a:path>
              </a:pathLst>
            </a:custGeom>
            <a:noFill/>
            <a:ln w="12799" cap="flat">
              <a:noFill/>
              <a:prstDash val="solid"/>
              <a:miter/>
            </a:ln>
          </p:spPr>
          <p:txBody>
            <a:bodyPr rtlCol="0" anchor="ctr"/>
            <a:lstStyle/>
            <a:p>
              <a:endParaRPr lang="en-US"/>
            </a:p>
          </p:txBody>
        </p:sp>
      </p:grpSp>
      <p:grpSp>
        <p:nvGrpSpPr>
          <p:cNvPr id="38" name="Picture 9">
            <a:extLst>
              <a:ext uri="{FF2B5EF4-FFF2-40B4-BE49-F238E27FC236}">
                <a16:creationId xmlns:a16="http://schemas.microsoft.com/office/drawing/2014/main" id="{18DEDA6D-35D1-F88E-8736-3646FE91E11D}"/>
              </a:ext>
            </a:extLst>
          </p:cNvPr>
          <p:cNvGrpSpPr/>
          <p:nvPr/>
        </p:nvGrpSpPr>
        <p:grpSpPr>
          <a:xfrm>
            <a:off x="4287984" y="4890696"/>
            <a:ext cx="769997" cy="769997"/>
            <a:chOff x="4287984" y="4890696"/>
            <a:chExt cx="769997" cy="769997"/>
          </a:xfrm>
        </p:grpSpPr>
        <p:sp>
          <p:nvSpPr>
            <p:cNvPr id="39" name="Freeform: Shape 38">
              <a:extLst>
                <a:ext uri="{FF2B5EF4-FFF2-40B4-BE49-F238E27FC236}">
                  <a16:creationId xmlns:a16="http://schemas.microsoft.com/office/drawing/2014/main" id="{997AC6E6-7DF7-6149-042F-CF89F2F4E8D4}"/>
                </a:ext>
              </a:extLst>
            </p:cNvPr>
            <p:cNvSpPr/>
            <p:nvPr/>
          </p:nvSpPr>
          <p:spPr>
            <a:xfrm>
              <a:off x="4488423" y="5269678"/>
              <a:ext cx="357086" cy="240624"/>
            </a:xfrm>
            <a:custGeom>
              <a:avLst/>
              <a:gdLst>
                <a:gd name="connsiteX0" fmla="*/ 357086 w 357086"/>
                <a:gd name="connsiteY0" fmla="*/ 165188 h 240624"/>
                <a:gd name="connsiteX1" fmla="*/ 178543 w 357086"/>
                <a:gd name="connsiteY1" fmla="*/ 240624 h 240624"/>
                <a:gd name="connsiteX2" fmla="*/ 0 w 357086"/>
                <a:gd name="connsiteY2" fmla="*/ 165188 h 240624"/>
                <a:gd name="connsiteX3" fmla="*/ 34169 w 357086"/>
                <a:gd name="connsiteY3" fmla="*/ 109364 h 240624"/>
                <a:gd name="connsiteX4" fmla="*/ 10828 w 357086"/>
                <a:gd name="connsiteY4" fmla="*/ 61239 h 240624"/>
                <a:gd name="connsiteX5" fmla="*/ 178543 w 357086"/>
                <a:gd name="connsiteY5" fmla="*/ 0 h 240624"/>
                <a:gd name="connsiteX6" fmla="*/ 346258 w 357086"/>
                <a:gd name="connsiteY6" fmla="*/ 61239 h 240624"/>
                <a:gd name="connsiteX7" fmla="*/ 322918 w 357086"/>
                <a:gd name="connsiteY7" fmla="*/ 109364 h 240624"/>
                <a:gd name="connsiteX8" fmla="*/ 357086 w 357086"/>
                <a:gd name="connsiteY8" fmla="*/ 165188 h 24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086" h="240624">
                  <a:moveTo>
                    <a:pt x="357086" y="165188"/>
                  </a:moveTo>
                  <a:cubicBezTo>
                    <a:pt x="328933" y="209343"/>
                    <a:pt x="259393" y="240624"/>
                    <a:pt x="178543" y="240624"/>
                  </a:cubicBezTo>
                  <a:cubicBezTo>
                    <a:pt x="97693" y="240624"/>
                    <a:pt x="28153" y="209343"/>
                    <a:pt x="0" y="165188"/>
                  </a:cubicBezTo>
                  <a:cubicBezTo>
                    <a:pt x="20652" y="154134"/>
                    <a:pt x="33720" y="132784"/>
                    <a:pt x="34169" y="109364"/>
                  </a:cubicBezTo>
                  <a:cubicBezTo>
                    <a:pt x="34052" y="90621"/>
                    <a:pt x="25474" y="72934"/>
                    <a:pt x="10828" y="61239"/>
                  </a:cubicBezTo>
                  <a:cubicBezTo>
                    <a:pt x="43794" y="25145"/>
                    <a:pt x="107078" y="0"/>
                    <a:pt x="178543" y="0"/>
                  </a:cubicBezTo>
                  <a:cubicBezTo>
                    <a:pt x="250008" y="0"/>
                    <a:pt x="313293" y="24062"/>
                    <a:pt x="346258" y="61239"/>
                  </a:cubicBezTo>
                  <a:cubicBezTo>
                    <a:pt x="331612" y="72934"/>
                    <a:pt x="323034" y="90621"/>
                    <a:pt x="322918" y="109364"/>
                  </a:cubicBezTo>
                  <a:cubicBezTo>
                    <a:pt x="323366" y="132784"/>
                    <a:pt x="336435" y="154134"/>
                    <a:pt x="357086" y="165188"/>
                  </a:cubicBezTo>
                  <a:close/>
                </a:path>
              </a:pathLst>
            </a:custGeom>
            <a:solidFill>
              <a:schemeClr val="accent4"/>
            </a:solidFill>
            <a:ln w="11906"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BB3812AF-3374-28B1-AB24-EF98509FECBC}"/>
                </a:ext>
              </a:extLst>
            </p:cNvPr>
            <p:cNvSpPr/>
            <p:nvPr/>
          </p:nvSpPr>
          <p:spPr>
            <a:xfrm>
              <a:off x="4546654" y="5125304"/>
              <a:ext cx="240624" cy="120312"/>
            </a:xfrm>
            <a:custGeom>
              <a:avLst/>
              <a:gdLst>
                <a:gd name="connsiteX0" fmla="*/ 240624 w 240624"/>
                <a:gd name="connsiteY0" fmla="*/ 120312 h 120312"/>
                <a:gd name="connsiteX1" fmla="*/ 120312 w 240624"/>
                <a:gd name="connsiteY1" fmla="*/ 0 h 120312"/>
                <a:gd name="connsiteX2" fmla="*/ 0 w 240624"/>
                <a:gd name="connsiteY2" fmla="*/ 120312 h 120312"/>
              </a:gdLst>
              <a:ahLst/>
              <a:cxnLst>
                <a:cxn ang="0">
                  <a:pos x="connsiteX0" y="connsiteY0"/>
                </a:cxn>
                <a:cxn ang="0">
                  <a:pos x="connsiteX1" y="connsiteY1"/>
                </a:cxn>
                <a:cxn ang="0">
                  <a:pos x="connsiteX2" y="connsiteY2"/>
                </a:cxn>
              </a:cxnLst>
              <a:rect l="l" t="t" r="r" b="b"/>
              <a:pathLst>
                <a:path w="240624" h="120312">
                  <a:moveTo>
                    <a:pt x="240624" y="120312"/>
                  </a:moveTo>
                  <a:cubicBezTo>
                    <a:pt x="240624" y="53866"/>
                    <a:pt x="186758" y="0"/>
                    <a:pt x="120312" y="0"/>
                  </a:cubicBezTo>
                  <a:cubicBezTo>
                    <a:pt x="53866" y="0"/>
                    <a:pt x="0" y="53866"/>
                    <a:pt x="0" y="120312"/>
                  </a:cubicBezTo>
                </a:path>
              </a:pathLst>
            </a:custGeom>
            <a:noFill/>
            <a:ln w="35719" cap="rnd">
              <a:solidFill>
                <a:srgbClr val="293E40"/>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EAF4720-5E2F-BA7C-7795-9321F5AAF8B9}"/>
                </a:ext>
              </a:extLst>
            </p:cNvPr>
            <p:cNvSpPr/>
            <p:nvPr/>
          </p:nvSpPr>
          <p:spPr>
            <a:xfrm>
              <a:off x="4594779" y="4980930"/>
              <a:ext cx="144374" cy="144374"/>
            </a:xfrm>
            <a:custGeom>
              <a:avLst/>
              <a:gdLst>
                <a:gd name="connsiteX0" fmla="*/ 144374 w 144374"/>
                <a:gd name="connsiteY0" fmla="*/ 72187 h 144374"/>
                <a:gd name="connsiteX1" fmla="*/ 72187 w 144374"/>
                <a:gd name="connsiteY1" fmla="*/ 144374 h 144374"/>
                <a:gd name="connsiteX2" fmla="*/ 0 w 144374"/>
                <a:gd name="connsiteY2" fmla="*/ 72187 h 144374"/>
                <a:gd name="connsiteX3" fmla="*/ 72187 w 144374"/>
                <a:gd name="connsiteY3" fmla="*/ 0 h 144374"/>
                <a:gd name="connsiteX4" fmla="*/ 144374 w 144374"/>
                <a:gd name="connsiteY4" fmla="*/ 72187 h 144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74" h="144374">
                  <a:moveTo>
                    <a:pt x="144374" y="72187"/>
                  </a:moveTo>
                  <a:cubicBezTo>
                    <a:pt x="144374" y="112055"/>
                    <a:pt x="112055" y="144374"/>
                    <a:pt x="72187" y="144374"/>
                  </a:cubicBezTo>
                  <a:cubicBezTo>
                    <a:pt x="32319" y="144374"/>
                    <a:pt x="0" y="112055"/>
                    <a:pt x="0" y="72187"/>
                  </a:cubicBezTo>
                  <a:cubicBezTo>
                    <a:pt x="0" y="32319"/>
                    <a:pt x="32319" y="0"/>
                    <a:pt x="72187" y="0"/>
                  </a:cubicBezTo>
                  <a:cubicBezTo>
                    <a:pt x="112055" y="0"/>
                    <a:pt x="144374" y="32319"/>
                    <a:pt x="144374" y="72187"/>
                  </a:cubicBezTo>
                  <a:close/>
                </a:path>
              </a:pathLst>
            </a:custGeom>
            <a:noFill/>
            <a:ln w="35719" cap="rnd">
              <a:solidFill>
                <a:srgbClr val="293E40"/>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83A1A72-6201-7207-5B0F-EEA21C19E7D4}"/>
                </a:ext>
              </a:extLst>
            </p:cNvPr>
            <p:cNvSpPr/>
            <p:nvPr/>
          </p:nvSpPr>
          <p:spPr>
            <a:xfrm>
              <a:off x="4763216" y="5462178"/>
              <a:ext cx="240624" cy="120312"/>
            </a:xfrm>
            <a:custGeom>
              <a:avLst/>
              <a:gdLst>
                <a:gd name="connsiteX0" fmla="*/ 0 w 240624"/>
                <a:gd name="connsiteY0" fmla="*/ 120312 h 120312"/>
                <a:gd name="connsiteX1" fmla="*/ 120312 w 240624"/>
                <a:gd name="connsiteY1" fmla="*/ 0 h 120312"/>
                <a:gd name="connsiteX2" fmla="*/ 240624 w 240624"/>
                <a:gd name="connsiteY2" fmla="*/ 120312 h 120312"/>
              </a:gdLst>
              <a:ahLst/>
              <a:cxnLst>
                <a:cxn ang="0">
                  <a:pos x="connsiteX0" y="connsiteY0"/>
                </a:cxn>
                <a:cxn ang="0">
                  <a:pos x="connsiteX1" y="connsiteY1"/>
                </a:cxn>
                <a:cxn ang="0">
                  <a:pos x="connsiteX2" y="connsiteY2"/>
                </a:cxn>
              </a:cxnLst>
              <a:rect l="l" t="t" r="r" b="b"/>
              <a:pathLst>
                <a:path w="240624" h="120312">
                  <a:moveTo>
                    <a:pt x="0" y="120312"/>
                  </a:moveTo>
                  <a:cubicBezTo>
                    <a:pt x="0" y="53866"/>
                    <a:pt x="53866" y="0"/>
                    <a:pt x="120312" y="0"/>
                  </a:cubicBezTo>
                  <a:cubicBezTo>
                    <a:pt x="186758" y="0"/>
                    <a:pt x="240624" y="53866"/>
                    <a:pt x="240624" y="120312"/>
                  </a:cubicBezTo>
                </a:path>
              </a:pathLst>
            </a:custGeom>
            <a:noFill/>
            <a:ln w="35719" cap="rnd">
              <a:solidFill>
                <a:srgbClr val="293E40"/>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400AE45-4522-73DF-1C03-FD8A0FC62DDB}"/>
                </a:ext>
              </a:extLst>
            </p:cNvPr>
            <p:cNvSpPr/>
            <p:nvPr/>
          </p:nvSpPr>
          <p:spPr>
            <a:xfrm>
              <a:off x="4811341" y="5317803"/>
              <a:ext cx="144374" cy="144374"/>
            </a:xfrm>
            <a:custGeom>
              <a:avLst/>
              <a:gdLst>
                <a:gd name="connsiteX0" fmla="*/ 144374 w 144374"/>
                <a:gd name="connsiteY0" fmla="*/ 72187 h 144374"/>
                <a:gd name="connsiteX1" fmla="*/ 72187 w 144374"/>
                <a:gd name="connsiteY1" fmla="*/ 144374 h 144374"/>
                <a:gd name="connsiteX2" fmla="*/ 0 w 144374"/>
                <a:gd name="connsiteY2" fmla="*/ 72187 h 144374"/>
                <a:gd name="connsiteX3" fmla="*/ 72187 w 144374"/>
                <a:gd name="connsiteY3" fmla="*/ 0 h 144374"/>
                <a:gd name="connsiteX4" fmla="*/ 144374 w 144374"/>
                <a:gd name="connsiteY4" fmla="*/ 72187 h 144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74" h="144374">
                  <a:moveTo>
                    <a:pt x="144374" y="72187"/>
                  </a:moveTo>
                  <a:cubicBezTo>
                    <a:pt x="144374" y="112055"/>
                    <a:pt x="112055" y="144374"/>
                    <a:pt x="72187" y="144374"/>
                  </a:cubicBezTo>
                  <a:cubicBezTo>
                    <a:pt x="32319" y="144374"/>
                    <a:pt x="0" y="112055"/>
                    <a:pt x="0" y="72187"/>
                  </a:cubicBezTo>
                  <a:cubicBezTo>
                    <a:pt x="0" y="32319"/>
                    <a:pt x="32319" y="0"/>
                    <a:pt x="72187" y="0"/>
                  </a:cubicBezTo>
                  <a:cubicBezTo>
                    <a:pt x="112055" y="0"/>
                    <a:pt x="144374" y="32319"/>
                    <a:pt x="144374" y="72187"/>
                  </a:cubicBezTo>
                  <a:close/>
                </a:path>
              </a:pathLst>
            </a:custGeom>
            <a:noFill/>
            <a:ln w="35719" cap="rnd">
              <a:solidFill>
                <a:srgbClr val="293E40"/>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6BD1614-C3E2-C0D3-753C-6840CBB570AF}"/>
                </a:ext>
              </a:extLst>
            </p:cNvPr>
            <p:cNvSpPr/>
            <p:nvPr/>
          </p:nvSpPr>
          <p:spPr>
            <a:xfrm>
              <a:off x="4330093" y="5462178"/>
              <a:ext cx="240624" cy="120312"/>
            </a:xfrm>
            <a:custGeom>
              <a:avLst/>
              <a:gdLst>
                <a:gd name="connsiteX0" fmla="*/ 0 w 240624"/>
                <a:gd name="connsiteY0" fmla="*/ 120312 h 120312"/>
                <a:gd name="connsiteX1" fmla="*/ 120312 w 240624"/>
                <a:gd name="connsiteY1" fmla="*/ 0 h 120312"/>
                <a:gd name="connsiteX2" fmla="*/ 240624 w 240624"/>
                <a:gd name="connsiteY2" fmla="*/ 120312 h 120312"/>
              </a:gdLst>
              <a:ahLst/>
              <a:cxnLst>
                <a:cxn ang="0">
                  <a:pos x="connsiteX0" y="connsiteY0"/>
                </a:cxn>
                <a:cxn ang="0">
                  <a:pos x="connsiteX1" y="connsiteY1"/>
                </a:cxn>
                <a:cxn ang="0">
                  <a:pos x="connsiteX2" y="connsiteY2"/>
                </a:cxn>
              </a:cxnLst>
              <a:rect l="l" t="t" r="r" b="b"/>
              <a:pathLst>
                <a:path w="240624" h="120312">
                  <a:moveTo>
                    <a:pt x="0" y="120312"/>
                  </a:moveTo>
                  <a:cubicBezTo>
                    <a:pt x="0" y="53866"/>
                    <a:pt x="53866" y="0"/>
                    <a:pt x="120312" y="0"/>
                  </a:cubicBezTo>
                  <a:cubicBezTo>
                    <a:pt x="186758" y="0"/>
                    <a:pt x="240624" y="53866"/>
                    <a:pt x="240624" y="120312"/>
                  </a:cubicBezTo>
                </a:path>
              </a:pathLst>
            </a:custGeom>
            <a:noFill/>
            <a:ln w="35719" cap="rnd">
              <a:solidFill>
                <a:srgbClr val="293E40"/>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765A6E-4150-FEB5-AF7F-58C2C298E7C6}"/>
                </a:ext>
              </a:extLst>
            </p:cNvPr>
            <p:cNvSpPr/>
            <p:nvPr/>
          </p:nvSpPr>
          <p:spPr>
            <a:xfrm>
              <a:off x="4378218" y="5317803"/>
              <a:ext cx="144374" cy="144374"/>
            </a:xfrm>
            <a:custGeom>
              <a:avLst/>
              <a:gdLst>
                <a:gd name="connsiteX0" fmla="*/ 144374 w 144374"/>
                <a:gd name="connsiteY0" fmla="*/ 72187 h 144374"/>
                <a:gd name="connsiteX1" fmla="*/ 72187 w 144374"/>
                <a:gd name="connsiteY1" fmla="*/ 144374 h 144374"/>
                <a:gd name="connsiteX2" fmla="*/ 0 w 144374"/>
                <a:gd name="connsiteY2" fmla="*/ 72187 h 144374"/>
                <a:gd name="connsiteX3" fmla="*/ 72187 w 144374"/>
                <a:gd name="connsiteY3" fmla="*/ 0 h 144374"/>
                <a:gd name="connsiteX4" fmla="*/ 144374 w 144374"/>
                <a:gd name="connsiteY4" fmla="*/ 72187 h 144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74" h="144374">
                  <a:moveTo>
                    <a:pt x="144374" y="72187"/>
                  </a:moveTo>
                  <a:cubicBezTo>
                    <a:pt x="144374" y="112055"/>
                    <a:pt x="112055" y="144374"/>
                    <a:pt x="72187" y="144374"/>
                  </a:cubicBezTo>
                  <a:cubicBezTo>
                    <a:pt x="32319" y="144374"/>
                    <a:pt x="0" y="112055"/>
                    <a:pt x="0" y="72187"/>
                  </a:cubicBezTo>
                  <a:cubicBezTo>
                    <a:pt x="0" y="32319"/>
                    <a:pt x="32319" y="0"/>
                    <a:pt x="72187" y="0"/>
                  </a:cubicBezTo>
                  <a:cubicBezTo>
                    <a:pt x="112055" y="0"/>
                    <a:pt x="144374" y="32319"/>
                    <a:pt x="144374" y="72187"/>
                  </a:cubicBezTo>
                  <a:close/>
                </a:path>
              </a:pathLst>
            </a:custGeom>
            <a:noFill/>
            <a:ln w="35719" cap="rnd">
              <a:solidFill>
                <a:srgbClr val="293E40"/>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C81F9E0-FE78-D1A7-6ECF-3003283A9204}"/>
                </a:ext>
              </a:extLst>
            </p:cNvPr>
            <p:cNvSpPr/>
            <p:nvPr/>
          </p:nvSpPr>
          <p:spPr>
            <a:xfrm>
              <a:off x="4287984" y="4890696"/>
              <a:ext cx="769997" cy="769997"/>
            </a:xfrm>
            <a:custGeom>
              <a:avLst/>
              <a:gdLst>
                <a:gd name="connsiteX0" fmla="*/ 0 w 769997"/>
                <a:gd name="connsiteY0" fmla="*/ 0 h 769997"/>
                <a:gd name="connsiteX1" fmla="*/ 769997 w 769997"/>
                <a:gd name="connsiteY1" fmla="*/ 0 h 769997"/>
                <a:gd name="connsiteX2" fmla="*/ 769997 w 769997"/>
                <a:gd name="connsiteY2" fmla="*/ 769997 h 769997"/>
                <a:gd name="connsiteX3" fmla="*/ 0 w 769997"/>
                <a:gd name="connsiteY3" fmla="*/ 769997 h 769997"/>
              </a:gdLst>
              <a:ahLst/>
              <a:cxnLst>
                <a:cxn ang="0">
                  <a:pos x="connsiteX0" y="connsiteY0"/>
                </a:cxn>
                <a:cxn ang="0">
                  <a:pos x="connsiteX1" y="connsiteY1"/>
                </a:cxn>
                <a:cxn ang="0">
                  <a:pos x="connsiteX2" y="connsiteY2"/>
                </a:cxn>
                <a:cxn ang="0">
                  <a:pos x="connsiteX3" y="connsiteY3"/>
                </a:cxn>
              </a:cxnLst>
              <a:rect l="l" t="t" r="r" b="b"/>
              <a:pathLst>
                <a:path w="769997" h="769997">
                  <a:moveTo>
                    <a:pt x="0" y="0"/>
                  </a:moveTo>
                  <a:lnTo>
                    <a:pt x="769997" y="0"/>
                  </a:lnTo>
                  <a:lnTo>
                    <a:pt x="769997" y="769997"/>
                  </a:lnTo>
                  <a:lnTo>
                    <a:pt x="0" y="769997"/>
                  </a:lnTo>
                  <a:close/>
                </a:path>
              </a:pathLst>
            </a:custGeom>
            <a:noFill/>
            <a:ln w="11906" cap="flat">
              <a:noFill/>
              <a:prstDash val="solid"/>
              <a:miter/>
            </a:ln>
          </p:spPr>
          <p:txBody>
            <a:bodyPr rtlCol="0" anchor="ctr"/>
            <a:lstStyle/>
            <a:p>
              <a:endParaRPr lang="en-US"/>
            </a:p>
          </p:txBody>
        </p:sp>
      </p:grpSp>
      <p:grpSp>
        <p:nvGrpSpPr>
          <p:cNvPr id="27" name="Picture 10">
            <a:extLst>
              <a:ext uri="{FF2B5EF4-FFF2-40B4-BE49-F238E27FC236}">
                <a16:creationId xmlns:a16="http://schemas.microsoft.com/office/drawing/2014/main" id="{CC919433-30D8-B25F-DE09-FAE25B400A4F}"/>
              </a:ext>
            </a:extLst>
          </p:cNvPr>
          <p:cNvGrpSpPr/>
          <p:nvPr/>
        </p:nvGrpSpPr>
        <p:grpSpPr>
          <a:xfrm>
            <a:off x="10000632" y="2613481"/>
            <a:ext cx="708922" cy="708922"/>
            <a:chOff x="10000632" y="2613481"/>
            <a:chExt cx="708922" cy="708922"/>
          </a:xfrm>
        </p:grpSpPr>
        <p:sp>
          <p:nvSpPr>
            <p:cNvPr id="28" name="Freeform: Shape 27">
              <a:extLst>
                <a:ext uri="{FF2B5EF4-FFF2-40B4-BE49-F238E27FC236}">
                  <a16:creationId xmlns:a16="http://schemas.microsoft.com/office/drawing/2014/main" id="{E77C7ECC-F997-C6E9-A968-E3CEB7D0421A}"/>
                </a:ext>
              </a:extLst>
            </p:cNvPr>
            <p:cNvSpPr/>
            <p:nvPr/>
          </p:nvSpPr>
          <p:spPr>
            <a:xfrm>
              <a:off x="10488015" y="2890403"/>
              <a:ext cx="166153" cy="166153"/>
            </a:xfrm>
            <a:custGeom>
              <a:avLst/>
              <a:gdLst>
                <a:gd name="connsiteX0" fmla="*/ 166154 w 166153"/>
                <a:gd name="connsiteY0" fmla="*/ 83077 h 166153"/>
                <a:gd name="connsiteX1" fmla="*/ 83077 w 166153"/>
                <a:gd name="connsiteY1" fmla="*/ 166154 h 166153"/>
                <a:gd name="connsiteX2" fmla="*/ 0 w 166153"/>
                <a:gd name="connsiteY2" fmla="*/ 83077 h 166153"/>
                <a:gd name="connsiteX3" fmla="*/ 83077 w 166153"/>
                <a:gd name="connsiteY3" fmla="*/ 0 h 166153"/>
                <a:gd name="connsiteX4" fmla="*/ 166154 w 166153"/>
                <a:gd name="connsiteY4" fmla="*/ 83077 h 166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53" h="166153">
                  <a:moveTo>
                    <a:pt x="166154" y="83077"/>
                  </a:moveTo>
                  <a:cubicBezTo>
                    <a:pt x="166154" y="128959"/>
                    <a:pt x="128959" y="166154"/>
                    <a:pt x="83077" y="166154"/>
                  </a:cubicBezTo>
                  <a:cubicBezTo>
                    <a:pt x="37195" y="166154"/>
                    <a:pt x="0" y="128959"/>
                    <a:pt x="0" y="83077"/>
                  </a:cubicBezTo>
                  <a:cubicBezTo>
                    <a:pt x="0" y="37195"/>
                    <a:pt x="37195" y="0"/>
                    <a:pt x="83077" y="0"/>
                  </a:cubicBezTo>
                  <a:cubicBezTo>
                    <a:pt x="128959" y="0"/>
                    <a:pt x="166154" y="37195"/>
                    <a:pt x="166154" y="83077"/>
                  </a:cubicBezTo>
                  <a:close/>
                </a:path>
              </a:pathLst>
            </a:custGeom>
            <a:solidFill>
              <a:schemeClr val="accent5"/>
            </a:solidFill>
            <a:ln w="1101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B2131BF-5C55-D781-8E5F-E6F178615661}"/>
                </a:ext>
              </a:extLst>
            </p:cNvPr>
            <p:cNvSpPr/>
            <p:nvPr/>
          </p:nvSpPr>
          <p:spPr>
            <a:xfrm>
              <a:off x="10266477" y="2890403"/>
              <a:ext cx="166153" cy="166153"/>
            </a:xfrm>
            <a:custGeom>
              <a:avLst/>
              <a:gdLst>
                <a:gd name="connsiteX0" fmla="*/ 166154 w 166153"/>
                <a:gd name="connsiteY0" fmla="*/ 83077 h 166153"/>
                <a:gd name="connsiteX1" fmla="*/ 83077 w 166153"/>
                <a:gd name="connsiteY1" fmla="*/ 0 h 166153"/>
                <a:gd name="connsiteX2" fmla="*/ 0 w 166153"/>
                <a:gd name="connsiteY2" fmla="*/ 83077 h 166153"/>
                <a:gd name="connsiteX3" fmla="*/ 83077 w 166153"/>
                <a:gd name="connsiteY3" fmla="*/ 166154 h 166153"/>
                <a:gd name="connsiteX4" fmla="*/ 166154 w 166153"/>
                <a:gd name="connsiteY4" fmla="*/ 83077 h 166153"/>
                <a:gd name="connsiteX5" fmla="*/ 33231 w 166153"/>
                <a:gd name="connsiteY5" fmla="*/ 83077 h 166153"/>
                <a:gd name="connsiteX6" fmla="*/ 83077 w 166153"/>
                <a:gd name="connsiteY6" fmla="*/ 33231 h 166153"/>
                <a:gd name="connsiteX7" fmla="*/ 132923 w 166153"/>
                <a:gd name="connsiteY7" fmla="*/ 83077 h 166153"/>
                <a:gd name="connsiteX8" fmla="*/ 83077 w 166153"/>
                <a:gd name="connsiteY8" fmla="*/ 132923 h 166153"/>
                <a:gd name="connsiteX9" fmla="*/ 33231 w 166153"/>
                <a:gd name="connsiteY9" fmla="*/ 83077 h 16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53" h="166153">
                  <a:moveTo>
                    <a:pt x="166154" y="83077"/>
                  </a:moveTo>
                  <a:cubicBezTo>
                    <a:pt x="166154" y="37195"/>
                    <a:pt x="128958" y="0"/>
                    <a:pt x="83077" y="0"/>
                  </a:cubicBezTo>
                  <a:cubicBezTo>
                    <a:pt x="37195" y="0"/>
                    <a:pt x="0" y="37195"/>
                    <a:pt x="0" y="83077"/>
                  </a:cubicBezTo>
                  <a:cubicBezTo>
                    <a:pt x="0" y="128958"/>
                    <a:pt x="37195" y="166154"/>
                    <a:pt x="83077" y="166154"/>
                  </a:cubicBezTo>
                  <a:cubicBezTo>
                    <a:pt x="128958" y="166154"/>
                    <a:pt x="166154" y="128958"/>
                    <a:pt x="166154" y="83077"/>
                  </a:cubicBezTo>
                  <a:close/>
                  <a:moveTo>
                    <a:pt x="33231" y="83077"/>
                  </a:moveTo>
                  <a:cubicBezTo>
                    <a:pt x="33231" y="55547"/>
                    <a:pt x="55547" y="33231"/>
                    <a:pt x="83077" y="33231"/>
                  </a:cubicBezTo>
                  <a:cubicBezTo>
                    <a:pt x="110606" y="33231"/>
                    <a:pt x="132923" y="55547"/>
                    <a:pt x="132923" y="83077"/>
                  </a:cubicBezTo>
                  <a:cubicBezTo>
                    <a:pt x="132923" y="110606"/>
                    <a:pt x="110606" y="132923"/>
                    <a:pt x="83077" y="132923"/>
                  </a:cubicBezTo>
                  <a:cubicBezTo>
                    <a:pt x="55573" y="132862"/>
                    <a:pt x="33292" y="110581"/>
                    <a:pt x="33231" y="83077"/>
                  </a:cubicBezTo>
                  <a:close/>
                </a:path>
              </a:pathLst>
            </a:custGeom>
            <a:solidFill>
              <a:srgbClr val="293E40"/>
            </a:solidFill>
            <a:ln w="1101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D6A008D-9330-76D8-31E0-CAC331476999}"/>
                </a:ext>
              </a:extLst>
            </p:cNvPr>
            <p:cNvSpPr/>
            <p:nvPr/>
          </p:nvSpPr>
          <p:spPr>
            <a:xfrm>
              <a:off x="10044939" y="2890403"/>
              <a:ext cx="166153" cy="166153"/>
            </a:xfrm>
            <a:custGeom>
              <a:avLst/>
              <a:gdLst>
                <a:gd name="connsiteX0" fmla="*/ 83077 w 166153"/>
                <a:gd name="connsiteY0" fmla="*/ 166154 h 166153"/>
                <a:gd name="connsiteX1" fmla="*/ 166154 w 166153"/>
                <a:gd name="connsiteY1" fmla="*/ 83077 h 166153"/>
                <a:gd name="connsiteX2" fmla="*/ 83077 w 166153"/>
                <a:gd name="connsiteY2" fmla="*/ 0 h 166153"/>
                <a:gd name="connsiteX3" fmla="*/ 0 w 166153"/>
                <a:gd name="connsiteY3" fmla="*/ 83077 h 166153"/>
                <a:gd name="connsiteX4" fmla="*/ 83077 w 166153"/>
                <a:gd name="connsiteY4" fmla="*/ 166154 h 166153"/>
                <a:gd name="connsiteX5" fmla="*/ 83077 w 166153"/>
                <a:gd name="connsiteY5" fmla="*/ 33231 h 166153"/>
                <a:gd name="connsiteX6" fmla="*/ 132923 w 166153"/>
                <a:gd name="connsiteY6" fmla="*/ 83077 h 166153"/>
                <a:gd name="connsiteX7" fmla="*/ 83077 w 166153"/>
                <a:gd name="connsiteY7" fmla="*/ 132923 h 166153"/>
                <a:gd name="connsiteX8" fmla="*/ 33231 w 166153"/>
                <a:gd name="connsiteY8" fmla="*/ 83077 h 166153"/>
                <a:gd name="connsiteX9" fmla="*/ 83077 w 166153"/>
                <a:gd name="connsiteY9" fmla="*/ 33231 h 16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153" h="166153">
                  <a:moveTo>
                    <a:pt x="83077" y="166154"/>
                  </a:moveTo>
                  <a:cubicBezTo>
                    <a:pt x="128958" y="166154"/>
                    <a:pt x="166154" y="128958"/>
                    <a:pt x="166154" y="83077"/>
                  </a:cubicBezTo>
                  <a:cubicBezTo>
                    <a:pt x="166154" y="37195"/>
                    <a:pt x="128958" y="0"/>
                    <a:pt x="83077" y="0"/>
                  </a:cubicBezTo>
                  <a:cubicBezTo>
                    <a:pt x="37195" y="0"/>
                    <a:pt x="0" y="37195"/>
                    <a:pt x="0" y="83077"/>
                  </a:cubicBezTo>
                  <a:cubicBezTo>
                    <a:pt x="0" y="128958"/>
                    <a:pt x="37195" y="166154"/>
                    <a:pt x="83077" y="166154"/>
                  </a:cubicBezTo>
                  <a:close/>
                  <a:moveTo>
                    <a:pt x="83077" y="33231"/>
                  </a:moveTo>
                  <a:cubicBezTo>
                    <a:pt x="110606" y="33231"/>
                    <a:pt x="132923" y="55547"/>
                    <a:pt x="132923" y="83077"/>
                  </a:cubicBezTo>
                  <a:cubicBezTo>
                    <a:pt x="132923" y="110606"/>
                    <a:pt x="110606" y="132923"/>
                    <a:pt x="83077" y="132923"/>
                  </a:cubicBezTo>
                  <a:cubicBezTo>
                    <a:pt x="55548" y="132923"/>
                    <a:pt x="33231" y="110606"/>
                    <a:pt x="33231" y="83077"/>
                  </a:cubicBezTo>
                  <a:cubicBezTo>
                    <a:pt x="33292" y="55573"/>
                    <a:pt x="55573" y="33292"/>
                    <a:pt x="83077" y="33231"/>
                  </a:cubicBezTo>
                  <a:close/>
                </a:path>
              </a:pathLst>
            </a:custGeom>
            <a:solidFill>
              <a:srgbClr val="293E40"/>
            </a:solidFill>
            <a:ln w="11013"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8A7A626-BB8C-C437-AEA5-21076B3E34A8}"/>
                </a:ext>
              </a:extLst>
            </p:cNvPr>
            <p:cNvSpPr/>
            <p:nvPr/>
          </p:nvSpPr>
          <p:spPr>
            <a:xfrm>
              <a:off x="10111400" y="2668865"/>
              <a:ext cx="542800" cy="188307"/>
            </a:xfrm>
            <a:custGeom>
              <a:avLst/>
              <a:gdLst>
                <a:gd name="connsiteX0" fmla="*/ 537895 w 542800"/>
                <a:gd name="connsiteY0" fmla="*/ 93489 h 188307"/>
                <a:gd name="connsiteX1" fmla="*/ 514555 w 542800"/>
                <a:gd name="connsiteY1" fmla="*/ 93346 h 188307"/>
                <a:gd name="connsiteX2" fmla="*/ 514412 w 542800"/>
                <a:gd name="connsiteY2" fmla="*/ 93489 h 188307"/>
                <a:gd name="connsiteX3" fmla="*/ 476307 w 542800"/>
                <a:gd name="connsiteY3" fmla="*/ 131594 h 188307"/>
                <a:gd name="connsiteX4" fmla="*/ 476307 w 542800"/>
                <a:gd name="connsiteY4" fmla="*/ 49846 h 188307"/>
                <a:gd name="connsiteX5" fmla="*/ 426683 w 542800"/>
                <a:gd name="connsiteY5" fmla="*/ 0 h 188307"/>
                <a:gd name="connsiteX6" fmla="*/ 426461 w 542800"/>
                <a:gd name="connsiteY6" fmla="*/ 0 h 188307"/>
                <a:gd name="connsiteX7" fmla="*/ 49846 w 542800"/>
                <a:gd name="connsiteY7" fmla="*/ 0 h 188307"/>
                <a:gd name="connsiteX8" fmla="*/ 0 w 542800"/>
                <a:gd name="connsiteY8" fmla="*/ 49624 h 188307"/>
                <a:gd name="connsiteX9" fmla="*/ 0 w 542800"/>
                <a:gd name="connsiteY9" fmla="*/ 49846 h 188307"/>
                <a:gd name="connsiteX10" fmla="*/ 0 w 542800"/>
                <a:gd name="connsiteY10" fmla="*/ 171692 h 188307"/>
                <a:gd name="connsiteX11" fmla="*/ 16616 w 542800"/>
                <a:gd name="connsiteY11" fmla="*/ 188308 h 188307"/>
                <a:gd name="connsiteX12" fmla="*/ 33231 w 542800"/>
                <a:gd name="connsiteY12" fmla="*/ 171692 h 188307"/>
                <a:gd name="connsiteX13" fmla="*/ 33231 w 542800"/>
                <a:gd name="connsiteY13" fmla="*/ 49846 h 188307"/>
                <a:gd name="connsiteX14" fmla="*/ 49846 w 542800"/>
                <a:gd name="connsiteY14" fmla="*/ 33231 h 188307"/>
                <a:gd name="connsiteX15" fmla="*/ 426461 w 542800"/>
                <a:gd name="connsiteY15" fmla="*/ 33231 h 188307"/>
                <a:gd name="connsiteX16" fmla="*/ 443076 w 542800"/>
                <a:gd name="connsiteY16" fmla="*/ 49846 h 188307"/>
                <a:gd name="connsiteX17" fmla="*/ 443076 w 542800"/>
                <a:gd name="connsiteY17" fmla="*/ 131594 h 188307"/>
                <a:gd name="connsiteX18" fmla="*/ 404972 w 542800"/>
                <a:gd name="connsiteY18" fmla="*/ 93489 h 188307"/>
                <a:gd name="connsiteX19" fmla="*/ 381489 w 542800"/>
                <a:gd name="connsiteY19" fmla="*/ 94318 h 188307"/>
                <a:gd name="connsiteX20" fmla="*/ 381489 w 542800"/>
                <a:gd name="connsiteY20" fmla="*/ 116972 h 188307"/>
                <a:gd name="connsiteX21" fmla="*/ 447950 w 542800"/>
                <a:gd name="connsiteY21" fmla="*/ 183434 h 188307"/>
                <a:gd name="connsiteX22" fmla="*/ 471433 w 542800"/>
                <a:gd name="connsiteY22" fmla="*/ 183434 h 188307"/>
                <a:gd name="connsiteX23" fmla="*/ 537895 w 542800"/>
                <a:gd name="connsiteY23" fmla="*/ 116972 h 188307"/>
                <a:gd name="connsiteX24" fmla="*/ 538038 w 542800"/>
                <a:gd name="connsiteY24" fmla="*/ 93632 h 188307"/>
                <a:gd name="connsiteX25" fmla="*/ 537895 w 542800"/>
                <a:gd name="connsiteY25" fmla="*/ 93489 h 18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800" h="188307">
                  <a:moveTo>
                    <a:pt x="537895" y="93489"/>
                  </a:moveTo>
                  <a:cubicBezTo>
                    <a:pt x="531489" y="87005"/>
                    <a:pt x="521039" y="86941"/>
                    <a:pt x="514555" y="93346"/>
                  </a:cubicBezTo>
                  <a:cubicBezTo>
                    <a:pt x="514506" y="93394"/>
                    <a:pt x="514459" y="93442"/>
                    <a:pt x="514412" y="93489"/>
                  </a:cubicBezTo>
                  <a:lnTo>
                    <a:pt x="476307" y="131594"/>
                  </a:lnTo>
                  <a:lnTo>
                    <a:pt x="476307" y="49846"/>
                  </a:lnTo>
                  <a:cubicBezTo>
                    <a:pt x="476368" y="22378"/>
                    <a:pt x="454151" y="61"/>
                    <a:pt x="426683" y="0"/>
                  </a:cubicBezTo>
                  <a:cubicBezTo>
                    <a:pt x="426608" y="0"/>
                    <a:pt x="426535" y="0"/>
                    <a:pt x="426461" y="0"/>
                  </a:cubicBezTo>
                  <a:lnTo>
                    <a:pt x="49846" y="0"/>
                  </a:lnTo>
                  <a:cubicBezTo>
                    <a:pt x="22378" y="-61"/>
                    <a:pt x="61" y="22156"/>
                    <a:pt x="0" y="49624"/>
                  </a:cubicBezTo>
                  <a:cubicBezTo>
                    <a:pt x="0" y="49698"/>
                    <a:pt x="0" y="49772"/>
                    <a:pt x="0" y="49846"/>
                  </a:cubicBezTo>
                  <a:lnTo>
                    <a:pt x="0" y="171692"/>
                  </a:lnTo>
                  <a:cubicBezTo>
                    <a:pt x="0" y="180868"/>
                    <a:pt x="7439" y="188308"/>
                    <a:pt x="16616" y="188308"/>
                  </a:cubicBezTo>
                  <a:cubicBezTo>
                    <a:pt x="25792" y="188308"/>
                    <a:pt x="33231" y="180868"/>
                    <a:pt x="33231" y="171692"/>
                  </a:cubicBezTo>
                  <a:lnTo>
                    <a:pt x="33231" y="49846"/>
                  </a:lnTo>
                  <a:cubicBezTo>
                    <a:pt x="33231" y="40670"/>
                    <a:pt x="40670" y="33231"/>
                    <a:pt x="49846" y="33231"/>
                  </a:cubicBezTo>
                  <a:lnTo>
                    <a:pt x="426461" y="33231"/>
                  </a:lnTo>
                  <a:cubicBezTo>
                    <a:pt x="435637" y="33231"/>
                    <a:pt x="443076" y="40670"/>
                    <a:pt x="443076" y="49846"/>
                  </a:cubicBezTo>
                  <a:lnTo>
                    <a:pt x="443076" y="131594"/>
                  </a:lnTo>
                  <a:lnTo>
                    <a:pt x="404972" y="93489"/>
                  </a:lnTo>
                  <a:cubicBezTo>
                    <a:pt x="398258" y="87233"/>
                    <a:pt x="387745" y="87604"/>
                    <a:pt x="381489" y="94318"/>
                  </a:cubicBezTo>
                  <a:cubicBezTo>
                    <a:pt x="375543" y="100699"/>
                    <a:pt x="375543" y="110591"/>
                    <a:pt x="381489" y="116972"/>
                  </a:cubicBezTo>
                  <a:lnTo>
                    <a:pt x="447950" y="183434"/>
                  </a:lnTo>
                  <a:cubicBezTo>
                    <a:pt x="454437" y="189913"/>
                    <a:pt x="464947" y="189913"/>
                    <a:pt x="471433" y="183434"/>
                  </a:cubicBezTo>
                  <a:lnTo>
                    <a:pt x="537895" y="116972"/>
                  </a:lnTo>
                  <a:cubicBezTo>
                    <a:pt x="544379" y="110566"/>
                    <a:pt x="544443" y="100117"/>
                    <a:pt x="538038" y="93632"/>
                  </a:cubicBezTo>
                  <a:cubicBezTo>
                    <a:pt x="537990" y="93583"/>
                    <a:pt x="537942" y="93537"/>
                    <a:pt x="537895" y="93489"/>
                  </a:cubicBezTo>
                  <a:close/>
                </a:path>
              </a:pathLst>
            </a:custGeom>
            <a:solidFill>
              <a:srgbClr val="293E40"/>
            </a:solidFill>
            <a:ln w="1101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00BDC01-155F-395E-FD7E-BF5EB7DFDC74}"/>
                </a:ext>
              </a:extLst>
            </p:cNvPr>
            <p:cNvSpPr/>
            <p:nvPr/>
          </p:nvSpPr>
          <p:spPr>
            <a:xfrm>
              <a:off x="10045354" y="3089756"/>
              <a:ext cx="542354" cy="188339"/>
            </a:xfrm>
            <a:custGeom>
              <a:avLst/>
              <a:gdLst>
                <a:gd name="connsiteX0" fmla="*/ 525739 w 542354"/>
                <a:gd name="connsiteY0" fmla="*/ 32 h 188339"/>
                <a:gd name="connsiteX1" fmla="*/ 509123 w 542354"/>
                <a:gd name="connsiteY1" fmla="*/ 16647 h 188339"/>
                <a:gd name="connsiteX2" fmla="*/ 509123 w 542354"/>
                <a:gd name="connsiteY2" fmla="*/ 138493 h 188339"/>
                <a:gd name="connsiteX3" fmla="*/ 492508 w 542354"/>
                <a:gd name="connsiteY3" fmla="*/ 155108 h 188339"/>
                <a:gd name="connsiteX4" fmla="*/ 115893 w 542354"/>
                <a:gd name="connsiteY4" fmla="*/ 155108 h 188339"/>
                <a:gd name="connsiteX5" fmla="*/ 99278 w 542354"/>
                <a:gd name="connsiteY5" fmla="*/ 138493 h 188339"/>
                <a:gd name="connsiteX6" fmla="*/ 99278 w 542354"/>
                <a:gd name="connsiteY6" fmla="*/ 56745 h 188339"/>
                <a:gd name="connsiteX7" fmla="*/ 137382 w 542354"/>
                <a:gd name="connsiteY7" fmla="*/ 94850 h 188339"/>
                <a:gd name="connsiteX8" fmla="*/ 149124 w 542354"/>
                <a:gd name="connsiteY8" fmla="*/ 99724 h 188339"/>
                <a:gd name="connsiteX9" fmla="*/ 161862 w 542354"/>
                <a:gd name="connsiteY9" fmla="*/ 93853 h 188339"/>
                <a:gd name="connsiteX10" fmla="*/ 159979 w 542354"/>
                <a:gd name="connsiteY10" fmla="*/ 70481 h 188339"/>
                <a:gd name="connsiteX11" fmla="*/ 94404 w 542354"/>
                <a:gd name="connsiteY11" fmla="*/ 4906 h 188339"/>
                <a:gd name="connsiteX12" fmla="*/ 71064 w 542354"/>
                <a:gd name="connsiteY12" fmla="*/ 4763 h 188339"/>
                <a:gd name="connsiteX13" fmla="*/ 70921 w 542354"/>
                <a:gd name="connsiteY13" fmla="*/ 4906 h 188339"/>
                <a:gd name="connsiteX14" fmla="*/ 4459 w 542354"/>
                <a:gd name="connsiteY14" fmla="*/ 71367 h 188339"/>
                <a:gd name="connsiteX15" fmla="*/ 5288 w 542354"/>
                <a:gd name="connsiteY15" fmla="*/ 94850 h 188339"/>
                <a:gd name="connsiteX16" fmla="*/ 27942 w 542354"/>
                <a:gd name="connsiteY16" fmla="*/ 94850 h 188339"/>
                <a:gd name="connsiteX17" fmla="*/ 66047 w 542354"/>
                <a:gd name="connsiteY17" fmla="*/ 56745 h 188339"/>
                <a:gd name="connsiteX18" fmla="*/ 66047 w 542354"/>
                <a:gd name="connsiteY18" fmla="*/ 138493 h 188339"/>
                <a:gd name="connsiteX19" fmla="*/ 115672 w 542354"/>
                <a:gd name="connsiteY19" fmla="*/ 188339 h 188339"/>
                <a:gd name="connsiteX20" fmla="*/ 115893 w 542354"/>
                <a:gd name="connsiteY20" fmla="*/ 188339 h 188339"/>
                <a:gd name="connsiteX21" fmla="*/ 492508 w 542354"/>
                <a:gd name="connsiteY21" fmla="*/ 188339 h 188339"/>
                <a:gd name="connsiteX22" fmla="*/ 542354 w 542354"/>
                <a:gd name="connsiteY22" fmla="*/ 138715 h 188339"/>
                <a:gd name="connsiteX23" fmla="*/ 542354 w 542354"/>
                <a:gd name="connsiteY23" fmla="*/ 138493 h 188339"/>
                <a:gd name="connsiteX24" fmla="*/ 542354 w 542354"/>
                <a:gd name="connsiteY24" fmla="*/ 16647 h 188339"/>
                <a:gd name="connsiteX25" fmla="*/ 525739 w 542354"/>
                <a:gd name="connsiteY25" fmla="*/ 32 h 188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354" h="188339">
                  <a:moveTo>
                    <a:pt x="525739" y="32"/>
                  </a:moveTo>
                  <a:cubicBezTo>
                    <a:pt x="516563" y="32"/>
                    <a:pt x="509123" y="7471"/>
                    <a:pt x="509123" y="16647"/>
                  </a:cubicBezTo>
                  <a:lnTo>
                    <a:pt x="509123" y="138493"/>
                  </a:lnTo>
                  <a:cubicBezTo>
                    <a:pt x="509123" y="147669"/>
                    <a:pt x="501684" y="155108"/>
                    <a:pt x="492508" y="155108"/>
                  </a:cubicBezTo>
                  <a:lnTo>
                    <a:pt x="115893" y="155108"/>
                  </a:lnTo>
                  <a:cubicBezTo>
                    <a:pt x="106717" y="155108"/>
                    <a:pt x="99278" y="147669"/>
                    <a:pt x="99278" y="138493"/>
                  </a:cubicBezTo>
                  <a:lnTo>
                    <a:pt x="99278" y="56745"/>
                  </a:lnTo>
                  <a:lnTo>
                    <a:pt x="137382" y="94850"/>
                  </a:lnTo>
                  <a:cubicBezTo>
                    <a:pt x="140503" y="97957"/>
                    <a:pt x="144721" y="99708"/>
                    <a:pt x="149124" y="99724"/>
                  </a:cubicBezTo>
                  <a:cubicBezTo>
                    <a:pt x="154015" y="99684"/>
                    <a:pt x="158654" y="97546"/>
                    <a:pt x="161862" y="93853"/>
                  </a:cubicBezTo>
                  <a:cubicBezTo>
                    <a:pt x="167266" y="86716"/>
                    <a:pt x="166456" y="76661"/>
                    <a:pt x="159979" y="70481"/>
                  </a:cubicBezTo>
                  <a:lnTo>
                    <a:pt x="94404" y="4906"/>
                  </a:lnTo>
                  <a:cubicBezTo>
                    <a:pt x="87998" y="-1579"/>
                    <a:pt x="77548" y="-1643"/>
                    <a:pt x="71064" y="4763"/>
                  </a:cubicBezTo>
                  <a:cubicBezTo>
                    <a:pt x="71015" y="4810"/>
                    <a:pt x="70969" y="4858"/>
                    <a:pt x="70921" y="4906"/>
                  </a:cubicBezTo>
                  <a:lnTo>
                    <a:pt x="4459" y="71367"/>
                  </a:lnTo>
                  <a:cubicBezTo>
                    <a:pt x="-1796" y="78081"/>
                    <a:pt x="-1425" y="88594"/>
                    <a:pt x="5288" y="94850"/>
                  </a:cubicBezTo>
                  <a:cubicBezTo>
                    <a:pt x="11669" y="100796"/>
                    <a:pt x="21562" y="100796"/>
                    <a:pt x="27942" y="94850"/>
                  </a:cubicBezTo>
                  <a:lnTo>
                    <a:pt x="66047" y="56745"/>
                  </a:lnTo>
                  <a:lnTo>
                    <a:pt x="66047" y="138493"/>
                  </a:lnTo>
                  <a:cubicBezTo>
                    <a:pt x="65986" y="165962"/>
                    <a:pt x="88203" y="188278"/>
                    <a:pt x="115672" y="188339"/>
                  </a:cubicBezTo>
                  <a:cubicBezTo>
                    <a:pt x="115746" y="188339"/>
                    <a:pt x="115819" y="188339"/>
                    <a:pt x="115893" y="188339"/>
                  </a:cubicBezTo>
                  <a:lnTo>
                    <a:pt x="492508" y="188339"/>
                  </a:lnTo>
                  <a:cubicBezTo>
                    <a:pt x="519976" y="188400"/>
                    <a:pt x="542293" y="166183"/>
                    <a:pt x="542354" y="138715"/>
                  </a:cubicBezTo>
                  <a:cubicBezTo>
                    <a:pt x="542354" y="138640"/>
                    <a:pt x="542354" y="138567"/>
                    <a:pt x="542354" y="138493"/>
                  </a:cubicBezTo>
                  <a:lnTo>
                    <a:pt x="542354" y="16647"/>
                  </a:lnTo>
                  <a:cubicBezTo>
                    <a:pt x="542354" y="7471"/>
                    <a:pt x="534915" y="32"/>
                    <a:pt x="525739" y="32"/>
                  </a:cubicBezTo>
                  <a:close/>
                </a:path>
              </a:pathLst>
            </a:custGeom>
            <a:solidFill>
              <a:srgbClr val="293E40"/>
            </a:solidFill>
            <a:ln w="11013"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C86A030A-C309-C48D-31CB-056DBDC2D663}"/>
                </a:ext>
              </a:extLst>
            </p:cNvPr>
            <p:cNvSpPr/>
            <p:nvPr/>
          </p:nvSpPr>
          <p:spPr>
            <a:xfrm>
              <a:off x="10000632" y="2613481"/>
              <a:ext cx="708922" cy="708922"/>
            </a:xfrm>
            <a:custGeom>
              <a:avLst/>
              <a:gdLst>
                <a:gd name="connsiteX0" fmla="*/ 0 w 708922"/>
                <a:gd name="connsiteY0" fmla="*/ 0 h 708922"/>
                <a:gd name="connsiteX1" fmla="*/ 708922 w 708922"/>
                <a:gd name="connsiteY1" fmla="*/ 0 h 708922"/>
                <a:gd name="connsiteX2" fmla="*/ 708922 w 708922"/>
                <a:gd name="connsiteY2" fmla="*/ 708922 h 708922"/>
                <a:gd name="connsiteX3" fmla="*/ 0 w 708922"/>
                <a:gd name="connsiteY3" fmla="*/ 708922 h 708922"/>
              </a:gdLst>
              <a:ahLst/>
              <a:cxnLst>
                <a:cxn ang="0">
                  <a:pos x="connsiteX0" y="connsiteY0"/>
                </a:cxn>
                <a:cxn ang="0">
                  <a:pos x="connsiteX1" y="connsiteY1"/>
                </a:cxn>
                <a:cxn ang="0">
                  <a:pos x="connsiteX2" y="connsiteY2"/>
                </a:cxn>
                <a:cxn ang="0">
                  <a:pos x="connsiteX3" y="connsiteY3"/>
                </a:cxn>
              </a:cxnLst>
              <a:rect l="l" t="t" r="r" b="b"/>
              <a:pathLst>
                <a:path w="708922" h="708922">
                  <a:moveTo>
                    <a:pt x="0" y="0"/>
                  </a:moveTo>
                  <a:lnTo>
                    <a:pt x="708922" y="0"/>
                  </a:lnTo>
                  <a:lnTo>
                    <a:pt x="708922" y="708922"/>
                  </a:lnTo>
                  <a:lnTo>
                    <a:pt x="0" y="708922"/>
                  </a:lnTo>
                  <a:close/>
                </a:path>
              </a:pathLst>
            </a:custGeom>
            <a:noFill/>
            <a:ln w="11013" cap="flat">
              <a:noFill/>
              <a:prstDash val="solid"/>
              <a:miter/>
            </a:ln>
          </p:spPr>
          <p:txBody>
            <a:bodyPr rtlCol="0" anchor="ctr"/>
            <a:lstStyle/>
            <a:p>
              <a:endParaRPr lang="en-US"/>
            </a:p>
          </p:txBody>
        </p:sp>
      </p:grpSp>
      <p:grpSp>
        <p:nvGrpSpPr>
          <p:cNvPr id="34" name="Picture 11">
            <a:extLst>
              <a:ext uri="{FF2B5EF4-FFF2-40B4-BE49-F238E27FC236}">
                <a16:creationId xmlns:a16="http://schemas.microsoft.com/office/drawing/2014/main" id="{1E78468F-CD4B-B0B6-2CFD-3D557A915892}"/>
              </a:ext>
            </a:extLst>
          </p:cNvPr>
          <p:cNvGrpSpPr/>
          <p:nvPr/>
        </p:nvGrpSpPr>
        <p:grpSpPr>
          <a:xfrm>
            <a:off x="1433814" y="4864214"/>
            <a:ext cx="822960" cy="822960"/>
            <a:chOff x="1433814" y="4864214"/>
            <a:chExt cx="822960" cy="822960"/>
          </a:xfrm>
        </p:grpSpPr>
        <p:sp>
          <p:nvSpPr>
            <p:cNvPr id="35" name="Freeform: Shape 34">
              <a:extLst>
                <a:ext uri="{FF2B5EF4-FFF2-40B4-BE49-F238E27FC236}">
                  <a16:creationId xmlns:a16="http://schemas.microsoft.com/office/drawing/2014/main" id="{ECB8B901-63AA-514C-C39E-B9CDA6DC41DB}"/>
                </a:ext>
              </a:extLst>
            </p:cNvPr>
            <p:cNvSpPr/>
            <p:nvPr/>
          </p:nvSpPr>
          <p:spPr>
            <a:xfrm>
              <a:off x="1588119" y="4915649"/>
              <a:ext cx="501491" cy="758666"/>
            </a:xfrm>
            <a:custGeom>
              <a:avLst/>
              <a:gdLst>
                <a:gd name="connsiteX0" fmla="*/ 482203 w 501491"/>
                <a:gd name="connsiteY0" fmla="*/ 308610 h 758666"/>
                <a:gd name="connsiteX1" fmla="*/ 450056 w 501491"/>
                <a:gd name="connsiteY1" fmla="*/ 308610 h 758666"/>
                <a:gd name="connsiteX2" fmla="*/ 450056 w 501491"/>
                <a:gd name="connsiteY2" fmla="*/ 186452 h 758666"/>
                <a:gd name="connsiteX3" fmla="*/ 250746 w 501491"/>
                <a:gd name="connsiteY3" fmla="*/ 0 h 758666"/>
                <a:gd name="connsiteX4" fmla="*/ 51435 w 501491"/>
                <a:gd name="connsiteY4" fmla="*/ 186452 h 758666"/>
                <a:gd name="connsiteX5" fmla="*/ 51435 w 501491"/>
                <a:gd name="connsiteY5" fmla="*/ 308610 h 758666"/>
                <a:gd name="connsiteX6" fmla="*/ 19288 w 501491"/>
                <a:gd name="connsiteY6" fmla="*/ 308610 h 758666"/>
                <a:gd name="connsiteX7" fmla="*/ 0 w 501491"/>
                <a:gd name="connsiteY7" fmla="*/ 327898 h 758666"/>
                <a:gd name="connsiteX8" fmla="*/ 0 w 501491"/>
                <a:gd name="connsiteY8" fmla="*/ 507921 h 758666"/>
                <a:gd name="connsiteX9" fmla="*/ 250746 w 501491"/>
                <a:gd name="connsiteY9" fmla="*/ 758666 h 758666"/>
                <a:gd name="connsiteX10" fmla="*/ 501491 w 501491"/>
                <a:gd name="connsiteY10" fmla="*/ 507921 h 758666"/>
                <a:gd name="connsiteX11" fmla="*/ 501491 w 501491"/>
                <a:gd name="connsiteY11" fmla="*/ 327898 h 758666"/>
                <a:gd name="connsiteX12" fmla="*/ 482203 w 501491"/>
                <a:gd name="connsiteY12" fmla="*/ 308610 h 758666"/>
                <a:gd name="connsiteX13" fmla="*/ 90011 w 501491"/>
                <a:gd name="connsiteY13" fmla="*/ 186452 h 758666"/>
                <a:gd name="connsiteX14" fmla="*/ 250746 w 501491"/>
                <a:gd name="connsiteY14" fmla="*/ 38576 h 758666"/>
                <a:gd name="connsiteX15" fmla="*/ 411480 w 501491"/>
                <a:gd name="connsiteY15" fmla="*/ 186452 h 758666"/>
                <a:gd name="connsiteX16" fmla="*/ 411480 w 501491"/>
                <a:gd name="connsiteY16" fmla="*/ 308610 h 758666"/>
                <a:gd name="connsiteX17" fmla="*/ 90011 w 501491"/>
                <a:gd name="connsiteY17" fmla="*/ 308610 h 758666"/>
                <a:gd name="connsiteX18" fmla="*/ 462915 w 501491"/>
                <a:gd name="connsiteY18" fmla="*/ 507921 h 758666"/>
                <a:gd name="connsiteX19" fmla="*/ 250746 w 501491"/>
                <a:gd name="connsiteY19" fmla="*/ 720090 h 758666"/>
                <a:gd name="connsiteX20" fmla="*/ 38576 w 501491"/>
                <a:gd name="connsiteY20" fmla="*/ 507921 h 758666"/>
                <a:gd name="connsiteX21" fmla="*/ 38576 w 501491"/>
                <a:gd name="connsiteY21" fmla="*/ 347186 h 758666"/>
                <a:gd name="connsiteX22" fmla="*/ 462915 w 501491"/>
                <a:gd name="connsiteY22" fmla="*/ 347186 h 75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1491" h="758666">
                  <a:moveTo>
                    <a:pt x="482203" y="308610"/>
                  </a:moveTo>
                  <a:lnTo>
                    <a:pt x="450056" y="308610"/>
                  </a:lnTo>
                  <a:lnTo>
                    <a:pt x="450056" y="186452"/>
                  </a:lnTo>
                  <a:cubicBezTo>
                    <a:pt x="450056" y="83582"/>
                    <a:pt x="360045" y="0"/>
                    <a:pt x="250746" y="0"/>
                  </a:cubicBezTo>
                  <a:cubicBezTo>
                    <a:pt x="141446" y="0"/>
                    <a:pt x="51435" y="83582"/>
                    <a:pt x="51435" y="186452"/>
                  </a:cubicBezTo>
                  <a:lnTo>
                    <a:pt x="51435" y="308610"/>
                  </a:lnTo>
                  <a:lnTo>
                    <a:pt x="19288" y="308610"/>
                  </a:lnTo>
                  <a:cubicBezTo>
                    <a:pt x="8636" y="308610"/>
                    <a:pt x="0" y="317246"/>
                    <a:pt x="0" y="327898"/>
                  </a:cubicBezTo>
                  <a:lnTo>
                    <a:pt x="0" y="507921"/>
                  </a:lnTo>
                  <a:cubicBezTo>
                    <a:pt x="0" y="646404"/>
                    <a:pt x="112262" y="758666"/>
                    <a:pt x="250746" y="758666"/>
                  </a:cubicBezTo>
                  <a:cubicBezTo>
                    <a:pt x="389229" y="758666"/>
                    <a:pt x="501491" y="646404"/>
                    <a:pt x="501491" y="507921"/>
                  </a:cubicBezTo>
                  <a:lnTo>
                    <a:pt x="501491" y="327898"/>
                  </a:lnTo>
                  <a:cubicBezTo>
                    <a:pt x="501491" y="317246"/>
                    <a:pt x="492855" y="308610"/>
                    <a:pt x="482203" y="308610"/>
                  </a:cubicBezTo>
                  <a:close/>
                  <a:moveTo>
                    <a:pt x="90011" y="186452"/>
                  </a:moveTo>
                  <a:cubicBezTo>
                    <a:pt x="90011" y="104927"/>
                    <a:pt x="162149" y="38576"/>
                    <a:pt x="250746" y="38576"/>
                  </a:cubicBezTo>
                  <a:cubicBezTo>
                    <a:pt x="339342" y="38576"/>
                    <a:pt x="411480" y="104927"/>
                    <a:pt x="411480" y="186452"/>
                  </a:cubicBezTo>
                  <a:lnTo>
                    <a:pt x="411480" y="308610"/>
                  </a:lnTo>
                  <a:lnTo>
                    <a:pt x="90011" y="308610"/>
                  </a:lnTo>
                  <a:close/>
                  <a:moveTo>
                    <a:pt x="462915" y="507921"/>
                  </a:moveTo>
                  <a:cubicBezTo>
                    <a:pt x="462915" y="625099"/>
                    <a:pt x="367924" y="720090"/>
                    <a:pt x="250746" y="720090"/>
                  </a:cubicBezTo>
                  <a:cubicBezTo>
                    <a:pt x="133568" y="720090"/>
                    <a:pt x="38576" y="625099"/>
                    <a:pt x="38576" y="507921"/>
                  </a:cubicBezTo>
                  <a:lnTo>
                    <a:pt x="38576" y="347186"/>
                  </a:lnTo>
                  <a:lnTo>
                    <a:pt x="462915" y="347186"/>
                  </a:lnTo>
                  <a:close/>
                </a:path>
              </a:pathLst>
            </a:custGeom>
            <a:solidFill>
              <a:srgbClr val="293E40"/>
            </a:solidFill>
            <a:ln w="12799"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80E59B4-838B-43FD-0C94-FBCE457AD4F2}"/>
                </a:ext>
              </a:extLst>
            </p:cNvPr>
            <p:cNvSpPr/>
            <p:nvPr/>
          </p:nvSpPr>
          <p:spPr>
            <a:xfrm>
              <a:off x="1757470" y="5314681"/>
              <a:ext cx="162790" cy="243904"/>
            </a:xfrm>
            <a:custGeom>
              <a:avLst/>
              <a:gdLst>
                <a:gd name="connsiteX0" fmla="*/ 162790 w 162790"/>
                <a:gd name="connsiteY0" fmla="*/ 80984 h 243904"/>
                <a:gd name="connsiteX1" fmla="*/ 80983 w 162790"/>
                <a:gd name="connsiteY1" fmla="*/ 1 h 243904"/>
                <a:gd name="connsiteX2" fmla="*/ 1 w 162790"/>
                <a:gd name="connsiteY2" fmla="*/ 81808 h 243904"/>
                <a:gd name="connsiteX3" fmla="*/ 54262 w 162790"/>
                <a:gd name="connsiteY3" fmla="*/ 158137 h 243904"/>
                <a:gd name="connsiteX4" fmla="*/ 54262 w 162790"/>
                <a:gd name="connsiteY4" fmla="*/ 230531 h 243904"/>
                <a:gd name="connsiteX5" fmla="*/ 68150 w 162790"/>
                <a:gd name="connsiteY5" fmla="*/ 243905 h 243904"/>
                <a:gd name="connsiteX6" fmla="*/ 94639 w 162790"/>
                <a:gd name="connsiteY6" fmla="*/ 243905 h 243904"/>
                <a:gd name="connsiteX7" fmla="*/ 108526 w 162790"/>
                <a:gd name="connsiteY7" fmla="*/ 230017 h 243904"/>
                <a:gd name="connsiteX8" fmla="*/ 108526 w 162790"/>
                <a:gd name="connsiteY8" fmla="*/ 229889 h 243904"/>
                <a:gd name="connsiteX9" fmla="*/ 108526 w 162790"/>
                <a:gd name="connsiteY9" fmla="*/ 157494 h 243904"/>
                <a:gd name="connsiteX10" fmla="*/ 162790 w 162790"/>
                <a:gd name="connsiteY10" fmla="*/ 80984 h 24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790" h="243904">
                  <a:moveTo>
                    <a:pt x="162790" y="80984"/>
                  </a:moveTo>
                  <a:cubicBezTo>
                    <a:pt x="162563" y="36031"/>
                    <a:pt x="125937" y="-227"/>
                    <a:pt x="80983" y="1"/>
                  </a:cubicBezTo>
                  <a:cubicBezTo>
                    <a:pt x="36030" y="229"/>
                    <a:pt x="-227" y="36856"/>
                    <a:pt x="1" y="81808"/>
                  </a:cubicBezTo>
                  <a:cubicBezTo>
                    <a:pt x="175" y="116150"/>
                    <a:pt x="21884" y="146689"/>
                    <a:pt x="54262" y="158137"/>
                  </a:cubicBezTo>
                  <a:lnTo>
                    <a:pt x="54262" y="230531"/>
                  </a:lnTo>
                  <a:cubicBezTo>
                    <a:pt x="54539" y="238000"/>
                    <a:pt x="60676" y="243910"/>
                    <a:pt x="68150" y="243905"/>
                  </a:cubicBezTo>
                  <a:lnTo>
                    <a:pt x="94639" y="243905"/>
                  </a:lnTo>
                  <a:cubicBezTo>
                    <a:pt x="102309" y="243905"/>
                    <a:pt x="108526" y="237687"/>
                    <a:pt x="108526" y="230017"/>
                  </a:cubicBezTo>
                  <a:cubicBezTo>
                    <a:pt x="108526" y="229975"/>
                    <a:pt x="108526" y="229931"/>
                    <a:pt x="108526" y="229889"/>
                  </a:cubicBezTo>
                  <a:lnTo>
                    <a:pt x="108526" y="157494"/>
                  </a:lnTo>
                  <a:cubicBezTo>
                    <a:pt x="141041" y="146121"/>
                    <a:pt x="162808" y="115430"/>
                    <a:pt x="162790" y="80984"/>
                  </a:cubicBezTo>
                  <a:close/>
                </a:path>
              </a:pathLst>
            </a:custGeom>
            <a:solidFill>
              <a:schemeClr val="accent1"/>
            </a:solidFill>
            <a:ln w="12799"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C566006-C59E-AC53-2CB3-F0561858135B}"/>
                </a:ext>
              </a:extLst>
            </p:cNvPr>
            <p:cNvSpPr/>
            <p:nvPr/>
          </p:nvSpPr>
          <p:spPr>
            <a:xfrm>
              <a:off x="1433814" y="4864214"/>
              <a:ext cx="822960" cy="822960"/>
            </a:xfrm>
            <a:custGeom>
              <a:avLst/>
              <a:gdLst>
                <a:gd name="connsiteX0" fmla="*/ 0 w 822960"/>
                <a:gd name="connsiteY0" fmla="*/ 0 h 822960"/>
                <a:gd name="connsiteX1" fmla="*/ 822960 w 822960"/>
                <a:gd name="connsiteY1" fmla="*/ 0 h 822960"/>
                <a:gd name="connsiteX2" fmla="*/ 822960 w 822960"/>
                <a:gd name="connsiteY2" fmla="*/ 822960 h 822960"/>
                <a:gd name="connsiteX3" fmla="*/ 0 w 822960"/>
                <a:gd name="connsiteY3" fmla="*/ 822960 h 822960"/>
              </a:gdLst>
              <a:ahLst/>
              <a:cxnLst>
                <a:cxn ang="0">
                  <a:pos x="connsiteX0" y="connsiteY0"/>
                </a:cxn>
                <a:cxn ang="0">
                  <a:pos x="connsiteX1" y="connsiteY1"/>
                </a:cxn>
                <a:cxn ang="0">
                  <a:pos x="connsiteX2" y="connsiteY2"/>
                </a:cxn>
                <a:cxn ang="0">
                  <a:pos x="connsiteX3" y="connsiteY3"/>
                </a:cxn>
              </a:cxnLst>
              <a:rect l="l" t="t" r="r" b="b"/>
              <a:pathLst>
                <a:path w="822960" h="822960">
                  <a:moveTo>
                    <a:pt x="0" y="0"/>
                  </a:moveTo>
                  <a:lnTo>
                    <a:pt x="822960" y="0"/>
                  </a:lnTo>
                  <a:lnTo>
                    <a:pt x="822960" y="822960"/>
                  </a:lnTo>
                  <a:lnTo>
                    <a:pt x="0" y="822960"/>
                  </a:lnTo>
                  <a:close/>
                </a:path>
              </a:pathLst>
            </a:custGeom>
            <a:noFill/>
            <a:ln w="12799" cap="flat">
              <a:noFill/>
              <a:prstDash val="solid"/>
              <a:miter/>
            </a:ln>
          </p:spPr>
          <p:txBody>
            <a:bodyPr rtlCol="0" anchor="ctr"/>
            <a:lstStyle/>
            <a:p>
              <a:endParaRPr lang="en-US"/>
            </a:p>
          </p:txBody>
        </p:sp>
      </p:grpSp>
      <p:grpSp>
        <p:nvGrpSpPr>
          <p:cNvPr id="56" name="Picture 14">
            <a:extLst>
              <a:ext uri="{FF2B5EF4-FFF2-40B4-BE49-F238E27FC236}">
                <a16:creationId xmlns:a16="http://schemas.microsoft.com/office/drawing/2014/main" id="{A65282A8-6105-DCF6-2F99-D6097503C396}"/>
              </a:ext>
            </a:extLst>
          </p:cNvPr>
          <p:cNvGrpSpPr/>
          <p:nvPr/>
        </p:nvGrpSpPr>
        <p:grpSpPr>
          <a:xfrm>
            <a:off x="9975309" y="4895910"/>
            <a:ext cx="759568" cy="759568"/>
            <a:chOff x="9975309" y="4895910"/>
            <a:chExt cx="759568" cy="759568"/>
          </a:xfrm>
        </p:grpSpPr>
        <p:sp>
          <p:nvSpPr>
            <p:cNvPr id="57" name="Freeform: Shape 56">
              <a:extLst>
                <a:ext uri="{FF2B5EF4-FFF2-40B4-BE49-F238E27FC236}">
                  <a16:creationId xmlns:a16="http://schemas.microsoft.com/office/drawing/2014/main" id="{C741F5C0-D380-0454-25E3-75C1873C560F}"/>
                </a:ext>
              </a:extLst>
            </p:cNvPr>
            <p:cNvSpPr/>
            <p:nvPr/>
          </p:nvSpPr>
          <p:spPr>
            <a:xfrm>
              <a:off x="10212674" y="5311298"/>
              <a:ext cx="154287" cy="35604"/>
            </a:xfrm>
            <a:custGeom>
              <a:avLst/>
              <a:gdLst>
                <a:gd name="connsiteX0" fmla="*/ 154287 w 154287"/>
                <a:gd name="connsiteY0" fmla="*/ 17802 h 35604"/>
                <a:gd name="connsiteX1" fmla="*/ 136485 w 154287"/>
                <a:gd name="connsiteY1" fmla="*/ 0 h 35604"/>
                <a:gd name="connsiteX2" fmla="*/ 17802 w 154287"/>
                <a:gd name="connsiteY2" fmla="*/ 0 h 35604"/>
                <a:gd name="connsiteX3" fmla="*/ 0 w 154287"/>
                <a:gd name="connsiteY3" fmla="*/ 17802 h 35604"/>
                <a:gd name="connsiteX4" fmla="*/ 17802 w 154287"/>
                <a:gd name="connsiteY4" fmla="*/ 35605 h 35604"/>
                <a:gd name="connsiteX5" fmla="*/ 136485 w 154287"/>
                <a:gd name="connsiteY5" fmla="*/ 35605 h 35604"/>
                <a:gd name="connsiteX6" fmla="*/ 154287 w 154287"/>
                <a:gd name="connsiteY6" fmla="*/ 17802 h 3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287" h="35604">
                  <a:moveTo>
                    <a:pt x="154287" y="17802"/>
                  </a:moveTo>
                  <a:cubicBezTo>
                    <a:pt x="154287" y="7971"/>
                    <a:pt x="146317" y="0"/>
                    <a:pt x="136485" y="0"/>
                  </a:cubicBezTo>
                  <a:lnTo>
                    <a:pt x="17802" y="0"/>
                  </a:lnTo>
                  <a:cubicBezTo>
                    <a:pt x="7971" y="0"/>
                    <a:pt x="0" y="7971"/>
                    <a:pt x="0" y="17802"/>
                  </a:cubicBezTo>
                  <a:cubicBezTo>
                    <a:pt x="0" y="27634"/>
                    <a:pt x="7971" y="35605"/>
                    <a:pt x="17802" y="35605"/>
                  </a:cubicBezTo>
                  <a:lnTo>
                    <a:pt x="136485" y="35605"/>
                  </a:lnTo>
                  <a:cubicBezTo>
                    <a:pt x="146317" y="35605"/>
                    <a:pt x="154287" y="27634"/>
                    <a:pt x="154287" y="17802"/>
                  </a:cubicBezTo>
                  <a:close/>
                </a:path>
              </a:pathLst>
            </a:custGeom>
            <a:solidFill>
              <a:srgbClr val="293E40"/>
            </a:solidFill>
            <a:ln w="11757"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9EEE0FD-2818-5021-EC56-29619B96DE80}"/>
                </a:ext>
              </a:extLst>
            </p:cNvPr>
            <p:cNvSpPr/>
            <p:nvPr/>
          </p:nvSpPr>
          <p:spPr>
            <a:xfrm>
              <a:off x="10117728" y="5299430"/>
              <a:ext cx="59341" cy="59341"/>
            </a:xfrm>
            <a:custGeom>
              <a:avLst/>
              <a:gdLst>
                <a:gd name="connsiteX0" fmla="*/ 59341 w 59341"/>
                <a:gd name="connsiteY0" fmla="*/ 29671 h 59341"/>
                <a:gd name="connsiteX1" fmla="*/ 29671 w 59341"/>
                <a:gd name="connsiteY1" fmla="*/ 59341 h 59341"/>
                <a:gd name="connsiteX2" fmla="*/ 0 w 59341"/>
                <a:gd name="connsiteY2" fmla="*/ 29671 h 59341"/>
                <a:gd name="connsiteX3" fmla="*/ 29671 w 59341"/>
                <a:gd name="connsiteY3" fmla="*/ 0 h 59341"/>
                <a:gd name="connsiteX4" fmla="*/ 59341 w 59341"/>
                <a:gd name="connsiteY4" fmla="*/ 29671 h 59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1" h="59341">
                  <a:moveTo>
                    <a:pt x="59341" y="29671"/>
                  </a:moveTo>
                  <a:cubicBezTo>
                    <a:pt x="59341" y="46057"/>
                    <a:pt x="46057" y="59341"/>
                    <a:pt x="29671" y="59341"/>
                  </a:cubicBezTo>
                  <a:cubicBezTo>
                    <a:pt x="13284" y="59341"/>
                    <a:pt x="0" y="46057"/>
                    <a:pt x="0" y="29671"/>
                  </a:cubicBezTo>
                  <a:cubicBezTo>
                    <a:pt x="0" y="13284"/>
                    <a:pt x="13284" y="0"/>
                    <a:pt x="29671" y="0"/>
                  </a:cubicBezTo>
                  <a:cubicBezTo>
                    <a:pt x="46057" y="0"/>
                    <a:pt x="59341" y="13284"/>
                    <a:pt x="59341" y="29671"/>
                  </a:cubicBezTo>
                  <a:close/>
                </a:path>
              </a:pathLst>
            </a:custGeom>
            <a:solidFill>
              <a:srgbClr val="293E40"/>
            </a:solidFill>
            <a:ln w="11757"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59A0F25-2053-CD12-A882-CE819EA41B40}"/>
                </a:ext>
              </a:extLst>
            </p:cNvPr>
            <p:cNvSpPr/>
            <p:nvPr/>
          </p:nvSpPr>
          <p:spPr>
            <a:xfrm>
              <a:off x="10212674" y="5429981"/>
              <a:ext cx="106814" cy="35604"/>
            </a:xfrm>
            <a:custGeom>
              <a:avLst/>
              <a:gdLst>
                <a:gd name="connsiteX0" fmla="*/ 17802 w 106814"/>
                <a:gd name="connsiteY0" fmla="*/ 0 h 35604"/>
                <a:gd name="connsiteX1" fmla="*/ 0 w 106814"/>
                <a:gd name="connsiteY1" fmla="*/ 17802 h 35604"/>
                <a:gd name="connsiteX2" fmla="*/ 17802 w 106814"/>
                <a:gd name="connsiteY2" fmla="*/ 35605 h 35604"/>
                <a:gd name="connsiteX3" fmla="*/ 89012 w 106814"/>
                <a:gd name="connsiteY3" fmla="*/ 35605 h 35604"/>
                <a:gd name="connsiteX4" fmla="*/ 106814 w 106814"/>
                <a:gd name="connsiteY4" fmla="*/ 17802 h 35604"/>
                <a:gd name="connsiteX5" fmla="*/ 89012 w 106814"/>
                <a:gd name="connsiteY5" fmla="*/ 0 h 3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814" h="35604">
                  <a:moveTo>
                    <a:pt x="17802" y="0"/>
                  </a:moveTo>
                  <a:cubicBezTo>
                    <a:pt x="7971" y="0"/>
                    <a:pt x="0" y="7971"/>
                    <a:pt x="0" y="17802"/>
                  </a:cubicBezTo>
                  <a:cubicBezTo>
                    <a:pt x="0" y="27634"/>
                    <a:pt x="7971" y="35605"/>
                    <a:pt x="17802" y="35605"/>
                  </a:cubicBezTo>
                  <a:lnTo>
                    <a:pt x="89012" y="35605"/>
                  </a:lnTo>
                  <a:cubicBezTo>
                    <a:pt x="98844" y="35605"/>
                    <a:pt x="106814" y="27634"/>
                    <a:pt x="106814" y="17802"/>
                  </a:cubicBezTo>
                  <a:cubicBezTo>
                    <a:pt x="106814" y="7971"/>
                    <a:pt x="98844" y="0"/>
                    <a:pt x="89012" y="0"/>
                  </a:cubicBezTo>
                  <a:close/>
                </a:path>
              </a:pathLst>
            </a:custGeom>
            <a:solidFill>
              <a:srgbClr val="293E40"/>
            </a:solidFill>
            <a:ln w="11757"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150D997-4652-8F00-D3D8-0A1B7406E35A}"/>
                </a:ext>
              </a:extLst>
            </p:cNvPr>
            <p:cNvSpPr/>
            <p:nvPr/>
          </p:nvSpPr>
          <p:spPr>
            <a:xfrm>
              <a:off x="10117728" y="5418113"/>
              <a:ext cx="59341" cy="59341"/>
            </a:xfrm>
            <a:custGeom>
              <a:avLst/>
              <a:gdLst>
                <a:gd name="connsiteX0" fmla="*/ 59341 w 59341"/>
                <a:gd name="connsiteY0" fmla="*/ 29671 h 59341"/>
                <a:gd name="connsiteX1" fmla="*/ 29671 w 59341"/>
                <a:gd name="connsiteY1" fmla="*/ 59341 h 59341"/>
                <a:gd name="connsiteX2" fmla="*/ 0 w 59341"/>
                <a:gd name="connsiteY2" fmla="*/ 29671 h 59341"/>
                <a:gd name="connsiteX3" fmla="*/ 29671 w 59341"/>
                <a:gd name="connsiteY3" fmla="*/ 0 h 59341"/>
                <a:gd name="connsiteX4" fmla="*/ 59341 w 59341"/>
                <a:gd name="connsiteY4" fmla="*/ 29671 h 59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1" h="59341">
                  <a:moveTo>
                    <a:pt x="59341" y="29671"/>
                  </a:moveTo>
                  <a:cubicBezTo>
                    <a:pt x="59341" y="46057"/>
                    <a:pt x="46057" y="59341"/>
                    <a:pt x="29671" y="59341"/>
                  </a:cubicBezTo>
                  <a:cubicBezTo>
                    <a:pt x="13284" y="59341"/>
                    <a:pt x="0" y="46057"/>
                    <a:pt x="0" y="29671"/>
                  </a:cubicBezTo>
                  <a:cubicBezTo>
                    <a:pt x="0" y="13284"/>
                    <a:pt x="13284" y="0"/>
                    <a:pt x="29671" y="0"/>
                  </a:cubicBezTo>
                  <a:cubicBezTo>
                    <a:pt x="46057" y="0"/>
                    <a:pt x="59341" y="13284"/>
                    <a:pt x="59341" y="29671"/>
                  </a:cubicBezTo>
                  <a:close/>
                </a:path>
              </a:pathLst>
            </a:custGeom>
            <a:solidFill>
              <a:srgbClr val="293E40"/>
            </a:solidFill>
            <a:ln w="11757"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B995970-E898-AD1E-B62B-29CE34D0B74D}"/>
                </a:ext>
              </a:extLst>
            </p:cNvPr>
            <p:cNvSpPr/>
            <p:nvPr/>
          </p:nvSpPr>
          <p:spPr>
            <a:xfrm>
              <a:off x="9999045" y="4907671"/>
              <a:ext cx="557807" cy="700333"/>
            </a:xfrm>
            <a:custGeom>
              <a:avLst/>
              <a:gdLst>
                <a:gd name="connsiteX0" fmla="*/ 540005 w 557807"/>
                <a:gd name="connsiteY0" fmla="*/ 95053 h 700333"/>
                <a:gd name="connsiteX1" fmla="*/ 439125 w 557807"/>
                <a:gd name="connsiteY1" fmla="*/ 95053 h 700333"/>
                <a:gd name="connsiteX2" fmla="*/ 439125 w 557807"/>
                <a:gd name="connsiteY2" fmla="*/ 89119 h 700333"/>
                <a:gd name="connsiteX3" fmla="*/ 421323 w 557807"/>
                <a:gd name="connsiteY3" fmla="*/ 71316 h 700333"/>
                <a:gd name="connsiteX4" fmla="*/ 366136 w 557807"/>
                <a:gd name="connsiteY4" fmla="*/ 71316 h 700333"/>
                <a:gd name="connsiteX5" fmla="*/ 261191 w 557807"/>
                <a:gd name="connsiteY5" fmla="*/ 1798 h 700333"/>
                <a:gd name="connsiteX6" fmla="*/ 191672 w 557807"/>
                <a:gd name="connsiteY6" fmla="*/ 71316 h 700333"/>
                <a:gd name="connsiteX7" fmla="*/ 136485 w 557807"/>
                <a:gd name="connsiteY7" fmla="*/ 71316 h 700333"/>
                <a:gd name="connsiteX8" fmla="*/ 118683 w 557807"/>
                <a:gd name="connsiteY8" fmla="*/ 89119 h 700333"/>
                <a:gd name="connsiteX9" fmla="*/ 118683 w 557807"/>
                <a:gd name="connsiteY9" fmla="*/ 95053 h 700333"/>
                <a:gd name="connsiteX10" fmla="*/ 17802 w 557807"/>
                <a:gd name="connsiteY10" fmla="*/ 95053 h 700333"/>
                <a:gd name="connsiteX11" fmla="*/ 0 w 557807"/>
                <a:gd name="connsiteY11" fmla="*/ 112855 h 700333"/>
                <a:gd name="connsiteX12" fmla="*/ 0 w 557807"/>
                <a:gd name="connsiteY12" fmla="*/ 682531 h 700333"/>
                <a:gd name="connsiteX13" fmla="*/ 17802 w 557807"/>
                <a:gd name="connsiteY13" fmla="*/ 700333 h 700333"/>
                <a:gd name="connsiteX14" fmla="*/ 460013 w 557807"/>
                <a:gd name="connsiteY14" fmla="*/ 700333 h 700333"/>
                <a:gd name="connsiteX15" fmla="*/ 477816 w 557807"/>
                <a:gd name="connsiteY15" fmla="*/ 682531 h 700333"/>
                <a:gd name="connsiteX16" fmla="*/ 460013 w 557807"/>
                <a:gd name="connsiteY16" fmla="*/ 664729 h 700333"/>
                <a:gd name="connsiteX17" fmla="*/ 35605 w 557807"/>
                <a:gd name="connsiteY17" fmla="*/ 664729 h 700333"/>
                <a:gd name="connsiteX18" fmla="*/ 35605 w 557807"/>
                <a:gd name="connsiteY18" fmla="*/ 130657 h 700333"/>
                <a:gd name="connsiteX19" fmla="*/ 118683 w 557807"/>
                <a:gd name="connsiteY19" fmla="*/ 130657 h 700333"/>
                <a:gd name="connsiteX20" fmla="*/ 118683 w 557807"/>
                <a:gd name="connsiteY20" fmla="*/ 184065 h 700333"/>
                <a:gd name="connsiteX21" fmla="*/ 136485 w 557807"/>
                <a:gd name="connsiteY21" fmla="*/ 201867 h 700333"/>
                <a:gd name="connsiteX22" fmla="*/ 421323 w 557807"/>
                <a:gd name="connsiteY22" fmla="*/ 201867 h 700333"/>
                <a:gd name="connsiteX23" fmla="*/ 439125 w 557807"/>
                <a:gd name="connsiteY23" fmla="*/ 184065 h 700333"/>
                <a:gd name="connsiteX24" fmla="*/ 439125 w 557807"/>
                <a:gd name="connsiteY24" fmla="*/ 130657 h 700333"/>
                <a:gd name="connsiteX25" fmla="*/ 522203 w 557807"/>
                <a:gd name="connsiteY25" fmla="*/ 130657 h 700333"/>
                <a:gd name="connsiteX26" fmla="*/ 522203 w 557807"/>
                <a:gd name="connsiteY26" fmla="*/ 468903 h 700333"/>
                <a:gd name="connsiteX27" fmla="*/ 540005 w 557807"/>
                <a:gd name="connsiteY27" fmla="*/ 486705 h 700333"/>
                <a:gd name="connsiteX28" fmla="*/ 557808 w 557807"/>
                <a:gd name="connsiteY28" fmla="*/ 468903 h 700333"/>
                <a:gd name="connsiteX29" fmla="*/ 557808 w 557807"/>
                <a:gd name="connsiteY29" fmla="*/ 112855 h 700333"/>
                <a:gd name="connsiteX30" fmla="*/ 540005 w 557807"/>
                <a:gd name="connsiteY30" fmla="*/ 95053 h 700333"/>
                <a:gd name="connsiteX31" fmla="*/ 403521 w 557807"/>
                <a:gd name="connsiteY31" fmla="*/ 166262 h 700333"/>
                <a:gd name="connsiteX32" fmla="*/ 154287 w 557807"/>
                <a:gd name="connsiteY32" fmla="*/ 166262 h 700333"/>
                <a:gd name="connsiteX33" fmla="*/ 154287 w 557807"/>
                <a:gd name="connsiteY33" fmla="*/ 106921 h 700333"/>
                <a:gd name="connsiteX34" fmla="*/ 207694 w 557807"/>
                <a:gd name="connsiteY34" fmla="*/ 106921 h 700333"/>
                <a:gd name="connsiteX35" fmla="*/ 225497 w 557807"/>
                <a:gd name="connsiteY35" fmla="*/ 89119 h 700333"/>
                <a:gd name="connsiteX36" fmla="*/ 278904 w 557807"/>
                <a:gd name="connsiteY36" fmla="*/ 35711 h 700333"/>
                <a:gd name="connsiteX37" fmla="*/ 332311 w 557807"/>
                <a:gd name="connsiteY37" fmla="*/ 89119 h 700333"/>
                <a:gd name="connsiteX38" fmla="*/ 350113 w 557807"/>
                <a:gd name="connsiteY38" fmla="*/ 106921 h 700333"/>
                <a:gd name="connsiteX39" fmla="*/ 403521 w 557807"/>
                <a:gd name="connsiteY39" fmla="*/ 106921 h 70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57807" h="700333">
                  <a:moveTo>
                    <a:pt x="540005" y="95053"/>
                  </a:moveTo>
                  <a:lnTo>
                    <a:pt x="439125" y="95053"/>
                  </a:lnTo>
                  <a:lnTo>
                    <a:pt x="439125" y="89119"/>
                  </a:lnTo>
                  <a:cubicBezTo>
                    <a:pt x="439125" y="79287"/>
                    <a:pt x="431155" y="71316"/>
                    <a:pt x="421323" y="71316"/>
                  </a:cubicBezTo>
                  <a:lnTo>
                    <a:pt x="366136" y="71316"/>
                  </a:lnTo>
                  <a:cubicBezTo>
                    <a:pt x="356353" y="23140"/>
                    <a:pt x="309367" y="-7985"/>
                    <a:pt x="261191" y="1798"/>
                  </a:cubicBezTo>
                  <a:cubicBezTo>
                    <a:pt x="226161" y="8911"/>
                    <a:pt x="198785" y="36287"/>
                    <a:pt x="191672" y="71316"/>
                  </a:cubicBezTo>
                  <a:lnTo>
                    <a:pt x="136485" y="71316"/>
                  </a:lnTo>
                  <a:cubicBezTo>
                    <a:pt x="126653" y="71316"/>
                    <a:pt x="118683" y="79287"/>
                    <a:pt x="118683" y="89119"/>
                  </a:cubicBezTo>
                  <a:lnTo>
                    <a:pt x="118683" y="95053"/>
                  </a:lnTo>
                  <a:lnTo>
                    <a:pt x="17802" y="95053"/>
                  </a:lnTo>
                  <a:cubicBezTo>
                    <a:pt x="7970" y="95053"/>
                    <a:pt x="0" y="103023"/>
                    <a:pt x="0" y="112855"/>
                  </a:cubicBezTo>
                  <a:lnTo>
                    <a:pt x="0" y="682531"/>
                  </a:lnTo>
                  <a:cubicBezTo>
                    <a:pt x="0" y="692363"/>
                    <a:pt x="7970" y="700333"/>
                    <a:pt x="17802" y="700333"/>
                  </a:cubicBezTo>
                  <a:lnTo>
                    <a:pt x="460013" y="700333"/>
                  </a:lnTo>
                  <a:cubicBezTo>
                    <a:pt x="469845" y="700333"/>
                    <a:pt x="477816" y="692363"/>
                    <a:pt x="477816" y="682531"/>
                  </a:cubicBezTo>
                  <a:cubicBezTo>
                    <a:pt x="477816" y="672699"/>
                    <a:pt x="469845" y="664729"/>
                    <a:pt x="460013" y="664729"/>
                  </a:cubicBezTo>
                  <a:lnTo>
                    <a:pt x="35605" y="664729"/>
                  </a:lnTo>
                  <a:lnTo>
                    <a:pt x="35605" y="130657"/>
                  </a:lnTo>
                  <a:lnTo>
                    <a:pt x="118683" y="130657"/>
                  </a:lnTo>
                  <a:lnTo>
                    <a:pt x="118683" y="184065"/>
                  </a:lnTo>
                  <a:cubicBezTo>
                    <a:pt x="118683" y="193896"/>
                    <a:pt x="126653" y="201867"/>
                    <a:pt x="136485" y="201867"/>
                  </a:cubicBezTo>
                  <a:lnTo>
                    <a:pt x="421323" y="201867"/>
                  </a:lnTo>
                  <a:cubicBezTo>
                    <a:pt x="431155" y="201867"/>
                    <a:pt x="439125" y="193896"/>
                    <a:pt x="439125" y="184065"/>
                  </a:cubicBezTo>
                  <a:lnTo>
                    <a:pt x="439125" y="130657"/>
                  </a:lnTo>
                  <a:lnTo>
                    <a:pt x="522203" y="130657"/>
                  </a:lnTo>
                  <a:lnTo>
                    <a:pt x="522203" y="468903"/>
                  </a:lnTo>
                  <a:cubicBezTo>
                    <a:pt x="522203" y="478734"/>
                    <a:pt x="530174" y="486705"/>
                    <a:pt x="540005" y="486705"/>
                  </a:cubicBezTo>
                  <a:cubicBezTo>
                    <a:pt x="549837" y="486705"/>
                    <a:pt x="557808" y="478734"/>
                    <a:pt x="557808" y="468903"/>
                  </a:cubicBezTo>
                  <a:lnTo>
                    <a:pt x="557808" y="112855"/>
                  </a:lnTo>
                  <a:cubicBezTo>
                    <a:pt x="557808" y="103023"/>
                    <a:pt x="549837" y="95053"/>
                    <a:pt x="540005" y="95053"/>
                  </a:cubicBezTo>
                  <a:close/>
                  <a:moveTo>
                    <a:pt x="403521" y="166262"/>
                  </a:moveTo>
                  <a:lnTo>
                    <a:pt x="154287" y="166262"/>
                  </a:lnTo>
                  <a:lnTo>
                    <a:pt x="154287" y="106921"/>
                  </a:lnTo>
                  <a:lnTo>
                    <a:pt x="207694" y="106921"/>
                  </a:lnTo>
                  <a:cubicBezTo>
                    <a:pt x="217526" y="106921"/>
                    <a:pt x="225497" y="98951"/>
                    <a:pt x="225497" y="89119"/>
                  </a:cubicBezTo>
                  <a:cubicBezTo>
                    <a:pt x="225497" y="59623"/>
                    <a:pt x="249408" y="35711"/>
                    <a:pt x="278904" y="35711"/>
                  </a:cubicBezTo>
                  <a:cubicBezTo>
                    <a:pt x="308400" y="35711"/>
                    <a:pt x="332311" y="59623"/>
                    <a:pt x="332311" y="89119"/>
                  </a:cubicBezTo>
                  <a:cubicBezTo>
                    <a:pt x="332311" y="98951"/>
                    <a:pt x="340282" y="106921"/>
                    <a:pt x="350113" y="106921"/>
                  </a:cubicBezTo>
                  <a:lnTo>
                    <a:pt x="403521" y="106921"/>
                  </a:lnTo>
                  <a:close/>
                </a:path>
              </a:pathLst>
            </a:custGeom>
            <a:solidFill>
              <a:srgbClr val="293E40"/>
            </a:solidFill>
            <a:ln w="1175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1F3E94C-1E86-013B-0C03-2DF7DD49A6E3}"/>
                </a:ext>
              </a:extLst>
            </p:cNvPr>
            <p:cNvSpPr/>
            <p:nvPr/>
          </p:nvSpPr>
          <p:spPr>
            <a:xfrm>
              <a:off x="10212674" y="5192616"/>
              <a:ext cx="225496" cy="35604"/>
            </a:xfrm>
            <a:custGeom>
              <a:avLst/>
              <a:gdLst>
                <a:gd name="connsiteX0" fmla="*/ 225497 w 225496"/>
                <a:gd name="connsiteY0" fmla="*/ 17802 h 35604"/>
                <a:gd name="connsiteX1" fmla="*/ 207694 w 225496"/>
                <a:gd name="connsiteY1" fmla="*/ 0 h 35604"/>
                <a:gd name="connsiteX2" fmla="*/ 17802 w 225496"/>
                <a:gd name="connsiteY2" fmla="*/ 0 h 35604"/>
                <a:gd name="connsiteX3" fmla="*/ 0 w 225496"/>
                <a:gd name="connsiteY3" fmla="*/ 17802 h 35604"/>
                <a:gd name="connsiteX4" fmla="*/ 17802 w 225496"/>
                <a:gd name="connsiteY4" fmla="*/ 35605 h 35604"/>
                <a:gd name="connsiteX5" fmla="*/ 207694 w 225496"/>
                <a:gd name="connsiteY5" fmla="*/ 35605 h 35604"/>
                <a:gd name="connsiteX6" fmla="*/ 225497 w 225496"/>
                <a:gd name="connsiteY6" fmla="*/ 17802 h 3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496" h="35604">
                  <a:moveTo>
                    <a:pt x="225497" y="17802"/>
                  </a:moveTo>
                  <a:cubicBezTo>
                    <a:pt x="225497" y="7971"/>
                    <a:pt x="217526" y="0"/>
                    <a:pt x="207694" y="0"/>
                  </a:cubicBezTo>
                  <a:lnTo>
                    <a:pt x="17802" y="0"/>
                  </a:lnTo>
                  <a:cubicBezTo>
                    <a:pt x="7971" y="0"/>
                    <a:pt x="0" y="7971"/>
                    <a:pt x="0" y="17802"/>
                  </a:cubicBezTo>
                  <a:cubicBezTo>
                    <a:pt x="0" y="27634"/>
                    <a:pt x="7971" y="35605"/>
                    <a:pt x="17802" y="35605"/>
                  </a:cubicBezTo>
                  <a:lnTo>
                    <a:pt x="207694" y="35605"/>
                  </a:lnTo>
                  <a:cubicBezTo>
                    <a:pt x="217526" y="35605"/>
                    <a:pt x="225497" y="27634"/>
                    <a:pt x="225497" y="17802"/>
                  </a:cubicBezTo>
                  <a:close/>
                </a:path>
              </a:pathLst>
            </a:custGeom>
            <a:solidFill>
              <a:srgbClr val="293E40"/>
            </a:solidFill>
            <a:ln w="11757"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6596ABE-2D3A-B15A-73C8-146D4DF844C5}"/>
                </a:ext>
              </a:extLst>
            </p:cNvPr>
            <p:cNvSpPr/>
            <p:nvPr/>
          </p:nvSpPr>
          <p:spPr>
            <a:xfrm>
              <a:off x="10117728" y="5180748"/>
              <a:ext cx="59341" cy="59341"/>
            </a:xfrm>
            <a:custGeom>
              <a:avLst/>
              <a:gdLst>
                <a:gd name="connsiteX0" fmla="*/ 59341 w 59341"/>
                <a:gd name="connsiteY0" fmla="*/ 29671 h 59341"/>
                <a:gd name="connsiteX1" fmla="*/ 29671 w 59341"/>
                <a:gd name="connsiteY1" fmla="*/ 59341 h 59341"/>
                <a:gd name="connsiteX2" fmla="*/ 0 w 59341"/>
                <a:gd name="connsiteY2" fmla="*/ 29671 h 59341"/>
                <a:gd name="connsiteX3" fmla="*/ 29671 w 59341"/>
                <a:gd name="connsiteY3" fmla="*/ 0 h 59341"/>
                <a:gd name="connsiteX4" fmla="*/ 59341 w 59341"/>
                <a:gd name="connsiteY4" fmla="*/ 29671 h 59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41" h="59341">
                  <a:moveTo>
                    <a:pt x="59341" y="29671"/>
                  </a:moveTo>
                  <a:cubicBezTo>
                    <a:pt x="59341" y="46057"/>
                    <a:pt x="46057" y="59341"/>
                    <a:pt x="29671" y="59341"/>
                  </a:cubicBezTo>
                  <a:cubicBezTo>
                    <a:pt x="13284" y="59341"/>
                    <a:pt x="0" y="46057"/>
                    <a:pt x="0" y="29671"/>
                  </a:cubicBezTo>
                  <a:cubicBezTo>
                    <a:pt x="0" y="13284"/>
                    <a:pt x="13284" y="0"/>
                    <a:pt x="29671" y="0"/>
                  </a:cubicBezTo>
                  <a:cubicBezTo>
                    <a:pt x="46057" y="0"/>
                    <a:pt x="59341" y="13284"/>
                    <a:pt x="59341" y="29671"/>
                  </a:cubicBezTo>
                  <a:close/>
                </a:path>
              </a:pathLst>
            </a:custGeom>
            <a:solidFill>
              <a:srgbClr val="293E40"/>
            </a:solidFill>
            <a:ln w="11757"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6CAB2FE-13B1-CA42-FA0C-F862F33DE67E}"/>
                </a:ext>
              </a:extLst>
            </p:cNvPr>
            <p:cNvSpPr/>
            <p:nvPr/>
          </p:nvSpPr>
          <p:spPr>
            <a:xfrm>
              <a:off x="10402566" y="5335035"/>
              <a:ext cx="320442" cy="320442"/>
            </a:xfrm>
            <a:custGeom>
              <a:avLst/>
              <a:gdLst>
                <a:gd name="connsiteX0" fmla="*/ 320443 w 320442"/>
                <a:gd name="connsiteY0" fmla="*/ 160221 h 320442"/>
                <a:gd name="connsiteX1" fmla="*/ 160221 w 320442"/>
                <a:gd name="connsiteY1" fmla="*/ 320443 h 320442"/>
                <a:gd name="connsiteX2" fmla="*/ 0 w 320442"/>
                <a:gd name="connsiteY2" fmla="*/ 160221 h 320442"/>
                <a:gd name="connsiteX3" fmla="*/ 160221 w 320442"/>
                <a:gd name="connsiteY3" fmla="*/ 0 h 320442"/>
                <a:gd name="connsiteX4" fmla="*/ 320443 w 320442"/>
                <a:gd name="connsiteY4" fmla="*/ 160221 h 320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442" h="320442">
                  <a:moveTo>
                    <a:pt x="320443" y="160221"/>
                  </a:moveTo>
                  <a:cubicBezTo>
                    <a:pt x="320443" y="248709"/>
                    <a:pt x="248709" y="320443"/>
                    <a:pt x="160221" y="320443"/>
                  </a:cubicBezTo>
                  <a:cubicBezTo>
                    <a:pt x="71734" y="320443"/>
                    <a:pt x="0" y="248709"/>
                    <a:pt x="0" y="160221"/>
                  </a:cubicBezTo>
                  <a:cubicBezTo>
                    <a:pt x="0" y="71734"/>
                    <a:pt x="71734" y="0"/>
                    <a:pt x="160221" y="0"/>
                  </a:cubicBezTo>
                  <a:cubicBezTo>
                    <a:pt x="248709" y="0"/>
                    <a:pt x="320443" y="71734"/>
                    <a:pt x="320443" y="160221"/>
                  </a:cubicBezTo>
                  <a:close/>
                </a:path>
              </a:pathLst>
            </a:custGeom>
            <a:solidFill>
              <a:schemeClr val="tx2"/>
            </a:solidFill>
            <a:ln w="11757"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501699A-89BF-FB0F-2030-889D77331D3D}"/>
                </a:ext>
              </a:extLst>
            </p:cNvPr>
            <p:cNvSpPr/>
            <p:nvPr/>
          </p:nvSpPr>
          <p:spPr>
            <a:xfrm>
              <a:off x="10476592" y="5429823"/>
              <a:ext cx="180348" cy="130712"/>
            </a:xfrm>
            <a:custGeom>
              <a:avLst/>
              <a:gdLst>
                <a:gd name="connsiteX0" fmla="*/ 67205 w 180348"/>
                <a:gd name="connsiteY0" fmla="*/ 130708 h 130712"/>
                <a:gd name="connsiteX1" fmla="*/ 54625 w 180348"/>
                <a:gd name="connsiteY1" fmla="*/ 125486 h 130712"/>
                <a:gd name="connsiteX2" fmla="*/ 4778 w 180348"/>
                <a:gd name="connsiteY2" fmla="*/ 75640 h 130712"/>
                <a:gd name="connsiteX3" fmla="*/ 5666 w 180348"/>
                <a:gd name="connsiteY3" fmla="*/ 50479 h 130712"/>
                <a:gd name="connsiteX4" fmla="*/ 29939 w 180348"/>
                <a:gd name="connsiteY4" fmla="*/ 50479 h 130712"/>
                <a:gd name="connsiteX5" fmla="*/ 67205 w 180348"/>
                <a:gd name="connsiteY5" fmla="*/ 87745 h 130712"/>
                <a:gd name="connsiteX6" fmla="*/ 149571 w 180348"/>
                <a:gd name="connsiteY6" fmla="*/ 5380 h 130712"/>
                <a:gd name="connsiteX7" fmla="*/ 174969 w 180348"/>
                <a:gd name="connsiteY7" fmla="*/ 5142 h 130712"/>
                <a:gd name="connsiteX8" fmla="*/ 175207 w 180348"/>
                <a:gd name="connsiteY8" fmla="*/ 30540 h 130712"/>
                <a:gd name="connsiteX9" fmla="*/ 80261 w 180348"/>
                <a:gd name="connsiteY9" fmla="*/ 125486 h 130712"/>
                <a:gd name="connsiteX10" fmla="*/ 67205 w 180348"/>
                <a:gd name="connsiteY10" fmla="*/ 130708 h 13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348" h="130712">
                  <a:moveTo>
                    <a:pt x="67205" y="130708"/>
                  </a:moveTo>
                  <a:cubicBezTo>
                    <a:pt x="62488" y="130692"/>
                    <a:pt x="57968" y="128815"/>
                    <a:pt x="54625" y="125486"/>
                  </a:cubicBezTo>
                  <a:lnTo>
                    <a:pt x="4778" y="75640"/>
                  </a:lnTo>
                  <a:cubicBezTo>
                    <a:pt x="-1925" y="68446"/>
                    <a:pt x="-1527" y="57182"/>
                    <a:pt x="5666" y="50479"/>
                  </a:cubicBezTo>
                  <a:cubicBezTo>
                    <a:pt x="12504" y="44108"/>
                    <a:pt x="23102" y="44108"/>
                    <a:pt x="29939" y="50479"/>
                  </a:cubicBezTo>
                  <a:lnTo>
                    <a:pt x="67205" y="87745"/>
                  </a:lnTo>
                  <a:lnTo>
                    <a:pt x="149571" y="5380"/>
                  </a:lnTo>
                  <a:cubicBezTo>
                    <a:pt x="156519" y="-1700"/>
                    <a:pt x="167890" y="-1805"/>
                    <a:pt x="174969" y="5142"/>
                  </a:cubicBezTo>
                  <a:cubicBezTo>
                    <a:pt x="182049" y="12090"/>
                    <a:pt x="182154" y="23461"/>
                    <a:pt x="175207" y="30540"/>
                  </a:cubicBezTo>
                  <a:lnTo>
                    <a:pt x="80261" y="125486"/>
                  </a:lnTo>
                  <a:cubicBezTo>
                    <a:pt x="76802" y="128933"/>
                    <a:pt x="72087" y="130819"/>
                    <a:pt x="67205" y="130708"/>
                  </a:cubicBezTo>
                  <a:close/>
                </a:path>
              </a:pathLst>
            </a:custGeom>
            <a:solidFill>
              <a:srgbClr val="FFFFFF"/>
            </a:solidFill>
            <a:ln w="11757"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81AC869-175D-9600-D97A-5751418940D0}"/>
                </a:ext>
              </a:extLst>
            </p:cNvPr>
            <p:cNvSpPr/>
            <p:nvPr/>
          </p:nvSpPr>
          <p:spPr>
            <a:xfrm>
              <a:off x="9975309" y="4895910"/>
              <a:ext cx="759568" cy="759568"/>
            </a:xfrm>
            <a:custGeom>
              <a:avLst/>
              <a:gdLst>
                <a:gd name="connsiteX0" fmla="*/ 0 w 759568"/>
                <a:gd name="connsiteY0" fmla="*/ 0 h 759568"/>
                <a:gd name="connsiteX1" fmla="*/ 759568 w 759568"/>
                <a:gd name="connsiteY1" fmla="*/ 0 h 759568"/>
                <a:gd name="connsiteX2" fmla="*/ 759568 w 759568"/>
                <a:gd name="connsiteY2" fmla="*/ 759568 h 759568"/>
                <a:gd name="connsiteX3" fmla="*/ 0 w 759568"/>
                <a:gd name="connsiteY3" fmla="*/ 759568 h 759568"/>
              </a:gdLst>
              <a:ahLst/>
              <a:cxnLst>
                <a:cxn ang="0">
                  <a:pos x="connsiteX0" y="connsiteY0"/>
                </a:cxn>
                <a:cxn ang="0">
                  <a:pos x="connsiteX1" y="connsiteY1"/>
                </a:cxn>
                <a:cxn ang="0">
                  <a:pos x="connsiteX2" y="connsiteY2"/>
                </a:cxn>
                <a:cxn ang="0">
                  <a:pos x="connsiteX3" y="connsiteY3"/>
                </a:cxn>
              </a:cxnLst>
              <a:rect l="l" t="t" r="r" b="b"/>
              <a:pathLst>
                <a:path w="759568" h="759568">
                  <a:moveTo>
                    <a:pt x="0" y="0"/>
                  </a:moveTo>
                  <a:lnTo>
                    <a:pt x="759568" y="0"/>
                  </a:lnTo>
                  <a:lnTo>
                    <a:pt x="759568" y="759568"/>
                  </a:lnTo>
                  <a:lnTo>
                    <a:pt x="0" y="759568"/>
                  </a:lnTo>
                  <a:close/>
                </a:path>
              </a:pathLst>
            </a:custGeom>
            <a:noFill/>
            <a:ln w="11757" cap="flat">
              <a:noFill/>
              <a:prstDash val="solid"/>
              <a:miter/>
            </a:ln>
          </p:spPr>
          <p:txBody>
            <a:bodyPr rtlCol="0" anchor="ctr"/>
            <a:lstStyle/>
            <a:p>
              <a:endParaRPr lang="en-US"/>
            </a:p>
          </p:txBody>
        </p:sp>
      </p:grpSp>
      <p:grpSp>
        <p:nvGrpSpPr>
          <p:cNvPr id="47" name="Graphic 17">
            <a:extLst>
              <a:ext uri="{FF2B5EF4-FFF2-40B4-BE49-F238E27FC236}">
                <a16:creationId xmlns:a16="http://schemas.microsoft.com/office/drawing/2014/main" id="{3DFA1D0C-4EDC-7820-9CD2-372577B77D34}"/>
              </a:ext>
            </a:extLst>
          </p:cNvPr>
          <p:cNvGrpSpPr/>
          <p:nvPr/>
        </p:nvGrpSpPr>
        <p:grpSpPr>
          <a:xfrm>
            <a:off x="7099617" y="4864214"/>
            <a:ext cx="822960" cy="822960"/>
            <a:chOff x="7099617" y="4864214"/>
            <a:chExt cx="822960" cy="822960"/>
          </a:xfrm>
        </p:grpSpPr>
        <p:sp>
          <p:nvSpPr>
            <p:cNvPr id="48" name="Freeform: Shape 47">
              <a:extLst>
                <a:ext uri="{FF2B5EF4-FFF2-40B4-BE49-F238E27FC236}">
                  <a16:creationId xmlns:a16="http://schemas.microsoft.com/office/drawing/2014/main" id="{D2EC2584-E34F-926E-3AE0-DE2762A9923C}"/>
                </a:ext>
              </a:extLst>
            </p:cNvPr>
            <p:cNvSpPr/>
            <p:nvPr/>
          </p:nvSpPr>
          <p:spPr>
            <a:xfrm>
              <a:off x="7099617" y="4864214"/>
              <a:ext cx="822960" cy="822960"/>
            </a:xfrm>
            <a:custGeom>
              <a:avLst/>
              <a:gdLst>
                <a:gd name="connsiteX0" fmla="*/ 0 w 822960"/>
                <a:gd name="connsiteY0" fmla="*/ 0 h 822960"/>
                <a:gd name="connsiteX1" fmla="*/ 822960 w 822960"/>
                <a:gd name="connsiteY1" fmla="*/ 0 h 822960"/>
                <a:gd name="connsiteX2" fmla="*/ 822960 w 822960"/>
                <a:gd name="connsiteY2" fmla="*/ 822960 h 822960"/>
                <a:gd name="connsiteX3" fmla="*/ 0 w 822960"/>
                <a:gd name="connsiteY3" fmla="*/ 822960 h 822960"/>
              </a:gdLst>
              <a:ahLst/>
              <a:cxnLst>
                <a:cxn ang="0">
                  <a:pos x="connsiteX0" y="connsiteY0"/>
                </a:cxn>
                <a:cxn ang="0">
                  <a:pos x="connsiteX1" y="connsiteY1"/>
                </a:cxn>
                <a:cxn ang="0">
                  <a:pos x="connsiteX2" y="connsiteY2"/>
                </a:cxn>
                <a:cxn ang="0">
                  <a:pos x="connsiteX3" y="connsiteY3"/>
                </a:cxn>
              </a:cxnLst>
              <a:rect l="l" t="t" r="r" b="b"/>
              <a:pathLst>
                <a:path w="822960" h="822960">
                  <a:moveTo>
                    <a:pt x="0" y="0"/>
                  </a:moveTo>
                  <a:lnTo>
                    <a:pt x="822960" y="0"/>
                  </a:lnTo>
                  <a:lnTo>
                    <a:pt x="822960" y="822960"/>
                  </a:lnTo>
                  <a:lnTo>
                    <a:pt x="0" y="822960"/>
                  </a:lnTo>
                  <a:close/>
                </a:path>
              </a:pathLst>
            </a:custGeom>
            <a:noFill/>
            <a:ln w="1279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82A390C-3F95-6352-3D46-9269C51272F0}"/>
                </a:ext>
              </a:extLst>
            </p:cNvPr>
            <p:cNvSpPr/>
            <p:nvPr/>
          </p:nvSpPr>
          <p:spPr>
            <a:xfrm>
              <a:off x="7581820" y="5147106"/>
              <a:ext cx="102871" cy="273377"/>
            </a:xfrm>
            <a:custGeom>
              <a:avLst/>
              <a:gdLst>
                <a:gd name="connsiteX0" fmla="*/ 0 w 102871"/>
                <a:gd name="connsiteY0" fmla="*/ 273377 h 273377"/>
                <a:gd name="connsiteX1" fmla="*/ 0 w 102871"/>
                <a:gd name="connsiteY1" fmla="*/ 258461 h 273377"/>
                <a:gd name="connsiteX2" fmla="*/ 40891 w 102871"/>
                <a:gd name="connsiteY2" fmla="*/ 166392 h 273377"/>
                <a:gd name="connsiteX3" fmla="*/ 82553 w 102871"/>
                <a:gd name="connsiteY3" fmla="*/ 108013 h 273377"/>
                <a:gd name="connsiteX4" fmla="*/ 102870 w 102871"/>
                <a:gd name="connsiteY4" fmla="*/ 19288 h 273377"/>
                <a:gd name="connsiteX5" fmla="*/ 101841 w 102871"/>
                <a:gd name="connsiteY5" fmla="*/ 0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871" h="273377">
                  <a:moveTo>
                    <a:pt x="0" y="273377"/>
                  </a:moveTo>
                  <a:lnTo>
                    <a:pt x="0" y="258461"/>
                  </a:lnTo>
                  <a:cubicBezTo>
                    <a:pt x="541" y="223488"/>
                    <a:pt x="15306" y="190243"/>
                    <a:pt x="40891" y="166392"/>
                  </a:cubicBezTo>
                  <a:cubicBezTo>
                    <a:pt x="58101" y="149532"/>
                    <a:pt x="72204" y="129770"/>
                    <a:pt x="82553" y="108013"/>
                  </a:cubicBezTo>
                  <a:cubicBezTo>
                    <a:pt x="95974" y="80365"/>
                    <a:pt x="102923" y="50022"/>
                    <a:pt x="102870" y="19288"/>
                  </a:cubicBezTo>
                  <a:cubicBezTo>
                    <a:pt x="102900" y="12845"/>
                    <a:pt x="102556" y="6404"/>
                    <a:pt x="101841" y="0"/>
                  </a:cubicBezTo>
                </a:path>
              </a:pathLst>
            </a:custGeom>
            <a:noFill/>
            <a:ln w="38398" cap="rnd">
              <a:solidFill>
                <a:srgbClr val="293E40"/>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2D8F390-BBE6-0DDB-CB7A-3897271E57A2}"/>
                </a:ext>
              </a:extLst>
            </p:cNvPr>
            <p:cNvSpPr/>
            <p:nvPr/>
          </p:nvSpPr>
          <p:spPr>
            <a:xfrm>
              <a:off x="7359878" y="5345645"/>
              <a:ext cx="16202" cy="106727"/>
            </a:xfrm>
            <a:custGeom>
              <a:avLst/>
              <a:gdLst>
                <a:gd name="connsiteX0" fmla="*/ 16202 w 16202"/>
                <a:gd name="connsiteY0" fmla="*/ 106728 h 106727"/>
                <a:gd name="connsiteX1" fmla="*/ 16202 w 16202"/>
                <a:gd name="connsiteY1" fmla="*/ 59922 h 106727"/>
                <a:gd name="connsiteX2" fmla="*/ 0 w 16202"/>
                <a:gd name="connsiteY2" fmla="*/ 0 h 106727"/>
              </a:gdLst>
              <a:ahLst/>
              <a:cxnLst>
                <a:cxn ang="0">
                  <a:pos x="connsiteX0" y="connsiteY0"/>
                </a:cxn>
                <a:cxn ang="0">
                  <a:pos x="connsiteX1" y="connsiteY1"/>
                </a:cxn>
                <a:cxn ang="0">
                  <a:pos x="connsiteX2" y="connsiteY2"/>
                </a:cxn>
              </a:cxnLst>
              <a:rect l="l" t="t" r="r" b="b"/>
              <a:pathLst>
                <a:path w="16202" h="106727">
                  <a:moveTo>
                    <a:pt x="16202" y="106728"/>
                  </a:moveTo>
                  <a:lnTo>
                    <a:pt x="16202" y="59922"/>
                  </a:lnTo>
                  <a:cubicBezTo>
                    <a:pt x="16075" y="38882"/>
                    <a:pt x="10491" y="18236"/>
                    <a:pt x="0" y="0"/>
                  </a:cubicBezTo>
                </a:path>
              </a:pathLst>
            </a:custGeom>
            <a:noFill/>
            <a:ln w="38398" cap="rnd">
              <a:solidFill>
                <a:srgbClr val="293E40"/>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669CBED-CFA8-8518-45F5-ED859471DC5E}"/>
                </a:ext>
              </a:extLst>
            </p:cNvPr>
            <p:cNvSpPr/>
            <p:nvPr/>
          </p:nvSpPr>
          <p:spPr>
            <a:xfrm>
              <a:off x="7273924" y="4961480"/>
              <a:ext cx="385562" cy="322443"/>
            </a:xfrm>
            <a:custGeom>
              <a:avLst/>
              <a:gdLst>
                <a:gd name="connsiteX0" fmla="*/ 36319 w 385562"/>
                <a:gd name="connsiteY0" fmla="*/ 322443 h 322443"/>
                <a:gd name="connsiteX1" fmla="*/ 89059 w 385562"/>
                <a:gd name="connsiteY1" fmla="*/ 36303 h 322443"/>
                <a:gd name="connsiteX2" fmla="*/ 351101 w 385562"/>
                <a:gd name="connsiteY2" fmla="*/ 60125 h 322443"/>
                <a:gd name="connsiteX3" fmla="*/ 385563 w 385562"/>
                <a:gd name="connsiteY3" fmla="*/ 106416 h 322443"/>
              </a:gdLst>
              <a:ahLst/>
              <a:cxnLst>
                <a:cxn ang="0">
                  <a:pos x="connsiteX0" y="connsiteY0"/>
                </a:cxn>
                <a:cxn ang="0">
                  <a:pos x="connsiteX1" y="connsiteY1"/>
                </a:cxn>
                <a:cxn ang="0">
                  <a:pos x="connsiteX2" y="connsiteY2"/>
                </a:cxn>
                <a:cxn ang="0">
                  <a:pos x="connsiteX3" y="connsiteY3"/>
                </a:cxn>
              </a:cxnLst>
              <a:rect l="l" t="t" r="r" b="b"/>
              <a:pathLst>
                <a:path w="385562" h="322443">
                  <a:moveTo>
                    <a:pt x="36319" y="322443"/>
                  </a:moveTo>
                  <a:cubicBezTo>
                    <a:pt x="-28133" y="228864"/>
                    <a:pt x="-4521" y="100755"/>
                    <a:pt x="89059" y="36303"/>
                  </a:cubicBezTo>
                  <a:cubicBezTo>
                    <a:pt x="170731" y="-19949"/>
                    <a:pt x="280910" y="-9933"/>
                    <a:pt x="351101" y="60125"/>
                  </a:cubicBezTo>
                  <a:cubicBezTo>
                    <a:pt x="364736" y="73834"/>
                    <a:pt x="376342" y="89422"/>
                    <a:pt x="385563" y="106416"/>
                  </a:cubicBezTo>
                </a:path>
              </a:pathLst>
            </a:custGeom>
            <a:noFill/>
            <a:ln w="38398" cap="rnd">
              <a:solidFill>
                <a:srgbClr val="293E40"/>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E6DB3F2-D4FD-84D1-933E-CE48B08B8E1E}"/>
                </a:ext>
              </a:extLst>
            </p:cNvPr>
            <p:cNvSpPr/>
            <p:nvPr/>
          </p:nvSpPr>
          <p:spPr>
            <a:xfrm>
              <a:off x="7376080" y="5500722"/>
              <a:ext cx="205740" cy="34332"/>
            </a:xfrm>
            <a:custGeom>
              <a:avLst/>
              <a:gdLst>
                <a:gd name="connsiteX0" fmla="*/ 205740 w 205740"/>
                <a:gd name="connsiteY0" fmla="*/ 0 h 34332"/>
                <a:gd name="connsiteX1" fmla="*/ 0 w 205740"/>
                <a:gd name="connsiteY1" fmla="*/ 34333 h 34332"/>
              </a:gdLst>
              <a:ahLst/>
              <a:cxnLst>
                <a:cxn ang="0">
                  <a:pos x="connsiteX0" y="connsiteY0"/>
                </a:cxn>
                <a:cxn ang="0">
                  <a:pos x="connsiteX1" y="connsiteY1"/>
                </a:cxn>
              </a:cxnLst>
              <a:rect l="l" t="t" r="r" b="b"/>
              <a:pathLst>
                <a:path w="205740" h="34332">
                  <a:moveTo>
                    <a:pt x="205740" y="0"/>
                  </a:moveTo>
                  <a:lnTo>
                    <a:pt x="0" y="34333"/>
                  </a:lnTo>
                </a:path>
              </a:pathLst>
            </a:custGeom>
            <a:ln w="38398" cap="rnd">
              <a:solidFill>
                <a:srgbClr val="293E40"/>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0050BA6-4287-7BEF-BDF7-8EAD6E33D18F}"/>
                </a:ext>
              </a:extLst>
            </p:cNvPr>
            <p:cNvSpPr/>
            <p:nvPr/>
          </p:nvSpPr>
          <p:spPr>
            <a:xfrm>
              <a:off x="7401797" y="5589576"/>
              <a:ext cx="153790" cy="26874"/>
            </a:xfrm>
            <a:custGeom>
              <a:avLst/>
              <a:gdLst>
                <a:gd name="connsiteX0" fmla="*/ 153791 w 153790"/>
                <a:gd name="connsiteY0" fmla="*/ 0 h 26874"/>
                <a:gd name="connsiteX1" fmla="*/ 0 w 153790"/>
                <a:gd name="connsiteY1" fmla="*/ 26875 h 26874"/>
              </a:gdLst>
              <a:ahLst/>
              <a:cxnLst>
                <a:cxn ang="0">
                  <a:pos x="connsiteX0" y="connsiteY0"/>
                </a:cxn>
                <a:cxn ang="0">
                  <a:pos x="connsiteX1" y="connsiteY1"/>
                </a:cxn>
              </a:cxnLst>
              <a:rect l="l" t="t" r="r" b="b"/>
              <a:pathLst>
                <a:path w="153790" h="26874">
                  <a:moveTo>
                    <a:pt x="153791" y="0"/>
                  </a:moveTo>
                  <a:lnTo>
                    <a:pt x="0" y="26875"/>
                  </a:lnTo>
                </a:path>
              </a:pathLst>
            </a:custGeom>
            <a:ln w="38398" cap="rnd">
              <a:solidFill>
                <a:srgbClr val="293E40"/>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8F0DE88-BF30-9E25-78E7-B4CE4299C2DC}"/>
                </a:ext>
              </a:extLst>
            </p:cNvPr>
            <p:cNvSpPr/>
            <p:nvPr/>
          </p:nvSpPr>
          <p:spPr>
            <a:xfrm>
              <a:off x="7145550" y="4940960"/>
              <a:ext cx="755765" cy="482321"/>
            </a:xfrm>
            <a:custGeom>
              <a:avLst/>
              <a:gdLst>
                <a:gd name="connsiteX0" fmla="*/ 753109 w 755765"/>
                <a:gd name="connsiteY0" fmla="*/ 14165 h 482321"/>
                <a:gd name="connsiteX1" fmla="*/ 725591 w 755765"/>
                <a:gd name="connsiteY1" fmla="*/ 406 h 482321"/>
                <a:gd name="connsiteX2" fmla="*/ 586974 w 755765"/>
                <a:gd name="connsiteY2" fmla="*/ 21237 h 482321"/>
                <a:gd name="connsiteX3" fmla="*/ 567300 w 755765"/>
                <a:gd name="connsiteY3" fmla="*/ 36410 h 482321"/>
                <a:gd name="connsiteX4" fmla="*/ 569614 w 755765"/>
                <a:gd name="connsiteY4" fmla="*/ 61099 h 482321"/>
                <a:gd name="connsiteX5" fmla="*/ 602790 w 755765"/>
                <a:gd name="connsiteY5" fmla="*/ 110220 h 482321"/>
                <a:gd name="connsiteX6" fmla="*/ 378405 w 755765"/>
                <a:gd name="connsiteY6" fmla="*/ 273140 h 482321"/>
                <a:gd name="connsiteX7" fmla="*/ 59251 w 755765"/>
                <a:gd name="connsiteY7" fmla="*/ 429760 h 482321"/>
                <a:gd name="connsiteX8" fmla="*/ 78153 w 755765"/>
                <a:gd name="connsiteY8" fmla="*/ 408028 h 482321"/>
                <a:gd name="connsiteX9" fmla="*/ 81272 w 755765"/>
                <a:gd name="connsiteY9" fmla="*/ 371792 h 482321"/>
                <a:gd name="connsiteX10" fmla="*/ 45036 w 755765"/>
                <a:gd name="connsiteY10" fmla="*/ 368674 h 482321"/>
                <a:gd name="connsiteX11" fmla="*/ 40734 w 755765"/>
                <a:gd name="connsiteY11" fmla="*/ 373310 h 482321"/>
                <a:gd name="connsiteX12" fmla="*/ 5758 w 755765"/>
                <a:gd name="connsiteY12" fmla="*/ 463321 h 482321"/>
                <a:gd name="connsiteX13" fmla="*/ 46263 w 755765"/>
                <a:gd name="connsiteY13" fmla="*/ 482095 h 482321"/>
                <a:gd name="connsiteX14" fmla="*/ 158520 w 755765"/>
                <a:gd name="connsiteY14" fmla="*/ 450205 h 482321"/>
                <a:gd name="connsiteX15" fmla="*/ 406308 w 755765"/>
                <a:gd name="connsiteY15" fmla="*/ 316474 h 482321"/>
                <a:gd name="connsiteX16" fmla="*/ 670941 w 755765"/>
                <a:gd name="connsiteY16" fmla="*/ 116135 h 482321"/>
                <a:gd name="connsiteX17" fmla="*/ 748094 w 755765"/>
                <a:gd name="connsiteY17" fmla="*/ 43868 h 482321"/>
                <a:gd name="connsiteX18" fmla="*/ 753109 w 755765"/>
                <a:gd name="connsiteY18" fmla="*/ 14165 h 482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5765" h="482321">
                  <a:moveTo>
                    <a:pt x="753109" y="14165"/>
                  </a:moveTo>
                  <a:cubicBezTo>
                    <a:pt x="747994" y="3993"/>
                    <a:pt x="736797" y="-1605"/>
                    <a:pt x="725591" y="406"/>
                  </a:cubicBezTo>
                  <a:lnTo>
                    <a:pt x="586974" y="21237"/>
                  </a:lnTo>
                  <a:cubicBezTo>
                    <a:pt x="578245" y="22581"/>
                    <a:pt x="570818" y="28310"/>
                    <a:pt x="567300" y="36410"/>
                  </a:cubicBezTo>
                  <a:cubicBezTo>
                    <a:pt x="563791" y="44493"/>
                    <a:pt x="564664" y="53810"/>
                    <a:pt x="569614" y="61099"/>
                  </a:cubicBezTo>
                  <a:lnTo>
                    <a:pt x="602790" y="110220"/>
                  </a:lnTo>
                  <a:cubicBezTo>
                    <a:pt x="532295" y="170215"/>
                    <a:pt x="457278" y="224683"/>
                    <a:pt x="378405" y="273140"/>
                  </a:cubicBezTo>
                  <a:cubicBezTo>
                    <a:pt x="213941" y="376010"/>
                    <a:pt x="102585" y="421530"/>
                    <a:pt x="59251" y="429760"/>
                  </a:cubicBezTo>
                  <a:cubicBezTo>
                    <a:pt x="65067" y="422109"/>
                    <a:pt x="71381" y="414849"/>
                    <a:pt x="78153" y="408028"/>
                  </a:cubicBezTo>
                  <a:cubicBezTo>
                    <a:pt x="89020" y="398883"/>
                    <a:pt x="90416" y="382659"/>
                    <a:pt x="81272" y="371792"/>
                  </a:cubicBezTo>
                  <a:cubicBezTo>
                    <a:pt x="72127" y="360924"/>
                    <a:pt x="55903" y="359529"/>
                    <a:pt x="45036" y="368674"/>
                  </a:cubicBezTo>
                  <a:cubicBezTo>
                    <a:pt x="43417" y="370036"/>
                    <a:pt x="41972" y="371593"/>
                    <a:pt x="40734" y="373310"/>
                  </a:cubicBezTo>
                  <a:cubicBezTo>
                    <a:pt x="15017" y="400570"/>
                    <a:pt x="-12115" y="435546"/>
                    <a:pt x="5758" y="463321"/>
                  </a:cubicBezTo>
                  <a:cubicBezTo>
                    <a:pt x="14806" y="476520"/>
                    <a:pt x="30343" y="483721"/>
                    <a:pt x="46263" y="482095"/>
                  </a:cubicBezTo>
                  <a:cubicBezTo>
                    <a:pt x="71981" y="482095"/>
                    <a:pt x="108243" y="471550"/>
                    <a:pt x="158520" y="450205"/>
                  </a:cubicBezTo>
                  <a:cubicBezTo>
                    <a:pt x="244391" y="411981"/>
                    <a:pt x="327226" y="367275"/>
                    <a:pt x="406308" y="316474"/>
                  </a:cubicBezTo>
                  <a:cubicBezTo>
                    <a:pt x="518822" y="245879"/>
                    <a:pt x="618092" y="170656"/>
                    <a:pt x="670941" y="116135"/>
                  </a:cubicBezTo>
                  <a:lnTo>
                    <a:pt x="748094" y="43868"/>
                  </a:lnTo>
                  <a:cubicBezTo>
                    <a:pt x="755997" y="36085"/>
                    <a:pt x="758018" y="24111"/>
                    <a:pt x="753109" y="14165"/>
                  </a:cubicBezTo>
                  <a:close/>
                </a:path>
              </a:pathLst>
            </a:custGeom>
            <a:solidFill>
              <a:schemeClr val="accent5"/>
            </a:solidFill>
            <a:ln w="12799"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0E43CE1-B551-4598-B790-09C1CF2BDFE7}"/>
                </a:ext>
              </a:extLst>
            </p:cNvPr>
            <p:cNvSpPr/>
            <p:nvPr/>
          </p:nvSpPr>
          <p:spPr>
            <a:xfrm>
              <a:off x="7099617" y="4864214"/>
              <a:ext cx="822960" cy="822960"/>
            </a:xfrm>
            <a:custGeom>
              <a:avLst/>
              <a:gdLst>
                <a:gd name="connsiteX0" fmla="*/ 0 w 822960"/>
                <a:gd name="connsiteY0" fmla="*/ 0 h 822960"/>
                <a:gd name="connsiteX1" fmla="*/ 822960 w 822960"/>
                <a:gd name="connsiteY1" fmla="*/ 0 h 822960"/>
                <a:gd name="connsiteX2" fmla="*/ 822960 w 822960"/>
                <a:gd name="connsiteY2" fmla="*/ 822960 h 822960"/>
                <a:gd name="connsiteX3" fmla="*/ 0 w 822960"/>
                <a:gd name="connsiteY3" fmla="*/ 822960 h 822960"/>
              </a:gdLst>
              <a:ahLst/>
              <a:cxnLst>
                <a:cxn ang="0">
                  <a:pos x="connsiteX0" y="connsiteY0"/>
                </a:cxn>
                <a:cxn ang="0">
                  <a:pos x="connsiteX1" y="connsiteY1"/>
                </a:cxn>
                <a:cxn ang="0">
                  <a:pos x="connsiteX2" y="connsiteY2"/>
                </a:cxn>
                <a:cxn ang="0">
                  <a:pos x="connsiteX3" y="connsiteY3"/>
                </a:cxn>
              </a:cxnLst>
              <a:rect l="l" t="t" r="r" b="b"/>
              <a:pathLst>
                <a:path w="822960" h="822960">
                  <a:moveTo>
                    <a:pt x="0" y="0"/>
                  </a:moveTo>
                  <a:lnTo>
                    <a:pt x="822960" y="0"/>
                  </a:lnTo>
                  <a:lnTo>
                    <a:pt x="822960" y="822960"/>
                  </a:lnTo>
                  <a:lnTo>
                    <a:pt x="0" y="822960"/>
                  </a:lnTo>
                  <a:close/>
                </a:path>
              </a:pathLst>
            </a:custGeom>
            <a:noFill/>
            <a:ln w="12799" cap="flat">
              <a:noFill/>
              <a:prstDash val="solid"/>
              <a:miter/>
            </a:ln>
          </p:spPr>
          <p:txBody>
            <a:bodyPr rtlCol="0" anchor="ctr"/>
            <a:lstStyle/>
            <a:p>
              <a:endParaRPr lang="en-US"/>
            </a:p>
          </p:txBody>
        </p:sp>
      </p:grpSp>
      <p:grpSp>
        <p:nvGrpSpPr>
          <p:cNvPr id="22" name="Graphic 18">
            <a:extLst>
              <a:ext uri="{FF2B5EF4-FFF2-40B4-BE49-F238E27FC236}">
                <a16:creationId xmlns:a16="http://schemas.microsoft.com/office/drawing/2014/main" id="{7438A453-8B26-8F0E-24BF-385EF6133BCB}"/>
              </a:ext>
            </a:extLst>
          </p:cNvPr>
          <p:cNvGrpSpPr/>
          <p:nvPr/>
        </p:nvGrpSpPr>
        <p:grpSpPr>
          <a:xfrm>
            <a:off x="7145337" y="2613481"/>
            <a:ext cx="731520" cy="731520"/>
            <a:chOff x="7145337" y="2613481"/>
            <a:chExt cx="731520" cy="731520"/>
          </a:xfrm>
        </p:grpSpPr>
        <p:sp>
          <p:nvSpPr>
            <p:cNvPr id="23" name="Freeform: Shape 22">
              <a:extLst>
                <a:ext uri="{FF2B5EF4-FFF2-40B4-BE49-F238E27FC236}">
                  <a16:creationId xmlns:a16="http://schemas.microsoft.com/office/drawing/2014/main" id="{77446734-0D6D-5A64-3147-B56ED280D096}"/>
                </a:ext>
              </a:extLst>
            </p:cNvPr>
            <p:cNvSpPr/>
            <p:nvPr/>
          </p:nvSpPr>
          <p:spPr>
            <a:xfrm>
              <a:off x="7190958" y="3100881"/>
              <a:ext cx="196045" cy="210070"/>
            </a:xfrm>
            <a:custGeom>
              <a:avLst/>
              <a:gdLst>
                <a:gd name="connsiteX0" fmla="*/ 165148 w 196045"/>
                <a:gd name="connsiteY0" fmla="*/ 162167 h 210070"/>
                <a:gd name="connsiteX1" fmla="*/ 156689 w 196045"/>
                <a:gd name="connsiteY1" fmla="*/ 14491 h 210070"/>
                <a:gd name="connsiteX2" fmla="*/ 18272 w 196045"/>
                <a:gd name="connsiteY2" fmla="*/ 49810 h 210070"/>
                <a:gd name="connsiteX3" fmla="*/ 1699 w 196045"/>
                <a:gd name="connsiteY3" fmla="*/ 81471 h 210070"/>
                <a:gd name="connsiteX4" fmla="*/ 12587 w 196045"/>
                <a:gd name="connsiteY4" fmla="*/ 108801 h 210070"/>
                <a:gd name="connsiteX5" fmla="*/ 28788 w 196045"/>
                <a:gd name="connsiteY5" fmla="*/ 108903 h 210070"/>
                <a:gd name="connsiteX6" fmla="*/ 70621 w 196045"/>
                <a:gd name="connsiteY6" fmla="*/ 122390 h 210070"/>
                <a:gd name="connsiteX7" fmla="*/ 53248 w 196045"/>
                <a:gd name="connsiteY7" fmla="*/ 172111 h 210070"/>
                <a:gd name="connsiteX8" fmla="*/ 49705 w 196045"/>
                <a:gd name="connsiteY8" fmla="*/ 201967 h 210070"/>
                <a:gd name="connsiteX9" fmla="*/ 69593 w 196045"/>
                <a:gd name="connsiteY9" fmla="*/ 209830 h 210070"/>
                <a:gd name="connsiteX10" fmla="*/ 165148 w 196045"/>
                <a:gd name="connsiteY10" fmla="*/ 162167 h 210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045" h="210070">
                  <a:moveTo>
                    <a:pt x="165148" y="162167"/>
                  </a:moveTo>
                  <a:cubicBezTo>
                    <a:pt x="208582" y="118733"/>
                    <a:pt x="206638" y="47867"/>
                    <a:pt x="156689" y="14491"/>
                  </a:cubicBezTo>
                  <a:cubicBezTo>
                    <a:pt x="112455" y="-15341"/>
                    <a:pt x="50505" y="3061"/>
                    <a:pt x="18272" y="49810"/>
                  </a:cubicBezTo>
                  <a:cubicBezTo>
                    <a:pt x="11540" y="59686"/>
                    <a:pt x="5978" y="70310"/>
                    <a:pt x="1699" y="81471"/>
                  </a:cubicBezTo>
                  <a:cubicBezTo>
                    <a:pt x="-2842" y="92024"/>
                    <a:pt x="2033" y="104261"/>
                    <a:pt x="12587" y="108801"/>
                  </a:cubicBezTo>
                  <a:cubicBezTo>
                    <a:pt x="17752" y="111023"/>
                    <a:pt x="23596" y="111060"/>
                    <a:pt x="28788" y="108903"/>
                  </a:cubicBezTo>
                  <a:cubicBezTo>
                    <a:pt x="44447" y="103416"/>
                    <a:pt x="61363" y="103645"/>
                    <a:pt x="70621" y="122390"/>
                  </a:cubicBezTo>
                  <a:cubicBezTo>
                    <a:pt x="79880" y="141135"/>
                    <a:pt x="68678" y="157366"/>
                    <a:pt x="53248" y="172111"/>
                  </a:cubicBezTo>
                  <a:cubicBezTo>
                    <a:pt x="44025" y="179377"/>
                    <a:pt x="42439" y="192744"/>
                    <a:pt x="49705" y="201967"/>
                  </a:cubicBezTo>
                  <a:cubicBezTo>
                    <a:pt x="54438" y="207975"/>
                    <a:pt x="62032" y="210976"/>
                    <a:pt x="69593" y="209830"/>
                  </a:cubicBezTo>
                  <a:cubicBezTo>
                    <a:pt x="105787" y="204780"/>
                    <a:pt x="139341" y="188043"/>
                    <a:pt x="165148" y="162167"/>
                  </a:cubicBezTo>
                  <a:close/>
                </a:path>
              </a:pathLst>
            </a:custGeom>
            <a:solidFill>
              <a:schemeClr val="accent4"/>
            </a:solidFill>
            <a:ln w="1131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685880E-426D-3978-E9DE-097DD2414F60}"/>
                </a:ext>
              </a:extLst>
            </p:cNvPr>
            <p:cNvSpPr/>
            <p:nvPr/>
          </p:nvSpPr>
          <p:spPr>
            <a:xfrm>
              <a:off x="7567600" y="2762070"/>
              <a:ext cx="171450" cy="171450"/>
            </a:xfrm>
            <a:custGeom>
              <a:avLst/>
              <a:gdLst>
                <a:gd name="connsiteX0" fmla="*/ 85686 w 171450"/>
                <a:gd name="connsiteY0" fmla="*/ 1 h 171450"/>
                <a:gd name="connsiteX1" fmla="*/ 0 w 171450"/>
                <a:gd name="connsiteY1" fmla="*/ 85764 h 171450"/>
                <a:gd name="connsiteX2" fmla="*/ 85764 w 171450"/>
                <a:gd name="connsiteY2" fmla="*/ 171451 h 171450"/>
                <a:gd name="connsiteX3" fmla="*/ 171450 w 171450"/>
                <a:gd name="connsiteY3" fmla="*/ 85687 h 171450"/>
                <a:gd name="connsiteX4" fmla="*/ 146379 w 171450"/>
                <a:gd name="connsiteY4" fmla="*/ 25147 h 171450"/>
                <a:gd name="connsiteX5" fmla="*/ 85686 w 171450"/>
                <a:gd name="connsiteY5" fmla="*/ 1 h 171450"/>
                <a:gd name="connsiteX6" fmla="*/ 122148 w 171450"/>
                <a:gd name="connsiteY6" fmla="*/ 122073 h 171450"/>
                <a:gd name="connsiteX7" fmla="*/ 49407 w 171450"/>
                <a:gd name="connsiteY7" fmla="*/ 122119 h 171450"/>
                <a:gd name="connsiteX8" fmla="*/ 49363 w 171450"/>
                <a:gd name="connsiteY8" fmla="*/ 49378 h 171450"/>
                <a:gd name="connsiteX9" fmla="*/ 122102 w 171450"/>
                <a:gd name="connsiteY9" fmla="*/ 49333 h 171450"/>
                <a:gd name="connsiteX10" fmla="*/ 122148 w 171450"/>
                <a:gd name="connsiteY10" fmla="*/ 49378 h 171450"/>
                <a:gd name="connsiteX11" fmla="*/ 122427 w 171450"/>
                <a:gd name="connsiteY11" fmla="*/ 121794 h 171450"/>
                <a:gd name="connsiteX12" fmla="*/ 122148 w 171450"/>
                <a:gd name="connsiteY12" fmla="*/ 12207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50" h="171450">
                  <a:moveTo>
                    <a:pt x="85686" y="1"/>
                  </a:moveTo>
                  <a:cubicBezTo>
                    <a:pt x="38342" y="22"/>
                    <a:pt x="-22" y="38420"/>
                    <a:pt x="0" y="85764"/>
                  </a:cubicBezTo>
                  <a:cubicBezTo>
                    <a:pt x="22" y="133109"/>
                    <a:pt x="38420" y="171472"/>
                    <a:pt x="85764" y="171451"/>
                  </a:cubicBezTo>
                  <a:cubicBezTo>
                    <a:pt x="133108" y="171429"/>
                    <a:pt x="171472" y="133031"/>
                    <a:pt x="171450" y="85687"/>
                  </a:cubicBezTo>
                  <a:cubicBezTo>
                    <a:pt x="171440" y="62983"/>
                    <a:pt x="162424" y="41210"/>
                    <a:pt x="146379" y="25147"/>
                  </a:cubicBezTo>
                  <a:cubicBezTo>
                    <a:pt x="130334" y="8973"/>
                    <a:pt x="108468" y="-86"/>
                    <a:pt x="85686" y="1"/>
                  </a:cubicBezTo>
                  <a:close/>
                  <a:moveTo>
                    <a:pt x="122148" y="122073"/>
                  </a:moveTo>
                  <a:cubicBezTo>
                    <a:pt x="102073" y="142173"/>
                    <a:pt x="69507" y="142192"/>
                    <a:pt x="49407" y="122119"/>
                  </a:cubicBezTo>
                  <a:cubicBezTo>
                    <a:pt x="29309" y="102044"/>
                    <a:pt x="29288" y="69478"/>
                    <a:pt x="49363" y="49378"/>
                  </a:cubicBezTo>
                  <a:cubicBezTo>
                    <a:pt x="69436" y="29279"/>
                    <a:pt x="102004" y="29259"/>
                    <a:pt x="122102" y="49333"/>
                  </a:cubicBezTo>
                  <a:cubicBezTo>
                    <a:pt x="122118" y="49349"/>
                    <a:pt x="122133" y="49363"/>
                    <a:pt x="122148" y="49378"/>
                  </a:cubicBezTo>
                  <a:cubicBezTo>
                    <a:pt x="142222" y="69298"/>
                    <a:pt x="142347" y="101721"/>
                    <a:pt x="122427" y="121794"/>
                  </a:cubicBezTo>
                  <a:cubicBezTo>
                    <a:pt x="122334" y="121888"/>
                    <a:pt x="122242" y="121980"/>
                    <a:pt x="122148" y="122073"/>
                  </a:cubicBezTo>
                  <a:close/>
                </a:path>
              </a:pathLst>
            </a:custGeom>
            <a:solidFill>
              <a:srgbClr val="293E40"/>
            </a:solidFill>
            <a:ln w="1131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5B15C83-C412-E2E8-45A2-FF814A8744F6}"/>
                </a:ext>
              </a:extLst>
            </p:cNvPr>
            <p:cNvSpPr/>
            <p:nvPr/>
          </p:nvSpPr>
          <p:spPr>
            <a:xfrm>
              <a:off x="7202437" y="2670631"/>
              <a:ext cx="628699" cy="628676"/>
            </a:xfrm>
            <a:custGeom>
              <a:avLst/>
              <a:gdLst>
                <a:gd name="connsiteX0" fmla="*/ 628700 w 628699"/>
                <a:gd name="connsiteY0" fmla="*/ 17145 h 628676"/>
                <a:gd name="connsiteX1" fmla="*/ 611555 w 628699"/>
                <a:gd name="connsiteY1" fmla="*/ 0 h 628676"/>
                <a:gd name="connsiteX2" fmla="*/ 460222 w 628699"/>
                <a:gd name="connsiteY2" fmla="*/ 0 h 628676"/>
                <a:gd name="connsiteX3" fmla="*/ 320090 w 628699"/>
                <a:gd name="connsiteY3" fmla="*/ 76009 h 628676"/>
                <a:gd name="connsiteX4" fmla="*/ 267398 w 628699"/>
                <a:gd name="connsiteY4" fmla="*/ 151105 h 628676"/>
                <a:gd name="connsiteX5" fmla="*/ 167614 w 628699"/>
                <a:gd name="connsiteY5" fmla="*/ 123558 h 628676"/>
                <a:gd name="connsiteX6" fmla="*/ 97434 w 628699"/>
                <a:gd name="connsiteY6" fmla="*/ 150190 h 628676"/>
                <a:gd name="connsiteX7" fmla="*/ 2565 w 628699"/>
                <a:gd name="connsiteY7" fmla="*/ 303238 h 628676"/>
                <a:gd name="connsiteX8" fmla="*/ 8165 w 628699"/>
                <a:gd name="connsiteY8" fmla="*/ 326898 h 628676"/>
                <a:gd name="connsiteX9" fmla="*/ 31825 w 628699"/>
                <a:gd name="connsiteY9" fmla="*/ 321297 h 628676"/>
                <a:gd name="connsiteX10" fmla="*/ 45884 w 628699"/>
                <a:gd name="connsiteY10" fmla="*/ 298437 h 628676"/>
                <a:gd name="connsiteX11" fmla="*/ 134695 w 628699"/>
                <a:gd name="connsiteY11" fmla="*/ 357530 h 628676"/>
                <a:gd name="connsiteX12" fmla="*/ 187273 w 628699"/>
                <a:gd name="connsiteY12" fmla="*/ 441312 h 628676"/>
                <a:gd name="connsiteX13" fmla="*/ 271055 w 628699"/>
                <a:gd name="connsiteY13" fmla="*/ 493890 h 628676"/>
                <a:gd name="connsiteX14" fmla="*/ 330148 w 628699"/>
                <a:gd name="connsiteY14" fmla="*/ 582930 h 628676"/>
                <a:gd name="connsiteX15" fmla="*/ 308660 w 628699"/>
                <a:gd name="connsiteY15" fmla="*/ 596532 h 628676"/>
                <a:gd name="connsiteX16" fmla="*/ 300316 w 628699"/>
                <a:gd name="connsiteY16" fmla="*/ 615734 h 628676"/>
                <a:gd name="connsiteX17" fmla="*/ 321346 w 628699"/>
                <a:gd name="connsiteY17" fmla="*/ 628123 h 628676"/>
                <a:gd name="connsiteX18" fmla="*/ 326034 w 628699"/>
                <a:gd name="connsiteY18" fmla="*/ 626135 h 628676"/>
                <a:gd name="connsiteX19" fmla="*/ 479081 w 628699"/>
                <a:gd name="connsiteY19" fmla="*/ 531266 h 628676"/>
                <a:gd name="connsiteX20" fmla="*/ 505713 w 628699"/>
                <a:gd name="connsiteY20" fmla="*/ 461086 h 628676"/>
                <a:gd name="connsiteX21" fmla="*/ 478167 w 628699"/>
                <a:gd name="connsiteY21" fmla="*/ 361302 h 628676"/>
                <a:gd name="connsiteX22" fmla="*/ 552690 w 628699"/>
                <a:gd name="connsiteY22" fmla="*/ 308610 h 628676"/>
                <a:gd name="connsiteX23" fmla="*/ 628700 w 628699"/>
                <a:gd name="connsiteY23" fmla="*/ 167907 h 628676"/>
                <a:gd name="connsiteX24" fmla="*/ 63372 w 628699"/>
                <a:gd name="connsiteY24" fmla="*/ 269405 h 628676"/>
                <a:gd name="connsiteX25" fmla="*/ 125780 w 628699"/>
                <a:gd name="connsiteY25" fmla="*/ 168364 h 628676"/>
                <a:gd name="connsiteX26" fmla="*/ 157670 w 628699"/>
                <a:gd name="connsiteY26" fmla="*/ 156934 h 628676"/>
                <a:gd name="connsiteX27" fmla="*/ 245681 w 628699"/>
                <a:gd name="connsiteY27" fmla="*/ 181166 h 628676"/>
                <a:gd name="connsiteX28" fmla="*/ 145440 w 628699"/>
                <a:gd name="connsiteY28" fmla="*/ 324040 h 628676"/>
                <a:gd name="connsiteX29" fmla="*/ 459765 w 628699"/>
                <a:gd name="connsiteY29" fmla="*/ 502120 h 628676"/>
                <a:gd name="connsiteX30" fmla="*/ 358723 w 628699"/>
                <a:gd name="connsiteY30" fmla="*/ 564756 h 628676"/>
                <a:gd name="connsiteX31" fmla="*/ 303974 w 628699"/>
                <a:gd name="connsiteY31" fmla="*/ 482689 h 628676"/>
                <a:gd name="connsiteX32" fmla="*/ 447192 w 628699"/>
                <a:gd name="connsiteY32" fmla="*/ 382219 h 628676"/>
                <a:gd name="connsiteX33" fmla="*/ 471423 w 628699"/>
                <a:gd name="connsiteY33" fmla="*/ 470230 h 628676"/>
                <a:gd name="connsiteX34" fmla="*/ 459765 w 628699"/>
                <a:gd name="connsiteY34" fmla="*/ 502120 h 628676"/>
                <a:gd name="connsiteX35" fmla="*/ 533031 w 628699"/>
                <a:gd name="connsiteY35" fmla="*/ 280607 h 628676"/>
                <a:gd name="connsiteX36" fmla="*/ 276885 w 628699"/>
                <a:gd name="connsiteY36" fmla="*/ 460172 h 628676"/>
                <a:gd name="connsiteX37" fmla="*/ 211619 w 628699"/>
                <a:gd name="connsiteY37" fmla="*/ 417081 h 628676"/>
                <a:gd name="connsiteX38" fmla="*/ 168414 w 628699"/>
                <a:gd name="connsiteY38" fmla="*/ 351930 h 628676"/>
                <a:gd name="connsiteX39" fmla="*/ 348093 w 628699"/>
                <a:gd name="connsiteY39" fmla="*/ 95669 h 628676"/>
                <a:gd name="connsiteX40" fmla="*/ 460908 w 628699"/>
                <a:gd name="connsiteY40" fmla="*/ 34290 h 628676"/>
                <a:gd name="connsiteX41" fmla="*/ 594410 w 628699"/>
                <a:gd name="connsiteY41" fmla="*/ 34290 h 628676"/>
                <a:gd name="connsiteX42" fmla="*/ 594410 w 628699"/>
                <a:gd name="connsiteY42" fmla="*/ 167221 h 628676"/>
                <a:gd name="connsiteX43" fmla="*/ 533031 w 628699"/>
                <a:gd name="connsiteY43" fmla="*/ 280607 h 628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28699" h="628676">
                  <a:moveTo>
                    <a:pt x="628700" y="17145"/>
                  </a:moveTo>
                  <a:cubicBezTo>
                    <a:pt x="628700" y="7676"/>
                    <a:pt x="621024" y="0"/>
                    <a:pt x="611555" y="0"/>
                  </a:cubicBezTo>
                  <a:lnTo>
                    <a:pt x="460222" y="0"/>
                  </a:lnTo>
                  <a:cubicBezTo>
                    <a:pt x="404208" y="2076"/>
                    <a:pt x="352377" y="30190"/>
                    <a:pt x="320090" y="76009"/>
                  </a:cubicBezTo>
                  <a:lnTo>
                    <a:pt x="267398" y="151105"/>
                  </a:lnTo>
                  <a:lnTo>
                    <a:pt x="167614" y="123558"/>
                  </a:lnTo>
                  <a:cubicBezTo>
                    <a:pt x="140897" y="115762"/>
                    <a:pt x="112251" y="126633"/>
                    <a:pt x="97434" y="150190"/>
                  </a:cubicBezTo>
                  <a:lnTo>
                    <a:pt x="2565" y="303238"/>
                  </a:lnTo>
                  <a:cubicBezTo>
                    <a:pt x="-2422" y="311318"/>
                    <a:pt x="85" y="321911"/>
                    <a:pt x="8165" y="326898"/>
                  </a:cubicBezTo>
                  <a:cubicBezTo>
                    <a:pt x="16245" y="331885"/>
                    <a:pt x="26838" y="329377"/>
                    <a:pt x="31825" y="321297"/>
                  </a:cubicBezTo>
                  <a:lnTo>
                    <a:pt x="45884" y="298437"/>
                  </a:lnTo>
                  <a:lnTo>
                    <a:pt x="134695" y="357530"/>
                  </a:lnTo>
                  <a:cubicBezTo>
                    <a:pt x="137781" y="372618"/>
                    <a:pt x="148869" y="403250"/>
                    <a:pt x="187273" y="441312"/>
                  </a:cubicBezTo>
                  <a:cubicBezTo>
                    <a:pt x="225678" y="479374"/>
                    <a:pt x="255853" y="490804"/>
                    <a:pt x="271055" y="493890"/>
                  </a:cubicBezTo>
                  <a:lnTo>
                    <a:pt x="330148" y="582930"/>
                  </a:lnTo>
                  <a:lnTo>
                    <a:pt x="308660" y="596532"/>
                  </a:lnTo>
                  <a:cubicBezTo>
                    <a:pt x="301961" y="600403"/>
                    <a:pt x="298574" y="608195"/>
                    <a:pt x="300316" y="615734"/>
                  </a:cubicBezTo>
                  <a:cubicBezTo>
                    <a:pt x="302703" y="624963"/>
                    <a:pt x="312119" y="630510"/>
                    <a:pt x="321346" y="628123"/>
                  </a:cubicBezTo>
                  <a:cubicBezTo>
                    <a:pt x="322999" y="627696"/>
                    <a:pt x="324579" y="627026"/>
                    <a:pt x="326034" y="626135"/>
                  </a:cubicBezTo>
                  <a:lnTo>
                    <a:pt x="479081" y="531266"/>
                  </a:lnTo>
                  <a:cubicBezTo>
                    <a:pt x="502639" y="516449"/>
                    <a:pt x="513510" y="487803"/>
                    <a:pt x="505713" y="461086"/>
                  </a:cubicBezTo>
                  <a:lnTo>
                    <a:pt x="478167" y="361302"/>
                  </a:lnTo>
                  <a:lnTo>
                    <a:pt x="552690" y="308610"/>
                  </a:lnTo>
                  <a:cubicBezTo>
                    <a:pt x="598667" y="276203"/>
                    <a:pt x="626800" y="224124"/>
                    <a:pt x="628700" y="167907"/>
                  </a:cubicBezTo>
                  <a:close/>
                  <a:moveTo>
                    <a:pt x="63372" y="269405"/>
                  </a:moveTo>
                  <a:lnTo>
                    <a:pt x="125780" y="168364"/>
                  </a:lnTo>
                  <a:cubicBezTo>
                    <a:pt x="132639" y="157828"/>
                    <a:pt x="145680" y="153153"/>
                    <a:pt x="157670" y="156934"/>
                  </a:cubicBezTo>
                  <a:lnTo>
                    <a:pt x="245681" y="181166"/>
                  </a:lnTo>
                  <a:lnTo>
                    <a:pt x="145440" y="324040"/>
                  </a:lnTo>
                  <a:close/>
                  <a:moveTo>
                    <a:pt x="459765" y="502120"/>
                  </a:moveTo>
                  <a:lnTo>
                    <a:pt x="358723" y="564756"/>
                  </a:lnTo>
                  <a:lnTo>
                    <a:pt x="303974" y="482689"/>
                  </a:lnTo>
                  <a:lnTo>
                    <a:pt x="447192" y="382219"/>
                  </a:lnTo>
                  <a:lnTo>
                    <a:pt x="471423" y="470230"/>
                  </a:lnTo>
                  <a:cubicBezTo>
                    <a:pt x="475037" y="482269"/>
                    <a:pt x="470292" y="495250"/>
                    <a:pt x="459765" y="502120"/>
                  </a:cubicBezTo>
                  <a:close/>
                  <a:moveTo>
                    <a:pt x="533031" y="280607"/>
                  </a:moveTo>
                  <a:lnTo>
                    <a:pt x="276885" y="460172"/>
                  </a:lnTo>
                  <a:cubicBezTo>
                    <a:pt x="267283" y="457886"/>
                    <a:pt x="243623" y="448742"/>
                    <a:pt x="211619" y="417081"/>
                  </a:cubicBezTo>
                  <a:cubicBezTo>
                    <a:pt x="179615" y="385420"/>
                    <a:pt x="170700" y="361188"/>
                    <a:pt x="168414" y="351930"/>
                  </a:cubicBezTo>
                  <a:lnTo>
                    <a:pt x="348093" y="95669"/>
                  </a:lnTo>
                  <a:cubicBezTo>
                    <a:pt x="374074" y="58742"/>
                    <a:pt x="415791" y="36045"/>
                    <a:pt x="460908" y="34290"/>
                  </a:cubicBezTo>
                  <a:lnTo>
                    <a:pt x="594410" y="34290"/>
                  </a:lnTo>
                  <a:lnTo>
                    <a:pt x="594410" y="167221"/>
                  </a:lnTo>
                  <a:cubicBezTo>
                    <a:pt x="592796" y="212532"/>
                    <a:pt x="570088" y="254482"/>
                    <a:pt x="533031" y="280607"/>
                  </a:cubicBezTo>
                  <a:close/>
                </a:path>
              </a:pathLst>
            </a:custGeom>
            <a:solidFill>
              <a:srgbClr val="293E40"/>
            </a:solidFill>
            <a:ln w="1131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22A9CA-89C0-36D2-17F2-BDA71F77A4CF}"/>
                </a:ext>
              </a:extLst>
            </p:cNvPr>
            <p:cNvSpPr/>
            <p:nvPr/>
          </p:nvSpPr>
          <p:spPr>
            <a:xfrm>
              <a:off x="7145337" y="2613481"/>
              <a:ext cx="731520" cy="731520"/>
            </a:xfrm>
            <a:custGeom>
              <a:avLst/>
              <a:gdLst>
                <a:gd name="connsiteX0" fmla="*/ 0 w 731520"/>
                <a:gd name="connsiteY0" fmla="*/ 0 h 731520"/>
                <a:gd name="connsiteX1" fmla="*/ 731520 w 731520"/>
                <a:gd name="connsiteY1" fmla="*/ 0 h 731520"/>
                <a:gd name="connsiteX2" fmla="*/ 731520 w 731520"/>
                <a:gd name="connsiteY2" fmla="*/ 731520 h 731520"/>
                <a:gd name="connsiteX3" fmla="*/ 0 w 731520"/>
                <a:gd name="connsiteY3" fmla="*/ 731520 h 731520"/>
              </a:gdLst>
              <a:ahLst/>
              <a:cxnLst>
                <a:cxn ang="0">
                  <a:pos x="connsiteX0" y="connsiteY0"/>
                </a:cxn>
                <a:cxn ang="0">
                  <a:pos x="connsiteX1" y="connsiteY1"/>
                </a:cxn>
                <a:cxn ang="0">
                  <a:pos x="connsiteX2" y="connsiteY2"/>
                </a:cxn>
                <a:cxn ang="0">
                  <a:pos x="connsiteX3" y="connsiteY3"/>
                </a:cxn>
              </a:cxnLst>
              <a:rect l="l" t="t" r="r" b="b"/>
              <a:pathLst>
                <a:path w="731520" h="731520">
                  <a:moveTo>
                    <a:pt x="0" y="0"/>
                  </a:moveTo>
                  <a:lnTo>
                    <a:pt x="731520" y="0"/>
                  </a:lnTo>
                  <a:lnTo>
                    <a:pt x="731520" y="731520"/>
                  </a:lnTo>
                  <a:lnTo>
                    <a:pt x="0" y="731520"/>
                  </a:lnTo>
                  <a:close/>
                </a:path>
              </a:pathLst>
            </a:custGeom>
            <a:noFill/>
            <a:ln w="11311" cap="flat">
              <a:noFill/>
              <a:prstDash val="solid"/>
              <a:miter/>
            </a:ln>
          </p:spPr>
          <p:txBody>
            <a:bodyPr rtlCol="0" anchor="ctr"/>
            <a:lstStyle/>
            <a:p>
              <a:endParaRPr lang="en-US"/>
            </a:p>
          </p:txBody>
        </p:sp>
      </p:grpSp>
    </p:spTree>
    <p:extLst>
      <p:ext uri="{BB962C8B-B14F-4D97-AF65-F5344CB8AC3E}">
        <p14:creationId xmlns:p14="http://schemas.microsoft.com/office/powerpoint/2010/main" val="1502777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7E7D-C378-261D-4BC9-C1CAB813ABF1}"/>
              </a:ext>
            </a:extLst>
          </p:cNvPr>
          <p:cNvSpPr>
            <a:spLocks noGrp="1"/>
          </p:cNvSpPr>
          <p:nvPr>
            <p:ph type="title"/>
          </p:nvPr>
        </p:nvSpPr>
        <p:spPr/>
        <p:txBody>
          <a:bodyPr/>
          <a:lstStyle/>
          <a:p>
            <a:r>
              <a:rPr lang="en-US"/>
              <a:t>How HR and IT govern together</a:t>
            </a:r>
          </a:p>
        </p:txBody>
      </p:sp>
      <p:sp>
        <p:nvSpPr>
          <p:cNvPr id="6" name="Rectangle: Rounded Corners 5">
            <a:extLst>
              <a:ext uri="{FF2B5EF4-FFF2-40B4-BE49-F238E27FC236}">
                <a16:creationId xmlns:a16="http://schemas.microsoft.com/office/drawing/2014/main" id="{2A19D094-BD12-3949-DCC7-AA3B1323DA52}"/>
              </a:ext>
            </a:extLst>
          </p:cNvPr>
          <p:cNvSpPr/>
          <p:nvPr/>
        </p:nvSpPr>
        <p:spPr>
          <a:xfrm>
            <a:off x="527712" y="965200"/>
            <a:ext cx="11109478" cy="478043"/>
          </a:xfrm>
          <a:prstGeom prst="roundRect">
            <a:avLst/>
          </a:prstGeom>
          <a:solidFill>
            <a:srgbClr val="21B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t>Platform  Product </a:t>
            </a:r>
            <a:r>
              <a:rPr lang="en-US" sz="2500" b="1" err="1"/>
              <a:t>Mgmt</a:t>
            </a:r>
            <a:endParaRPr lang="en-US" sz="2500" b="1"/>
          </a:p>
        </p:txBody>
      </p:sp>
      <p:sp>
        <p:nvSpPr>
          <p:cNvPr id="9" name="Rectangle: Rounded Corners 8">
            <a:extLst>
              <a:ext uri="{FF2B5EF4-FFF2-40B4-BE49-F238E27FC236}">
                <a16:creationId xmlns:a16="http://schemas.microsoft.com/office/drawing/2014/main" id="{56085CAB-334A-8C20-2FEA-97DEA3B40AFE}"/>
              </a:ext>
            </a:extLst>
          </p:cNvPr>
          <p:cNvSpPr/>
          <p:nvPr/>
        </p:nvSpPr>
        <p:spPr>
          <a:xfrm>
            <a:off x="7286267" y="1748064"/>
            <a:ext cx="4789321" cy="705081"/>
          </a:xfrm>
          <a:prstGeom prst="roundRect">
            <a:avLst/>
          </a:prstGeom>
          <a:solidFill>
            <a:schemeClr val="accent2"/>
          </a:solidFill>
          <a:ln w="12700" cap="flat" cmpd="sng" algn="ctr">
            <a:noFill/>
            <a:prstDash val="solid"/>
            <a:miter lim="800000"/>
          </a:ln>
          <a:effectLst/>
        </p:spPr>
        <p:txBody>
          <a:bodyPr rtlCol="0" anchor="ctr"/>
          <a:lstStyle/>
          <a:p>
            <a:pPr algn="ctr"/>
            <a:endParaRPr lang="en-US" sz="1600" b="1" kern="0">
              <a:solidFill>
                <a:srgbClr val="FFFFFF"/>
              </a:solidFill>
            </a:endParaRPr>
          </a:p>
          <a:p>
            <a:pPr algn="ctr"/>
            <a:r>
              <a:rPr lang="en-US" sz="1600" b="1" kern="0">
                <a:solidFill>
                  <a:srgbClr val="FFFFFF"/>
                </a:solidFill>
              </a:rPr>
              <a:t>PLATFORM MANAGEMENT</a:t>
            </a:r>
          </a:p>
          <a:p>
            <a:pPr algn="ctr"/>
            <a:r>
              <a:rPr lang="en-US" sz="1600" b="1" kern="0">
                <a:solidFill>
                  <a:srgbClr val="FFFFFF"/>
                </a:solidFill>
              </a:rPr>
              <a:t>IT functions</a:t>
            </a:r>
          </a:p>
          <a:p>
            <a:pPr algn="ctr"/>
            <a:endParaRPr lang="en-US" sz="1600" b="1" kern="0">
              <a:solidFill>
                <a:srgbClr val="FFFFFF"/>
              </a:solidFill>
            </a:endParaRPr>
          </a:p>
        </p:txBody>
      </p:sp>
      <p:sp>
        <p:nvSpPr>
          <p:cNvPr id="10" name="Rectangle: Rounded Corners 9">
            <a:extLst>
              <a:ext uri="{FF2B5EF4-FFF2-40B4-BE49-F238E27FC236}">
                <a16:creationId xmlns:a16="http://schemas.microsoft.com/office/drawing/2014/main" id="{FF68C3FD-AFD0-16FF-4A03-C15C3BDE032E}"/>
              </a:ext>
            </a:extLst>
          </p:cNvPr>
          <p:cNvSpPr/>
          <p:nvPr/>
        </p:nvSpPr>
        <p:spPr>
          <a:xfrm>
            <a:off x="374973" y="1824280"/>
            <a:ext cx="4789321" cy="714381"/>
          </a:xfrm>
          <a:prstGeom prst="round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ea typeface="+mn-ea"/>
                <a:cs typeface="+mn-cs"/>
              </a:rPr>
              <a:t>EXPERIENCE MANAGEMENT</a:t>
            </a:r>
          </a:p>
          <a:p>
            <a:pPr algn="ctr">
              <a:defRPr/>
            </a:pPr>
            <a:r>
              <a:rPr kumimoji="0" lang="en-US" sz="1600" b="1" i="0" u="none" strike="noStrike" kern="0" cap="none" spc="0" normalizeH="0" baseline="0" noProof="0">
                <a:ln>
                  <a:noFill/>
                </a:ln>
                <a:solidFill>
                  <a:srgbClr val="FFFFFF"/>
                </a:solidFill>
                <a:effectLst/>
                <a:uLnTx/>
                <a:uFillTx/>
                <a:ea typeface="+mn-ea"/>
                <a:cs typeface="+mn-cs"/>
              </a:rPr>
              <a:t>HR functions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FFFFF"/>
              </a:solidFill>
              <a:effectLst/>
              <a:uLnTx/>
              <a:uFillTx/>
              <a:ea typeface="+mn-ea"/>
              <a:cs typeface="+mn-cs"/>
            </a:endParaRPr>
          </a:p>
        </p:txBody>
      </p:sp>
      <p:grpSp>
        <p:nvGrpSpPr>
          <p:cNvPr id="17" name="Group 16">
            <a:extLst>
              <a:ext uri="{FF2B5EF4-FFF2-40B4-BE49-F238E27FC236}">
                <a16:creationId xmlns:a16="http://schemas.microsoft.com/office/drawing/2014/main" id="{A4C2E72F-8E2D-2D9F-232C-0A96A1D45602}"/>
              </a:ext>
            </a:extLst>
          </p:cNvPr>
          <p:cNvGrpSpPr/>
          <p:nvPr/>
        </p:nvGrpSpPr>
        <p:grpSpPr>
          <a:xfrm>
            <a:off x="5307124" y="2649121"/>
            <a:ext cx="1836313" cy="900665"/>
            <a:chOff x="5164295" y="1468021"/>
            <a:chExt cx="1836313" cy="900665"/>
          </a:xfrm>
        </p:grpSpPr>
        <p:sp>
          <p:nvSpPr>
            <p:cNvPr id="11" name="TextBox 10">
              <a:extLst>
                <a:ext uri="{FF2B5EF4-FFF2-40B4-BE49-F238E27FC236}">
                  <a16:creationId xmlns:a16="http://schemas.microsoft.com/office/drawing/2014/main" id="{A4BB370A-24A6-B284-FEAA-3FE83D4A035B}"/>
                </a:ext>
              </a:extLst>
            </p:cNvPr>
            <p:cNvSpPr txBox="1"/>
            <p:nvPr/>
          </p:nvSpPr>
          <p:spPr>
            <a:xfrm>
              <a:off x="5164295" y="1468021"/>
              <a:ext cx="1836313" cy="215444"/>
            </a:xfrm>
            <a:prstGeom prst="rect">
              <a:avLst/>
            </a:prstGeom>
            <a:solidFill>
              <a:srgbClr val="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300" normalizeH="0" baseline="0" noProof="0">
                  <a:ln>
                    <a:noFill/>
                  </a:ln>
                  <a:solidFill>
                    <a:schemeClr val="tx2"/>
                  </a:solidFill>
                  <a:effectLst/>
                  <a:uLnTx/>
                  <a:uFillTx/>
                </a:rPr>
                <a:t>PARTNERSHIP</a:t>
              </a:r>
            </a:p>
          </p:txBody>
        </p:sp>
        <p:grpSp>
          <p:nvGrpSpPr>
            <p:cNvPr id="12" name="Grupo 284">
              <a:extLst>
                <a:ext uri="{FF2B5EF4-FFF2-40B4-BE49-F238E27FC236}">
                  <a16:creationId xmlns:a16="http://schemas.microsoft.com/office/drawing/2014/main" id="{61AAFA53-4A57-7288-B738-32F432BA0DAC}"/>
                </a:ext>
              </a:extLst>
            </p:cNvPr>
            <p:cNvGrpSpPr>
              <a:grpSpLocks noChangeAspect="1"/>
            </p:cNvGrpSpPr>
            <p:nvPr/>
          </p:nvGrpSpPr>
          <p:grpSpPr>
            <a:xfrm>
              <a:off x="5310180" y="1683465"/>
              <a:ext cx="1571639" cy="685221"/>
              <a:chOff x="6942138" y="3711575"/>
              <a:chExt cx="663576" cy="581026"/>
            </a:xfrm>
            <a:solidFill>
              <a:schemeClr val="accent2"/>
            </a:solidFill>
          </p:grpSpPr>
          <p:sp>
            <p:nvSpPr>
              <p:cNvPr id="13" name="Freeform 5">
                <a:extLst>
                  <a:ext uri="{FF2B5EF4-FFF2-40B4-BE49-F238E27FC236}">
                    <a16:creationId xmlns:a16="http://schemas.microsoft.com/office/drawing/2014/main" id="{3F5234F0-2AF1-3E87-413A-76542D751A63}"/>
                  </a:ext>
                </a:extLst>
              </p:cNvPr>
              <p:cNvSpPr>
                <a:spLocks/>
              </p:cNvSpPr>
              <p:nvPr/>
            </p:nvSpPr>
            <p:spPr bwMode="auto">
              <a:xfrm>
                <a:off x="7191376" y="3919538"/>
                <a:ext cx="414338" cy="373063"/>
              </a:xfrm>
              <a:custGeom>
                <a:avLst/>
                <a:gdLst>
                  <a:gd name="T0" fmla="*/ 261 w 261"/>
                  <a:gd name="T1" fmla="*/ 117 h 235"/>
                  <a:gd name="T2" fmla="*/ 137 w 261"/>
                  <a:gd name="T3" fmla="*/ 0 h 235"/>
                  <a:gd name="T4" fmla="*/ 137 w 261"/>
                  <a:gd name="T5" fmla="*/ 69 h 235"/>
                  <a:gd name="T6" fmla="*/ 0 w 261"/>
                  <a:gd name="T7" fmla="*/ 69 h 235"/>
                  <a:gd name="T8" fmla="*/ 0 w 261"/>
                  <a:gd name="T9" fmla="*/ 166 h 235"/>
                  <a:gd name="T10" fmla="*/ 137 w 261"/>
                  <a:gd name="T11" fmla="*/ 166 h 235"/>
                  <a:gd name="T12" fmla="*/ 137 w 261"/>
                  <a:gd name="T13" fmla="*/ 235 h 235"/>
                  <a:gd name="T14" fmla="*/ 261 w 261"/>
                  <a:gd name="T15" fmla="*/ 11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35">
                    <a:moveTo>
                      <a:pt x="261" y="117"/>
                    </a:moveTo>
                    <a:lnTo>
                      <a:pt x="137" y="0"/>
                    </a:lnTo>
                    <a:lnTo>
                      <a:pt x="137" y="69"/>
                    </a:lnTo>
                    <a:lnTo>
                      <a:pt x="0" y="69"/>
                    </a:lnTo>
                    <a:lnTo>
                      <a:pt x="0" y="166"/>
                    </a:lnTo>
                    <a:lnTo>
                      <a:pt x="137" y="166"/>
                    </a:lnTo>
                    <a:lnTo>
                      <a:pt x="137" y="235"/>
                    </a:lnTo>
                    <a:lnTo>
                      <a:pt x="261"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B2D"/>
                  </a:solidFill>
                  <a:effectLst/>
                  <a:uLnTx/>
                  <a:uFillTx/>
                </a:endParaRPr>
              </a:p>
            </p:txBody>
          </p:sp>
          <p:sp>
            <p:nvSpPr>
              <p:cNvPr id="14" name="Freeform 6">
                <a:extLst>
                  <a:ext uri="{FF2B5EF4-FFF2-40B4-BE49-F238E27FC236}">
                    <a16:creationId xmlns:a16="http://schemas.microsoft.com/office/drawing/2014/main" id="{AF254321-4B19-A577-4ABA-2420A2678931}"/>
                  </a:ext>
                </a:extLst>
              </p:cNvPr>
              <p:cNvSpPr>
                <a:spLocks/>
              </p:cNvSpPr>
              <p:nvPr/>
            </p:nvSpPr>
            <p:spPr bwMode="auto">
              <a:xfrm>
                <a:off x="6942138" y="3711575"/>
                <a:ext cx="414338" cy="374650"/>
              </a:xfrm>
              <a:custGeom>
                <a:avLst/>
                <a:gdLst>
                  <a:gd name="T0" fmla="*/ 261 w 261"/>
                  <a:gd name="T1" fmla="*/ 167 h 236"/>
                  <a:gd name="T2" fmla="*/ 261 w 261"/>
                  <a:gd name="T3" fmla="*/ 69 h 236"/>
                  <a:gd name="T4" fmla="*/ 121 w 261"/>
                  <a:gd name="T5" fmla="*/ 69 h 236"/>
                  <a:gd name="T6" fmla="*/ 121 w 261"/>
                  <a:gd name="T7" fmla="*/ 0 h 236"/>
                  <a:gd name="T8" fmla="*/ 0 w 261"/>
                  <a:gd name="T9" fmla="*/ 117 h 236"/>
                  <a:gd name="T10" fmla="*/ 121 w 261"/>
                  <a:gd name="T11" fmla="*/ 236 h 236"/>
                  <a:gd name="T12" fmla="*/ 121 w 261"/>
                  <a:gd name="T13" fmla="*/ 167 h 236"/>
                  <a:gd name="T14" fmla="*/ 261 w 261"/>
                  <a:gd name="T15" fmla="*/ 167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36">
                    <a:moveTo>
                      <a:pt x="261" y="167"/>
                    </a:moveTo>
                    <a:lnTo>
                      <a:pt x="261" y="69"/>
                    </a:lnTo>
                    <a:lnTo>
                      <a:pt x="121" y="69"/>
                    </a:lnTo>
                    <a:lnTo>
                      <a:pt x="121" y="0"/>
                    </a:lnTo>
                    <a:lnTo>
                      <a:pt x="0" y="117"/>
                    </a:lnTo>
                    <a:lnTo>
                      <a:pt x="121" y="236"/>
                    </a:lnTo>
                    <a:lnTo>
                      <a:pt x="121" y="167"/>
                    </a:lnTo>
                    <a:lnTo>
                      <a:pt x="261"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B2D"/>
                  </a:solidFill>
                  <a:effectLst/>
                  <a:uLnTx/>
                  <a:uFillTx/>
                </a:endParaRPr>
              </a:p>
            </p:txBody>
          </p:sp>
        </p:grpSp>
      </p:grpSp>
      <p:graphicFrame>
        <p:nvGraphicFramePr>
          <p:cNvPr id="15" name="Table 14">
            <a:extLst>
              <a:ext uri="{FF2B5EF4-FFF2-40B4-BE49-F238E27FC236}">
                <a16:creationId xmlns:a16="http://schemas.microsoft.com/office/drawing/2014/main" id="{BB239588-818B-DC0F-94BA-C5A3AAB4AE0B}"/>
              </a:ext>
            </a:extLst>
          </p:cNvPr>
          <p:cNvGraphicFramePr>
            <a:graphicFrameLocks noGrp="1"/>
          </p:cNvGraphicFramePr>
          <p:nvPr>
            <p:extLst>
              <p:ext uri="{D42A27DB-BD31-4B8C-83A1-F6EECF244321}">
                <p14:modId xmlns:p14="http://schemas.microsoft.com/office/powerpoint/2010/main" val="4025648275"/>
              </p:ext>
            </p:extLst>
          </p:nvPr>
        </p:nvGraphicFramePr>
        <p:xfrm>
          <a:off x="374974" y="2542545"/>
          <a:ext cx="4789322" cy="3201028"/>
        </p:xfrm>
        <a:graphic>
          <a:graphicData uri="http://schemas.openxmlformats.org/drawingml/2006/table">
            <a:tbl>
              <a:tblPr>
                <a:tableStyleId>{00A15C55-8517-42AA-B614-E9B94910E393}</a:tableStyleId>
              </a:tblPr>
              <a:tblGrid>
                <a:gridCol w="1093055">
                  <a:extLst>
                    <a:ext uri="{9D8B030D-6E8A-4147-A177-3AD203B41FA5}">
                      <a16:colId xmlns:a16="http://schemas.microsoft.com/office/drawing/2014/main" val="890918018"/>
                    </a:ext>
                  </a:extLst>
                </a:gridCol>
                <a:gridCol w="3696267">
                  <a:extLst>
                    <a:ext uri="{9D8B030D-6E8A-4147-A177-3AD203B41FA5}">
                      <a16:colId xmlns:a16="http://schemas.microsoft.com/office/drawing/2014/main" val="2594372117"/>
                    </a:ext>
                  </a:extLst>
                </a:gridCol>
              </a:tblGrid>
              <a:tr h="513432">
                <a:tc>
                  <a:txBody>
                    <a:bodyPr/>
                    <a:lstStyle/>
                    <a:p>
                      <a:r>
                        <a:rPr lang="en-US" sz="1050" b="1"/>
                        <a:t>WHO</a:t>
                      </a:r>
                    </a:p>
                  </a:txBody>
                  <a:tcPr/>
                </a:tc>
                <a:tc>
                  <a:txBody>
                    <a:bodyPr/>
                    <a:lstStyle/>
                    <a:p>
                      <a:r>
                        <a:rPr lang="en-US" sz="1050"/>
                        <a:t>Workstream Leads</a:t>
                      </a:r>
                    </a:p>
                    <a:p>
                      <a:r>
                        <a:rPr lang="en-US" sz="1050"/>
                        <a:t>Workstream Owners</a:t>
                      </a:r>
                    </a:p>
                  </a:txBody>
                  <a:tcPr/>
                </a:tc>
                <a:extLst>
                  <a:ext uri="{0D108BD9-81ED-4DB2-BD59-A6C34878D82A}">
                    <a16:rowId xmlns:a16="http://schemas.microsoft.com/office/drawing/2014/main" val="922478524"/>
                  </a:ext>
                </a:extLst>
              </a:tr>
              <a:tr h="1711441">
                <a:tc>
                  <a:txBody>
                    <a:bodyPr/>
                    <a:lstStyle/>
                    <a:p>
                      <a:r>
                        <a:rPr lang="en-US" sz="1050" b="1"/>
                        <a:t>WHAT</a:t>
                      </a:r>
                    </a:p>
                  </a:txBody>
                  <a:tcPr/>
                </a:tc>
                <a:tc>
                  <a:txBody>
                    <a:bodyPr/>
                    <a:lstStyle/>
                    <a:p>
                      <a:pPr marL="171450" indent="-171450">
                        <a:buFont typeface="Arial" panose="020B0604020202020204" pitchFamily="34" charset="0"/>
                        <a:buChar char="•"/>
                      </a:pPr>
                      <a:r>
                        <a:rPr lang="en-US" sz="1050"/>
                        <a:t>Drive </a:t>
                      </a:r>
                      <a:r>
                        <a:rPr lang="en-US" sz="1050" b="1"/>
                        <a:t>process design and business requirements </a:t>
                      </a:r>
                      <a:r>
                        <a:rPr lang="en-US" sz="1050"/>
                        <a:t>sessions </a:t>
                      </a:r>
                    </a:p>
                    <a:p>
                      <a:pPr marL="171450" indent="-171450">
                        <a:buFont typeface="Arial" panose="020B0604020202020204" pitchFamily="34" charset="0"/>
                        <a:buChar char="•"/>
                      </a:pPr>
                      <a:r>
                        <a:rPr lang="en-US" sz="1050"/>
                        <a:t>Create and </a:t>
                      </a:r>
                      <a:r>
                        <a:rPr lang="en-US" sz="1050" b="1"/>
                        <a:t>prioritize backlog</a:t>
                      </a:r>
                    </a:p>
                    <a:p>
                      <a:pPr marL="171450" indent="-171450">
                        <a:buFont typeface="Arial" panose="020B0604020202020204" pitchFamily="34" charset="0"/>
                        <a:buChar char="•"/>
                      </a:pPr>
                      <a:r>
                        <a:rPr lang="en-US" sz="1050"/>
                        <a:t>Provide </a:t>
                      </a:r>
                      <a:r>
                        <a:rPr lang="en-US" sz="1050" b="1"/>
                        <a:t>thought leadership </a:t>
                      </a:r>
                    </a:p>
                    <a:p>
                      <a:pPr marL="171450" indent="-171450">
                        <a:buFont typeface="Arial" panose="020B0604020202020204" pitchFamily="34" charset="0"/>
                        <a:buChar char="•"/>
                      </a:pPr>
                      <a:r>
                        <a:rPr lang="en-US" sz="1050"/>
                        <a:t>Platform configuration, test  and </a:t>
                      </a:r>
                      <a:r>
                        <a:rPr lang="en-US" sz="1050" b="1"/>
                        <a:t>business validation for HR processes</a:t>
                      </a:r>
                    </a:p>
                    <a:p>
                      <a:pPr marL="171450" indent="-171450">
                        <a:buFont typeface="Arial" panose="020B0604020202020204" pitchFamily="34" charset="0"/>
                        <a:buChar char="•"/>
                      </a:pPr>
                      <a:r>
                        <a:rPr lang="en-US" sz="1050" b="1"/>
                        <a:t>Provide Tier 2 / 3 support </a:t>
                      </a:r>
                      <a:r>
                        <a:rPr lang="en-US" sz="1050"/>
                        <a:t>regarding product features and functionality</a:t>
                      </a:r>
                    </a:p>
                    <a:p>
                      <a:pPr marL="171450" indent="-171450">
                        <a:buFont typeface="Arial" panose="020B0604020202020204" pitchFamily="34" charset="0"/>
                        <a:buChar char="•"/>
                      </a:pPr>
                      <a:r>
                        <a:rPr lang="en-US" sz="1050"/>
                        <a:t>Product health and </a:t>
                      </a:r>
                      <a:r>
                        <a:rPr lang="en-US" sz="1050" b="1"/>
                        <a:t>on-going tradeoff discussions with IT</a:t>
                      </a:r>
                    </a:p>
                  </a:txBody>
                  <a:tcPr/>
                </a:tc>
                <a:extLst>
                  <a:ext uri="{0D108BD9-81ED-4DB2-BD59-A6C34878D82A}">
                    <a16:rowId xmlns:a16="http://schemas.microsoft.com/office/drawing/2014/main" val="2812515924"/>
                  </a:ext>
                </a:extLst>
              </a:tr>
              <a:tr h="513432">
                <a:tc>
                  <a:txBody>
                    <a:bodyPr/>
                    <a:lstStyle/>
                    <a:p>
                      <a:r>
                        <a:rPr lang="en-US" sz="1050" b="1"/>
                        <a:t>WHEN</a:t>
                      </a:r>
                    </a:p>
                  </a:txBody>
                  <a:tcPr/>
                </a:tc>
                <a:tc>
                  <a:txBody>
                    <a:bodyPr/>
                    <a:lstStyle/>
                    <a:p>
                      <a:r>
                        <a:rPr lang="en-US" sz="1050"/>
                        <a:t>Duration of project</a:t>
                      </a:r>
                    </a:p>
                    <a:p>
                      <a:r>
                        <a:rPr lang="en-US" sz="1050"/>
                        <a:t>Ongoing maintenance cycles</a:t>
                      </a:r>
                    </a:p>
                  </a:txBody>
                  <a:tcPr/>
                </a:tc>
                <a:extLst>
                  <a:ext uri="{0D108BD9-81ED-4DB2-BD59-A6C34878D82A}">
                    <a16:rowId xmlns:a16="http://schemas.microsoft.com/office/drawing/2014/main" val="2114018368"/>
                  </a:ext>
                </a:extLst>
              </a:tr>
              <a:tr h="462723">
                <a:tc>
                  <a:txBody>
                    <a:bodyPr/>
                    <a:lstStyle/>
                    <a:p>
                      <a:r>
                        <a:rPr lang="en-US" sz="1050" b="1"/>
                        <a:t>WHERE</a:t>
                      </a:r>
                    </a:p>
                  </a:txBody>
                  <a:tcPr/>
                </a:tc>
                <a:tc>
                  <a:txBody>
                    <a:bodyPr/>
                    <a:lstStyle/>
                    <a:p>
                      <a:r>
                        <a:rPr lang="en-US" sz="1050"/>
                        <a:t>System of record</a:t>
                      </a:r>
                    </a:p>
                  </a:txBody>
                  <a:tcPr/>
                </a:tc>
                <a:extLst>
                  <a:ext uri="{0D108BD9-81ED-4DB2-BD59-A6C34878D82A}">
                    <a16:rowId xmlns:a16="http://schemas.microsoft.com/office/drawing/2014/main" val="1338287649"/>
                  </a:ext>
                </a:extLst>
              </a:tr>
            </a:tbl>
          </a:graphicData>
        </a:graphic>
      </p:graphicFrame>
      <p:graphicFrame>
        <p:nvGraphicFramePr>
          <p:cNvPr id="16" name="Table 15">
            <a:extLst>
              <a:ext uri="{FF2B5EF4-FFF2-40B4-BE49-F238E27FC236}">
                <a16:creationId xmlns:a16="http://schemas.microsoft.com/office/drawing/2014/main" id="{CE04E2B0-E93B-6290-5326-F75D348D8810}"/>
              </a:ext>
            </a:extLst>
          </p:cNvPr>
          <p:cNvGraphicFramePr>
            <a:graphicFrameLocks noGrp="1"/>
          </p:cNvGraphicFramePr>
          <p:nvPr>
            <p:extLst>
              <p:ext uri="{D42A27DB-BD31-4B8C-83A1-F6EECF244321}">
                <p14:modId xmlns:p14="http://schemas.microsoft.com/office/powerpoint/2010/main" val="2793983979"/>
              </p:ext>
            </p:extLst>
          </p:nvPr>
        </p:nvGraphicFramePr>
        <p:xfrm>
          <a:off x="7286267" y="2457262"/>
          <a:ext cx="4789322" cy="3201028"/>
        </p:xfrm>
        <a:graphic>
          <a:graphicData uri="http://schemas.openxmlformats.org/drawingml/2006/table">
            <a:tbl>
              <a:tblPr>
                <a:tableStyleId>{00A15C55-8517-42AA-B614-E9B94910E393}</a:tableStyleId>
              </a:tblPr>
              <a:tblGrid>
                <a:gridCol w="1093055">
                  <a:extLst>
                    <a:ext uri="{9D8B030D-6E8A-4147-A177-3AD203B41FA5}">
                      <a16:colId xmlns:a16="http://schemas.microsoft.com/office/drawing/2014/main" val="890918018"/>
                    </a:ext>
                  </a:extLst>
                </a:gridCol>
                <a:gridCol w="3696267">
                  <a:extLst>
                    <a:ext uri="{9D8B030D-6E8A-4147-A177-3AD203B41FA5}">
                      <a16:colId xmlns:a16="http://schemas.microsoft.com/office/drawing/2014/main" val="2594372117"/>
                    </a:ext>
                  </a:extLst>
                </a:gridCol>
              </a:tblGrid>
              <a:tr h="513432">
                <a:tc>
                  <a:txBody>
                    <a:bodyPr/>
                    <a:lstStyle/>
                    <a:p>
                      <a:r>
                        <a:rPr lang="en-US" sz="1050" b="1"/>
                        <a:t>WHO</a:t>
                      </a:r>
                    </a:p>
                  </a:txBody>
                  <a:tcPr/>
                </a:tc>
                <a:tc>
                  <a:txBody>
                    <a:bodyPr/>
                    <a:lstStyle/>
                    <a:p>
                      <a:r>
                        <a:rPr lang="en-US" sz="1050"/>
                        <a:t>Workstream Leads</a:t>
                      </a:r>
                    </a:p>
                    <a:p>
                      <a:r>
                        <a:rPr lang="en-US" sz="1050"/>
                        <a:t>Workstream Owners</a:t>
                      </a:r>
                    </a:p>
                  </a:txBody>
                  <a:tcPr/>
                </a:tc>
                <a:extLst>
                  <a:ext uri="{0D108BD9-81ED-4DB2-BD59-A6C34878D82A}">
                    <a16:rowId xmlns:a16="http://schemas.microsoft.com/office/drawing/2014/main" val="922478524"/>
                  </a:ext>
                </a:extLst>
              </a:tr>
              <a:tr h="1711441">
                <a:tc>
                  <a:txBody>
                    <a:bodyPr/>
                    <a:lstStyle/>
                    <a:p>
                      <a:r>
                        <a:rPr lang="en-US" sz="1050" b="1"/>
                        <a:t>WHAT</a:t>
                      </a:r>
                    </a:p>
                  </a:txBody>
                  <a:tcPr/>
                </a:tc>
                <a:tc>
                  <a:txBody>
                    <a:bodyPr/>
                    <a:lstStyle/>
                    <a:p>
                      <a:pPr marL="171450" indent="-171450">
                        <a:buFont typeface="Arial" panose="020B0604020202020204" pitchFamily="34" charset="0"/>
                        <a:buChar char="•"/>
                      </a:pPr>
                      <a:r>
                        <a:rPr lang="en-US" sz="1050" b="1"/>
                        <a:t>Advise on technical feasibility </a:t>
                      </a:r>
                      <a:r>
                        <a:rPr lang="en-US" sz="1050"/>
                        <a:t>of process design</a:t>
                      </a:r>
                    </a:p>
                    <a:p>
                      <a:pPr marL="171450" indent="-171450">
                        <a:buFont typeface="Arial" panose="020B0604020202020204" pitchFamily="34" charset="0"/>
                        <a:buChar char="•"/>
                      </a:pPr>
                      <a:r>
                        <a:rPr lang="en-US" sz="1050"/>
                        <a:t>Platform configuration, test  and </a:t>
                      </a:r>
                      <a:r>
                        <a:rPr lang="en-US" sz="1050" b="1"/>
                        <a:t>business validation for IT platforms</a:t>
                      </a:r>
                    </a:p>
                    <a:p>
                      <a:pPr marL="171450" indent="-171450">
                        <a:buFont typeface="Arial" panose="020B0604020202020204" pitchFamily="34" charset="0"/>
                        <a:buChar char="•"/>
                      </a:pPr>
                      <a:r>
                        <a:rPr lang="en-US" sz="1050"/>
                        <a:t>Technical design and </a:t>
                      </a:r>
                      <a:r>
                        <a:rPr lang="en-US" sz="1050" b="1"/>
                        <a:t>deployment of Integrations</a:t>
                      </a:r>
                      <a:r>
                        <a:rPr lang="en-US" sz="1050"/>
                        <a:t>, Extensions, etc.</a:t>
                      </a:r>
                    </a:p>
                    <a:p>
                      <a:pPr marL="171450" indent="-171450">
                        <a:buFont typeface="Arial" panose="020B0604020202020204" pitchFamily="34" charset="0"/>
                        <a:buChar char="•"/>
                      </a:pPr>
                      <a:r>
                        <a:rPr lang="en-US" sz="1050"/>
                        <a:t>Plan and </a:t>
                      </a:r>
                      <a:r>
                        <a:rPr lang="en-US" sz="1050" b="1"/>
                        <a:t>execute on Agile </a:t>
                      </a:r>
                      <a:r>
                        <a:rPr lang="en-US" sz="1050"/>
                        <a:t>and Scrum sessions </a:t>
                      </a:r>
                    </a:p>
                    <a:p>
                      <a:pPr marL="171450" indent="-171450">
                        <a:buFont typeface="Arial" panose="020B0604020202020204" pitchFamily="34" charset="0"/>
                        <a:buChar char="•"/>
                      </a:pPr>
                      <a:r>
                        <a:rPr lang="en-US" sz="1050" b="1"/>
                        <a:t>Technical Release management,</a:t>
                      </a:r>
                      <a:r>
                        <a:rPr lang="en-US" sz="1050"/>
                        <a:t> environment harmonization activities</a:t>
                      </a:r>
                    </a:p>
                  </a:txBody>
                  <a:tcPr/>
                </a:tc>
                <a:extLst>
                  <a:ext uri="{0D108BD9-81ED-4DB2-BD59-A6C34878D82A}">
                    <a16:rowId xmlns:a16="http://schemas.microsoft.com/office/drawing/2014/main" val="2812515924"/>
                  </a:ext>
                </a:extLst>
              </a:tr>
              <a:tr h="513432">
                <a:tc>
                  <a:txBody>
                    <a:bodyPr/>
                    <a:lstStyle/>
                    <a:p>
                      <a:r>
                        <a:rPr lang="en-US" sz="1050" b="1"/>
                        <a:t>WHEN</a:t>
                      </a:r>
                    </a:p>
                  </a:txBody>
                  <a:tcPr/>
                </a:tc>
                <a:tc>
                  <a:txBody>
                    <a:bodyPr/>
                    <a:lstStyle/>
                    <a:p>
                      <a:r>
                        <a:rPr lang="en-US" sz="1050"/>
                        <a:t>Duration of project</a:t>
                      </a:r>
                    </a:p>
                    <a:p>
                      <a:r>
                        <a:rPr lang="en-US" sz="1050"/>
                        <a:t>Ongoing maintenance cycles</a:t>
                      </a:r>
                    </a:p>
                  </a:txBody>
                  <a:tcPr/>
                </a:tc>
                <a:extLst>
                  <a:ext uri="{0D108BD9-81ED-4DB2-BD59-A6C34878D82A}">
                    <a16:rowId xmlns:a16="http://schemas.microsoft.com/office/drawing/2014/main" val="2114018368"/>
                  </a:ext>
                </a:extLst>
              </a:tr>
              <a:tr h="462723">
                <a:tc>
                  <a:txBody>
                    <a:bodyPr/>
                    <a:lstStyle/>
                    <a:p>
                      <a:r>
                        <a:rPr lang="en-US" sz="1050" b="1"/>
                        <a:t>WHERE</a:t>
                      </a:r>
                    </a:p>
                  </a:txBody>
                  <a:tcPr/>
                </a:tc>
                <a:tc>
                  <a:txBody>
                    <a:bodyPr/>
                    <a:lstStyle/>
                    <a:p>
                      <a:r>
                        <a:rPr lang="en-US" sz="1050"/>
                        <a:t>System of record</a:t>
                      </a:r>
                    </a:p>
                  </a:txBody>
                  <a:tcPr/>
                </a:tc>
                <a:extLst>
                  <a:ext uri="{0D108BD9-81ED-4DB2-BD59-A6C34878D82A}">
                    <a16:rowId xmlns:a16="http://schemas.microsoft.com/office/drawing/2014/main" val="1338287649"/>
                  </a:ext>
                </a:extLst>
              </a:tr>
            </a:tbl>
          </a:graphicData>
        </a:graphic>
      </p:graphicFrame>
    </p:spTree>
    <p:extLst>
      <p:ext uri="{BB962C8B-B14F-4D97-AF65-F5344CB8AC3E}">
        <p14:creationId xmlns:p14="http://schemas.microsoft.com/office/powerpoint/2010/main" val="4259065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7E7D-C378-261D-4BC9-C1CAB813ABF1}"/>
              </a:ext>
            </a:extLst>
          </p:cNvPr>
          <p:cNvSpPr>
            <a:spLocks noGrp="1"/>
          </p:cNvSpPr>
          <p:nvPr>
            <p:ph type="title"/>
          </p:nvPr>
        </p:nvSpPr>
        <p:spPr/>
        <p:txBody>
          <a:bodyPr/>
          <a:lstStyle/>
          <a:p>
            <a:r>
              <a:rPr lang="en-US"/>
              <a:t>How HR and IT govern together</a:t>
            </a:r>
          </a:p>
        </p:txBody>
      </p:sp>
      <p:sp>
        <p:nvSpPr>
          <p:cNvPr id="6" name="Rectangle: Rounded Corners 5">
            <a:extLst>
              <a:ext uri="{FF2B5EF4-FFF2-40B4-BE49-F238E27FC236}">
                <a16:creationId xmlns:a16="http://schemas.microsoft.com/office/drawing/2014/main" id="{2A19D094-BD12-3949-DCC7-AA3B1323DA52}"/>
              </a:ext>
            </a:extLst>
          </p:cNvPr>
          <p:cNvSpPr/>
          <p:nvPr/>
        </p:nvSpPr>
        <p:spPr>
          <a:xfrm>
            <a:off x="527712" y="965200"/>
            <a:ext cx="11109478" cy="478043"/>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t>Project Management</a:t>
            </a:r>
          </a:p>
        </p:txBody>
      </p:sp>
      <p:sp>
        <p:nvSpPr>
          <p:cNvPr id="9" name="Rectangle: Rounded Corners 8">
            <a:extLst>
              <a:ext uri="{FF2B5EF4-FFF2-40B4-BE49-F238E27FC236}">
                <a16:creationId xmlns:a16="http://schemas.microsoft.com/office/drawing/2014/main" id="{56085CAB-334A-8C20-2FEA-97DEA3B40AFE}"/>
              </a:ext>
            </a:extLst>
          </p:cNvPr>
          <p:cNvSpPr/>
          <p:nvPr/>
        </p:nvSpPr>
        <p:spPr>
          <a:xfrm>
            <a:off x="7286267" y="1748064"/>
            <a:ext cx="4789321" cy="705081"/>
          </a:xfrm>
          <a:prstGeom prst="roundRect">
            <a:avLst/>
          </a:prstGeom>
          <a:solidFill>
            <a:schemeClr val="accent2"/>
          </a:solidFill>
          <a:ln w="12700" cap="flat" cmpd="sng" algn="ctr">
            <a:noFill/>
            <a:prstDash val="solid"/>
            <a:miter lim="800000"/>
          </a:ln>
          <a:effectLst/>
        </p:spPr>
        <p:txBody>
          <a:bodyPr rtlCol="0" anchor="ctr"/>
          <a:lstStyle/>
          <a:p>
            <a:pPr algn="ctr"/>
            <a:endParaRPr lang="en-US" sz="1600" b="1" kern="0">
              <a:solidFill>
                <a:srgbClr val="FFFFFF"/>
              </a:solidFill>
            </a:endParaRPr>
          </a:p>
          <a:p>
            <a:pPr algn="ctr"/>
            <a:r>
              <a:rPr lang="en-US" sz="1600" b="1" kern="0">
                <a:solidFill>
                  <a:srgbClr val="FFFFFF"/>
                </a:solidFill>
              </a:rPr>
              <a:t>PLATFORM MANAGEMENT</a:t>
            </a:r>
          </a:p>
          <a:p>
            <a:pPr algn="ctr"/>
            <a:r>
              <a:rPr lang="en-US" sz="1600" b="1" kern="0">
                <a:solidFill>
                  <a:srgbClr val="FFFFFF"/>
                </a:solidFill>
              </a:rPr>
              <a:t>IT functions</a:t>
            </a:r>
          </a:p>
          <a:p>
            <a:pPr algn="ctr"/>
            <a:endParaRPr lang="en-US" sz="1600" b="1" kern="0">
              <a:solidFill>
                <a:srgbClr val="FFFFFF"/>
              </a:solidFill>
            </a:endParaRPr>
          </a:p>
        </p:txBody>
      </p:sp>
      <p:sp>
        <p:nvSpPr>
          <p:cNvPr id="10" name="Rectangle: Rounded Corners 9">
            <a:extLst>
              <a:ext uri="{FF2B5EF4-FFF2-40B4-BE49-F238E27FC236}">
                <a16:creationId xmlns:a16="http://schemas.microsoft.com/office/drawing/2014/main" id="{FF68C3FD-AFD0-16FF-4A03-C15C3BDE032E}"/>
              </a:ext>
            </a:extLst>
          </p:cNvPr>
          <p:cNvSpPr/>
          <p:nvPr/>
        </p:nvSpPr>
        <p:spPr>
          <a:xfrm>
            <a:off x="374973" y="1824280"/>
            <a:ext cx="4789321" cy="714381"/>
          </a:xfrm>
          <a:prstGeom prst="round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ea typeface="+mn-ea"/>
                <a:cs typeface="+mn-cs"/>
              </a:rPr>
              <a:t>EXPERIENCE MANAGEMENT</a:t>
            </a:r>
          </a:p>
          <a:p>
            <a:pPr algn="ctr">
              <a:defRPr/>
            </a:pPr>
            <a:r>
              <a:rPr kumimoji="0" lang="en-US" sz="1600" b="1" i="0" u="none" strike="noStrike" kern="0" cap="none" spc="0" normalizeH="0" baseline="0" noProof="0">
                <a:ln>
                  <a:noFill/>
                </a:ln>
                <a:solidFill>
                  <a:srgbClr val="FFFFFF"/>
                </a:solidFill>
                <a:effectLst/>
                <a:uLnTx/>
                <a:uFillTx/>
                <a:ea typeface="+mn-ea"/>
                <a:cs typeface="+mn-cs"/>
              </a:rPr>
              <a:t>HR functions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FFFFF"/>
              </a:solidFill>
              <a:effectLst/>
              <a:uLnTx/>
              <a:uFillTx/>
              <a:ea typeface="+mn-ea"/>
              <a:cs typeface="+mn-cs"/>
            </a:endParaRPr>
          </a:p>
        </p:txBody>
      </p:sp>
      <p:grpSp>
        <p:nvGrpSpPr>
          <p:cNvPr id="17" name="Group 16">
            <a:extLst>
              <a:ext uri="{FF2B5EF4-FFF2-40B4-BE49-F238E27FC236}">
                <a16:creationId xmlns:a16="http://schemas.microsoft.com/office/drawing/2014/main" id="{A4C2E72F-8E2D-2D9F-232C-0A96A1D45602}"/>
              </a:ext>
            </a:extLst>
          </p:cNvPr>
          <p:cNvGrpSpPr/>
          <p:nvPr/>
        </p:nvGrpSpPr>
        <p:grpSpPr>
          <a:xfrm>
            <a:off x="5307124" y="2649121"/>
            <a:ext cx="1836313" cy="900665"/>
            <a:chOff x="5164295" y="1468021"/>
            <a:chExt cx="1836313" cy="900665"/>
          </a:xfrm>
        </p:grpSpPr>
        <p:sp>
          <p:nvSpPr>
            <p:cNvPr id="11" name="TextBox 10">
              <a:extLst>
                <a:ext uri="{FF2B5EF4-FFF2-40B4-BE49-F238E27FC236}">
                  <a16:creationId xmlns:a16="http://schemas.microsoft.com/office/drawing/2014/main" id="{A4BB370A-24A6-B284-FEAA-3FE83D4A035B}"/>
                </a:ext>
              </a:extLst>
            </p:cNvPr>
            <p:cNvSpPr txBox="1"/>
            <p:nvPr/>
          </p:nvSpPr>
          <p:spPr>
            <a:xfrm>
              <a:off x="5164295" y="1468021"/>
              <a:ext cx="1836313" cy="215444"/>
            </a:xfrm>
            <a:prstGeom prst="rect">
              <a:avLst/>
            </a:prstGeom>
            <a:solidFill>
              <a:srgbClr val="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300" normalizeH="0" baseline="0" noProof="0">
                  <a:ln>
                    <a:noFill/>
                  </a:ln>
                  <a:solidFill>
                    <a:schemeClr val="tx2"/>
                  </a:solidFill>
                  <a:effectLst/>
                  <a:uLnTx/>
                  <a:uFillTx/>
                </a:rPr>
                <a:t>PARTNERSHIP</a:t>
              </a:r>
            </a:p>
          </p:txBody>
        </p:sp>
        <p:grpSp>
          <p:nvGrpSpPr>
            <p:cNvPr id="12" name="Grupo 284">
              <a:extLst>
                <a:ext uri="{FF2B5EF4-FFF2-40B4-BE49-F238E27FC236}">
                  <a16:creationId xmlns:a16="http://schemas.microsoft.com/office/drawing/2014/main" id="{61AAFA53-4A57-7288-B738-32F432BA0DAC}"/>
                </a:ext>
              </a:extLst>
            </p:cNvPr>
            <p:cNvGrpSpPr>
              <a:grpSpLocks noChangeAspect="1"/>
            </p:cNvGrpSpPr>
            <p:nvPr/>
          </p:nvGrpSpPr>
          <p:grpSpPr>
            <a:xfrm>
              <a:off x="5310180" y="1683465"/>
              <a:ext cx="1571639" cy="685221"/>
              <a:chOff x="6942138" y="3711575"/>
              <a:chExt cx="663576" cy="581026"/>
            </a:xfrm>
            <a:solidFill>
              <a:schemeClr val="accent2"/>
            </a:solidFill>
          </p:grpSpPr>
          <p:sp>
            <p:nvSpPr>
              <p:cNvPr id="13" name="Freeform 5">
                <a:extLst>
                  <a:ext uri="{FF2B5EF4-FFF2-40B4-BE49-F238E27FC236}">
                    <a16:creationId xmlns:a16="http://schemas.microsoft.com/office/drawing/2014/main" id="{3F5234F0-2AF1-3E87-413A-76542D751A63}"/>
                  </a:ext>
                </a:extLst>
              </p:cNvPr>
              <p:cNvSpPr>
                <a:spLocks/>
              </p:cNvSpPr>
              <p:nvPr/>
            </p:nvSpPr>
            <p:spPr bwMode="auto">
              <a:xfrm>
                <a:off x="7191376" y="3919538"/>
                <a:ext cx="414338" cy="373063"/>
              </a:xfrm>
              <a:custGeom>
                <a:avLst/>
                <a:gdLst>
                  <a:gd name="T0" fmla="*/ 261 w 261"/>
                  <a:gd name="T1" fmla="*/ 117 h 235"/>
                  <a:gd name="T2" fmla="*/ 137 w 261"/>
                  <a:gd name="T3" fmla="*/ 0 h 235"/>
                  <a:gd name="T4" fmla="*/ 137 w 261"/>
                  <a:gd name="T5" fmla="*/ 69 h 235"/>
                  <a:gd name="T6" fmla="*/ 0 w 261"/>
                  <a:gd name="T7" fmla="*/ 69 h 235"/>
                  <a:gd name="T8" fmla="*/ 0 w 261"/>
                  <a:gd name="T9" fmla="*/ 166 h 235"/>
                  <a:gd name="T10" fmla="*/ 137 w 261"/>
                  <a:gd name="T11" fmla="*/ 166 h 235"/>
                  <a:gd name="T12" fmla="*/ 137 w 261"/>
                  <a:gd name="T13" fmla="*/ 235 h 235"/>
                  <a:gd name="T14" fmla="*/ 261 w 261"/>
                  <a:gd name="T15" fmla="*/ 11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35">
                    <a:moveTo>
                      <a:pt x="261" y="117"/>
                    </a:moveTo>
                    <a:lnTo>
                      <a:pt x="137" y="0"/>
                    </a:lnTo>
                    <a:lnTo>
                      <a:pt x="137" y="69"/>
                    </a:lnTo>
                    <a:lnTo>
                      <a:pt x="0" y="69"/>
                    </a:lnTo>
                    <a:lnTo>
                      <a:pt x="0" y="166"/>
                    </a:lnTo>
                    <a:lnTo>
                      <a:pt x="137" y="166"/>
                    </a:lnTo>
                    <a:lnTo>
                      <a:pt x="137" y="235"/>
                    </a:lnTo>
                    <a:lnTo>
                      <a:pt x="261"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B2D"/>
                  </a:solidFill>
                  <a:effectLst/>
                  <a:uLnTx/>
                  <a:uFillTx/>
                </a:endParaRPr>
              </a:p>
            </p:txBody>
          </p:sp>
          <p:sp>
            <p:nvSpPr>
              <p:cNvPr id="14" name="Freeform 6">
                <a:extLst>
                  <a:ext uri="{FF2B5EF4-FFF2-40B4-BE49-F238E27FC236}">
                    <a16:creationId xmlns:a16="http://schemas.microsoft.com/office/drawing/2014/main" id="{AF254321-4B19-A577-4ABA-2420A2678931}"/>
                  </a:ext>
                </a:extLst>
              </p:cNvPr>
              <p:cNvSpPr>
                <a:spLocks/>
              </p:cNvSpPr>
              <p:nvPr/>
            </p:nvSpPr>
            <p:spPr bwMode="auto">
              <a:xfrm>
                <a:off x="6942138" y="3711575"/>
                <a:ext cx="414338" cy="374650"/>
              </a:xfrm>
              <a:custGeom>
                <a:avLst/>
                <a:gdLst>
                  <a:gd name="T0" fmla="*/ 261 w 261"/>
                  <a:gd name="T1" fmla="*/ 167 h 236"/>
                  <a:gd name="T2" fmla="*/ 261 w 261"/>
                  <a:gd name="T3" fmla="*/ 69 h 236"/>
                  <a:gd name="T4" fmla="*/ 121 w 261"/>
                  <a:gd name="T5" fmla="*/ 69 h 236"/>
                  <a:gd name="T6" fmla="*/ 121 w 261"/>
                  <a:gd name="T7" fmla="*/ 0 h 236"/>
                  <a:gd name="T8" fmla="*/ 0 w 261"/>
                  <a:gd name="T9" fmla="*/ 117 h 236"/>
                  <a:gd name="T10" fmla="*/ 121 w 261"/>
                  <a:gd name="T11" fmla="*/ 236 h 236"/>
                  <a:gd name="T12" fmla="*/ 121 w 261"/>
                  <a:gd name="T13" fmla="*/ 167 h 236"/>
                  <a:gd name="T14" fmla="*/ 261 w 261"/>
                  <a:gd name="T15" fmla="*/ 167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36">
                    <a:moveTo>
                      <a:pt x="261" y="167"/>
                    </a:moveTo>
                    <a:lnTo>
                      <a:pt x="261" y="69"/>
                    </a:lnTo>
                    <a:lnTo>
                      <a:pt x="121" y="69"/>
                    </a:lnTo>
                    <a:lnTo>
                      <a:pt x="121" y="0"/>
                    </a:lnTo>
                    <a:lnTo>
                      <a:pt x="0" y="117"/>
                    </a:lnTo>
                    <a:lnTo>
                      <a:pt x="121" y="236"/>
                    </a:lnTo>
                    <a:lnTo>
                      <a:pt x="121" y="167"/>
                    </a:lnTo>
                    <a:lnTo>
                      <a:pt x="261"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B2D"/>
                  </a:solidFill>
                  <a:effectLst/>
                  <a:uLnTx/>
                  <a:uFillTx/>
                </a:endParaRPr>
              </a:p>
            </p:txBody>
          </p:sp>
        </p:grpSp>
      </p:grpSp>
      <p:graphicFrame>
        <p:nvGraphicFramePr>
          <p:cNvPr id="15" name="Table 14">
            <a:extLst>
              <a:ext uri="{FF2B5EF4-FFF2-40B4-BE49-F238E27FC236}">
                <a16:creationId xmlns:a16="http://schemas.microsoft.com/office/drawing/2014/main" id="{BB239588-818B-DC0F-94BA-C5A3AAB4AE0B}"/>
              </a:ext>
            </a:extLst>
          </p:cNvPr>
          <p:cNvGraphicFramePr>
            <a:graphicFrameLocks noGrp="1"/>
          </p:cNvGraphicFramePr>
          <p:nvPr>
            <p:extLst>
              <p:ext uri="{D42A27DB-BD31-4B8C-83A1-F6EECF244321}">
                <p14:modId xmlns:p14="http://schemas.microsoft.com/office/powerpoint/2010/main" val="4042965526"/>
              </p:ext>
            </p:extLst>
          </p:nvPr>
        </p:nvGraphicFramePr>
        <p:xfrm>
          <a:off x="374974" y="2542545"/>
          <a:ext cx="4789322" cy="3201028"/>
        </p:xfrm>
        <a:graphic>
          <a:graphicData uri="http://schemas.openxmlformats.org/drawingml/2006/table">
            <a:tbl>
              <a:tblPr>
                <a:tableStyleId>{00A15C55-8517-42AA-B614-E9B94910E393}</a:tableStyleId>
              </a:tblPr>
              <a:tblGrid>
                <a:gridCol w="1093055">
                  <a:extLst>
                    <a:ext uri="{9D8B030D-6E8A-4147-A177-3AD203B41FA5}">
                      <a16:colId xmlns:a16="http://schemas.microsoft.com/office/drawing/2014/main" val="890918018"/>
                    </a:ext>
                  </a:extLst>
                </a:gridCol>
                <a:gridCol w="3696267">
                  <a:extLst>
                    <a:ext uri="{9D8B030D-6E8A-4147-A177-3AD203B41FA5}">
                      <a16:colId xmlns:a16="http://schemas.microsoft.com/office/drawing/2014/main" val="2594372117"/>
                    </a:ext>
                  </a:extLst>
                </a:gridCol>
              </a:tblGrid>
              <a:tr h="513432">
                <a:tc>
                  <a:txBody>
                    <a:bodyPr/>
                    <a:lstStyle/>
                    <a:p>
                      <a:r>
                        <a:rPr lang="en-US" sz="1050" b="1"/>
                        <a:t>WHO</a:t>
                      </a:r>
                    </a:p>
                  </a:txBody>
                  <a:tcPr/>
                </a:tc>
                <a:tc>
                  <a:txBody>
                    <a:bodyPr/>
                    <a:lstStyle/>
                    <a:p>
                      <a:r>
                        <a:rPr lang="en-US" sz="1050"/>
                        <a:t>Workstream Leads</a:t>
                      </a:r>
                    </a:p>
                    <a:p>
                      <a:r>
                        <a:rPr lang="en-US" sz="1050"/>
                        <a:t>Workstream Owners</a:t>
                      </a:r>
                    </a:p>
                  </a:txBody>
                  <a:tcPr/>
                </a:tc>
                <a:extLst>
                  <a:ext uri="{0D108BD9-81ED-4DB2-BD59-A6C34878D82A}">
                    <a16:rowId xmlns:a16="http://schemas.microsoft.com/office/drawing/2014/main" val="922478524"/>
                  </a:ext>
                </a:extLst>
              </a:tr>
              <a:tr h="1711441">
                <a:tc>
                  <a:txBody>
                    <a:bodyPr/>
                    <a:lstStyle/>
                    <a:p>
                      <a:r>
                        <a:rPr lang="en-US" sz="1050" b="1"/>
                        <a:t>WHAT</a:t>
                      </a:r>
                    </a:p>
                  </a:txBody>
                  <a:tcPr/>
                </a:tc>
                <a:tc>
                  <a:txBody>
                    <a:bodyPr/>
                    <a:lstStyle/>
                    <a:p>
                      <a:pPr marL="171450" indent="-171450">
                        <a:buFont typeface="Arial" panose="020B0604020202020204" pitchFamily="34" charset="0"/>
                        <a:buChar char="•"/>
                      </a:pPr>
                      <a:r>
                        <a:rPr lang="en-US" sz="1050" b="1"/>
                        <a:t>Share HR vision </a:t>
                      </a:r>
                      <a:r>
                        <a:rPr lang="en-US" sz="1050"/>
                        <a:t>for workforce priorities and strategy</a:t>
                      </a:r>
                    </a:p>
                    <a:p>
                      <a:pPr marL="171450" indent="-171450">
                        <a:buFont typeface="Arial" panose="020B0604020202020204" pitchFamily="34" charset="0"/>
                        <a:buChar char="•"/>
                      </a:pPr>
                      <a:r>
                        <a:rPr lang="en-US" sz="1050"/>
                        <a:t>Set </a:t>
                      </a:r>
                      <a:r>
                        <a:rPr lang="en-US" sz="1050" b="1"/>
                        <a:t>program priorities </a:t>
                      </a:r>
                      <a:r>
                        <a:rPr lang="en-US" sz="1050"/>
                        <a:t>in the context of workforce experience</a:t>
                      </a:r>
                    </a:p>
                    <a:p>
                      <a:pPr marL="171450" indent="-171450">
                        <a:buFont typeface="Arial" panose="020B0604020202020204" pitchFamily="34" charset="0"/>
                        <a:buChar char="•"/>
                      </a:pPr>
                      <a:r>
                        <a:rPr lang="en-US" sz="1050" b="1"/>
                        <a:t>Align expectations </a:t>
                      </a:r>
                      <a:r>
                        <a:rPr lang="en-US" sz="1050"/>
                        <a:t>of HR stakeholders with platform capabilities</a:t>
                      </a:r>
                    </a:p>
                    <a:p>
                      <a:pPr marL="171450" indent="-171450">
                        <a:buFont typeface="Arial" panose="020B0604020202020204" pitchFamily="34" charset="0"/>
                        <a:buChar char="•"/>
                      </a:pPr>
                      <a:r>
                        <a:rPr lang="en-US" sz="1050"/>
                        <a:t>Partner with the IT  Workstream Leads to </a:t>
                      </a:r>
                      <a:r>
                        <a:rPr lang="en-US" sz="1050" b="1"/>
                        <a:t>develop Program and Product strategy </a:t>
                      </a:r>
                      <a:r>
                        <a:rPr lang="en-US" sz="1050"/>
                        <a:t>and  roadmap</a:t>
                      </a:r>
                    </a:p>
                  </a:txBody>
                  <a:tcPr/>
                </a:tc>
                <a:extLst>
                  <a:ext uri="{0D108BD9-81ED-4DB2-BD59-A6C34878D82A}">
                    <a16:rowId xmlns:a16="http://schemas.microsoft.com/office/drawing/2014/main" val="2812515924"/>
                  </a:ext>
                </a:extLst>
              </a:tr>
              <a:tr h="513432">
                <a:tc>
                  <a:txBody>
                    <a:bodyPr/>
                    <a:lstStyle/>
                    <a:p>
                      <a:r>
                        <a:rPr lang="en-US" sz="1050" b="1"/>
                        <a:t>WHEN</a:t>
                      </a:r>
                    </a:p>
                  </a:txBody>
                  <a:tcPr/>
                </a:tc>
                <a:tc>
                  <a:txBody>
                    <a:bodyPr/>
                    <a:lstStyle/>
                    <a:p>
                      <a:r>
                        <a:rPr lang="en-US" sz="1050"/>
                        <a:t>Duration of project</a:t>
                      </a:r>
                    </a:p>
                    <a:p>
                      <a:r>
                        <a:rPr lang="en-US" sz="1050"/>
                        <a:t>Ongoing maintenance cycles</a:t>
                      </a:r>
                    </a:p>
                  </a:txBody>
                  <a:tcPr/>
                </a:tc>
                <a:extLst>
                  <a:ext uri="{0D108BD9-81ED-4DB2-BD59-A6C34878D82A}">
                    <a16:rowId xmlns:a16="http://schemas.microsoft.com/office/drawing/2014/main" val="2114018368"/>
                  </a:ext>
                </a:extLst>
              </a:tr>
              <a:tr h="462723">
                <a:tc>
                  <a:txBody>
                    <a:bodyPr/>
                    <a:lstStyle/>
                    <a:p>
                      <a:r>
                        <a:rPr lang="en-US" sz="1050" b="1"/>
                        <a:t>WHERE</a:t>
                      </a:r>
                    </a:p>
                  </a:txBody>
                  <a:tcPr/>
                </a:tc>
                <a:tc>
                  <a:txBody>
                    <a:bodyPr/>
                    <a:lstStyle/>
                    <a:p>
                      <a:r>
                        <a:rPr lang="en-US" sz="1050"/>
                        <a:t>System of record</a:t>
                      </a:r>
                    </a:p>
                  </a:txBody>
                  <a:tcPr/>
                </a:tc>
                <a:extLst>
                  <a:ext uri="{0D108BD9-81ED-4DB2-BD59-A6C34878D82A}">
                    <a16:rowId xmlns:a16="http://schemas.microsoft.com/office/drawing/2014/main" val="1338287649"/>
                  </a:ext>
                </a:extLst>
              </a:tr>
            </a:tbl>
          </a:graphicData>
        </a:graphic>
      </p:graphicFrame>
      <p:graphicFrame>
        <p:nvGraphicFramePr>
          <p:cNvPr id="16" name="Table 15">
            <a:extLst>
              <a:ext uri="{FF2B5EF4-FFF2-40B4-BE49-F238E27FC236}">
                <a16:creationId xmlns:a16="http://schemas.microsoft.com/office/drawing/2014/main" id="{CE04E2B0-E93B-6290-5326-F75D348D8810}"/>
              </a:ext>
            </a:extLst>
          </p:cNvPr>
          <p:cNvGraphicFramePr>
            <a:graphicFrameLocks noGrp="1"/>
          </p:cNvGraphicFramePr>
          <p:nvPr>
            <p:extLst>
              <p:ext uri="{D42A27DB-BD31-4B8C-83A1-F6EECF244321}">
                <p14:modId xmlns:p14="http://schemas.microsoft.com/office/powerpoint/2010/main" val="191903417"/>
              </p:ext>
            </p:extLst>
          </p:nvPr>
        </p:nvGraphicFramePr>
        <p:xfrm>
          <a:off x="7286267" y="2457262"/>
          <a:ext cx="4789322" cy="3201028"/>
        </p:xfrm>
        <a:graphic>
          <a:graphicData uri="http://schemas.openxmlformats.org/drawingml/2006/table">
            <a:tbl>
              <a:tblPr>
                <a:tableStyleId>{00A15C55-8517-42AA-B614-E9B94910E393}</a:tableStyleId>
              </a:tblPr>
              <a:tblGrid>
                <a:gridCol w="1093055">
                  <a:extLst>
                    <a:ext uri="{9D8B030D-6E8A-4147-A177-3AD203B41FA5}">
                      <a16:colId xmlns:a16="http://schemas.microsoft.com/office/drawing/2014/main" val="890918018"/>
                    </a:ext>
                  </a:extLst>
                </a:gridCol>
                <a:gridCol w="3696267">
                  <a:extLst>
                    <a:ext uri="{9D8B030D-6E8A-4147-A177-3AD203B41FA5}">
                      <a16:colId xmlns:a16="http://schemas.microsoft.com/office/drawing/2014/main" val="2594372117"/>
                    </a:ext>
                  </a:extLst>
                </a:gridCol>
              </a:tblGrid>
              <a:tr h="513432">
                <a:tc>
                  <a:txBody>
                    <a:bodyPr/>
                    <a:lstStyle/>
                    <a:p>
                      <a:r>
                        <a:rPr lang="en-US" sz="1050" b="1"/>
                        <a:t>WHO</a:t>
                      </a:r>
                    </a:p>
                  </a:txBody>
                  <a:tcPr/>
                </a:tc>
                <a:tc>
                  <a:txBody>
                    <a:bodyPr/>
                    <a:lstStyle/>
                    <a:p>
                      <a:r>
                        <a:rPr lang="en-US" sz="1050"/>
                        <a:t>Workstream Leads</a:t>
                      </a:r>
                    </a:p>
                    <a:p>
                      <a:r>
                        <a:rPr lang="en-US" sz="1050"/>
                        <a:t>Workstream Owners</a:t>
                      </a:r>
                    </a:p>
                  </a:txBody>
                  <a:tcPr/>
                </a:tc>
                <a:extLst>
                  <a:ext uri="{0D108BD9-81ED-4DB2-BD59-A6C34878D82A}">
                    <a16:rowId xmlns:a16="http://schemas.microsoft.com/office/drawing/2014/main" val="922478524"/>
                  </a:ext>
                </a:extLst>
              </a:tr>
              <a:tr h="1711441">
                <a:tc>
                  <a:txBody>
                    <a:bodyPr/>
                    <a:lstStyle/>
                    <a:p>
                      <a:r>
                        <a:rPr lang="en-US" sz="1050" b="1"/>
                        <a:t>WHAT</a:t>
                      </a:r>
                    </a:p>
                  </a:txBody>
                  <a:tcPr/>
                </a:tc>
                <a:tc>
                  <a:txBody>
                    <a:bodyPr/>
                    <a:lstStyle/>
                    <a:p>
                      <a:pPr marL="171450" indent="-171450">
                        <a:buFont typeface="Arial" panose="020B0604020202020204" pitchFamily="34" charset="0"/>
                        <a:buChar char="•"/>
                      </a:pPr>
                      <a:r>
                        <a:rPr lang="en-US" sz="1050" b="1"/>
                        <a:t>Engage HR </a:t>
                      </a:r>
                      <a:r>
                        <a:rPr lang="en-US" sz="1050"/>
                        <a:t>to understand their vision, priorities, outcomes, pain points</a:t>
                      </a:r>
                    </a:p>
                    <a:p>
                      <a:pPr marL="171450" indent="-171450">
                        <a:buFont typeface="Arial" panose="020B0604020202020204" pitchFamily="34" charset="0"/>
                        <a:buChar char="•"/>
                      </a:pPr>
                      <a:r>
                        <a:rPr lang="en-US" sz="1050" b="1"/>
                        <a:t>Provide Technical point of view </a:t>
                      </a:r>
                      <a:r>
                        <a:rPr lang="en-US" sz="1050"/>
                        <a:t>on feasible solution options, scoping, sizing, and art of the possible. </a:t>
                      </a:r>
                    </a:p>
                    <a:p>
                      <a:pPr marL="171450" indent="-171450">
                        <a:buFont typeface="Arial" panose="020B0604020202020204" pitchFamily="34" charset="0"/>
                        <a:buChar char="•"/>
                      </a:pPr>
                      <a:r>
                        <a:rPr lang="en-US" sz="1050"/>
                        <a:t>Partner with the HR Workstream Leads to </a:t>
                      </a:r>
                      <a:r>
                        <a:rPr lang="en-US" sz="1050" b="1"/>
                        <a:t>develop Program and Product strategy </a:t>
                      </a:r>
                      <a:r>
                        <a:rPr lang="en-US" sz="1050"/>
                        <a:t>and  roadmap</a:t>
                      </a:r>
                    </a:p>
                    <a:p>
                      <a:pPr marL="171450" indent="-171450">
                        <a:buFont typeface="Arial" panose="020B0604020202020204" pitchFamily="34" charset="0"/>
                        <a:buChar char="•"/>
                      </a:pPr>
                      <a:endParaRPr lang="en-US" sz="1050"/>
                    </a:p>
                  </a:txBody>
                  <a:tcPr/>
                </a:tc>
                <a:extLst>
                  <a:ext uri="{0D108BD9-81ED-4DB2-BD59-A6C34878D82A}">
                    <a16:rowId xmlns:a16="http://schemas.microsoft.com/office/drawing/2014/main" val="2812515924"/>
                  </a:ext>
                </a:extLst>
              </a:tr>
              <a:tr h="513432">
                <a:tc>
                  <a:txBody>
                    <a:bodyPr/>
                    <a:lstStyle/>
                    <a:p>
                      <a:r>
                        <a:rPr lang="en-US" sz="1050" b="1"/>
                        <a:t>WHEN</a:t>
                      </a:r>
                    </a:p>
                  </a:txBody>
                  <a:tcPr/>
                </a:tc>
                <a:tc>
                  <a:txBody>
                    <a:bodyPr/>
                    <a:lstStyle/>
                    <a:p>
                      <a:r>
                        <a:rPr lang="en-US" sz="1050"/>
                        <a:t>Duration of project</a:t>
                      </a:r>
                    </a:p>
                    <a:p>
                      <a:r>
                        <a:rPr lang="en-US" sz="1050"/>
                        <a:t>Ongoing maintenance cycles</a:t>
                      </a:r>
                    </a:p>
                  </a:txBody>
                  <a:tcPr/>
                </a:tc>
                <a:extLst>
                  <a:ext uri="{0D108BD9-81ED-4DB2-BD59-A6C34878D82A}">
                    <a16:rowId xmlns:a16="http://schemas.microsoft.com/office/drawing/2014/main" val="2114018368"/>
                  </a:ext>
                </a:extLst>
              </a:tr>
              <a:tr h="462723">
                <a:tc>
                  <a:txBody>
                    <a:bodyPr/>
                    <a:lstStyle/>
                    <a:p>
                      <a:r>
                        <a:rPr lang="en-US" sz="1050" b="1"/>
                        <a:t>WHERE</a:t>
                      </a:r>
                    </a:p>
                  </a:txBody>
                  <a:tcPr/>
                </a:tc>
                <a:tc>
                  <a:txBody>
                    <a:bodyPr/>
                    <a:lstStyle/>
                    <a:p>
                      <a:r>
                        <a:rPr lang="en-US" sz="1050"/>
                        <a:t>System of record</a:t>
                      </a:r>
                    </a:p>
                  </a:txBody>
                  <a:tcPr/>
                </a:tc>
                <a:extLst>
                  <a:ext uri="{0D108BD9-81ED-4DB2-BD59-A6C34878D82A}">
                    <a16:rowId xmlns:a16="http://schemas.microsoft.com/office/drawing/2014/main" val="1338287649"/>
                  </a:ext>
                </a:extLst>
              </a:tr>
            </a:tbl>
          </a:graphicData>
        </a:graphic>
      </p:graphicFrame>
    </p:spTree>
    <p:extLst>
      <p:ext uri="{BB962C8B-B14F-4D97-AF65-F5344CB8AC3E}">
        <p14:creationId xmlns:p14="http://schemas.microsoft.com/office/powerpoint/2010/main" val="801203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7E7D-C378-261D-4BC9-C1CAB813ABF1}"/>
              </a:ext>
            </a:extLst>
          </p:cNvPr>
          <p:cNvSpPr>
            <a:spLocks noGrp="1"/>
          </p:cNvSpPr>
          <p:nvPr>
            <p:ph type="title"/>
          </p:nvPr>
        </p:nvSpPr>
        <p:spPr/>
        <p:txBody>
          <a:bodyPr/>
          <a:lstStyle/>
          <a:p>
            <a:r>
              <a:rPr lang="en-US"/>
              <a:t>How HR and IT govern together</a:t>
            </a:r>
          </a:p>
        </p:txBody>
      </p:sp>
      <p:sp>
        <p:nvSpPr>
          <p:cNvPr id="6" name="Rectangle: Rounded Corners 5">
            <a:extLst>
              <a:ext uri="{FF2B5EF4-FFF2-40B4-BE49-F238E27FC236}">
                <a16:creationId xmlns:a16="http://schemas.microsoft.com/office/drawing/2014/main" id="{2A19D094-BD12-3949-DCC7-AA3B1323DA52}"/>
              </a:ext>
            </a:extLst>
          </p:cNvPr>
          <p:cNvSpPr/>
          <p:nvPr/>
        </p:nvSpPr>
        <p:spPr>
          <a:xfrm>
            <a:off x="527712" y="965200"/>
            <a:ext cx="11109478" cy="47804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t>Employee Experience Management</a:t>
            </a:r>
          </a:p>
        </p:txBody>
      </p:sp>
      <p:sp>
        <p:nvSpPr>
          <p:cNvPr id="9" name="Rectangle: Rounded Corners 8">
            <a:extLst>
              <a:ext uri="{FF2B5EF4-FFF2-40B4-BE49-F238E27FC236}">
                <a16:creationId xmlns:a16="http://schemas.microsoft.com/office/drawing/2014/main" id="{56085CAB-334A-8C20-2FEA-97DEA3B40AFE}"/>
              </a:ext>
            </a:extLst>
          </p:cNvPr>
          <p:cNvSpPr/>
          <p:nvPr/>
        </p:nvSpPr>
        <p:spPr>
          <a:xfrm>
            <a:off x="7286267" y="1748064"/>
            <a:ext cx="4789321" cy="705081"/>
          </a:xfrm>
          <a:prstGeom prst="roundRect">
            <a:avLst/>
          </a:prstGeom>
          <a:solidFill>
            <a:schemeClr val="accent2"/>
          </a:solidFill>
          <a:ln w="12700" cap="flat" cmpd="sng" algn="ctr">
            <a:noFill/>
            <a:prstDash val="solid"/>
            <a:miter lim="800000"/>
          </a:ln>
          <a:effectLst/>
        </p:spPr>
        <p:txBody>
          <a:bodyPr rtlCol="0" anchor="ctr"/>
          <a:lstStyle/>
          <a:p>
            <a:pPr algn="ctr"/>
            <a:endParaRPr lang="en-US" sz="1600" b="1" kern="0">
              <a:solidFill>
                <a:srgbClr val="FFFFFF"/>
              </a:solidFill>
            </a:endParaRPr>
          </a:p>
          <a:p>
            <a:pPr algn="ctr"/>
            <a:r>
              <a:rPr lang="en-US" sz="1600" b="1" kern="0">
                <a:solidFill>
                  <a:srgbClr val="FFFFFF"/>
                </a:solidFill>
              </a:rPr>
              <a:t>PLATFORM MANAGEMENT</a:t>
            </a:r>
          </a:p>
          <a:p>
            <a:pPr algn="ctr"/>
            <a:r>
              <a:rPr lang="en-US" sz="1600" b="1" kern="0">
                <a:solidFill>
                  <a:srgbClr val="FFFFFF"/>
                </a:solidFill>
              </a:rPr>
              <a:t>IT functions</a:t>
            </a:r>
          </a:p>
          <a:p>
            <a:pPr algn="ctr"/>
            <a:endParaRPr lang="en-US" sz="1600" b="1" kern="0">
              <a:solidFill>
                <a:srgbClr val="FFFFFF"/>
              </a:solidFill>
            </a:endParaRPr>
          </a:p>
        </p:txBody>
      </p:sp>
      <p:sp>
        <p:nvSpPr>
          <p:cNvPr id="10" name="Rectangle: Rounded Corners 9">
            <a:extLst>
              <a:ext uri="{FF2B5EF4-FFF2-40B4-BE49-F238E27FC236}">
                <a16:creationId xmlns:a16="http://schemas.microsoft.com/office/drawing/2014/main" id="{FF68C3FD-AFD0-16FF-4A03-C15C3BDE032E}"/>
              </a:ext>
            </a:extLst>
          </p:cNvPr>
          <p:cNvSpPr/>
          <p:nvPr/>
        </p:nvSpPr>
        <p:spPr>
          <a:xfrm>
            <a:off x="374973" y="1824280"/>
            <a:ext cx="4789321" cy="714381"/>
          </a:xfrm>
          <a:prstGeom prst="roundRect">
            <a:avLst/>
          </a:prstGeom>
          <a:solidFill>
            <a:schemeClr val="tx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FFFFFF"/>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ea typeface="+mn-ea"/>
                <a:cs typeface="+mn-cs"/>
              </a:rPr>
              <a:t>EXPERIENCE MANAGEMENT</a:t>
            </a:r>
          </a:p>
          <a:p>
            <a:pPr algn="ctr">
              <a:defRPr/>
            </a:pPr>
            <a:r>
              <a:rPr kumimoji="0" lang="en-US" sz="1600" b="1" i="0" u="none" strike="noStrike" kern="0" cap="none" spc="0" normalizeH="0" baseline="0" noProof="0">
                <a:ln>
                  <a:noFill/>
                </a:ln>
                <a:solidFill>
                  <a:srgbClr val="FFFFFF"/>
                </a:solidFill>
                <a:effectLst/>
                <a:uLnTx/>
                <a:uFillTx/>
                <a:ea typeface="+mn-ea"/>
                <a:cs typeface="+mn-cs"/>
              </a:rPr>
              <a:t>HR functions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srgbClr val="FFFFFF"/>
              </a:solidFill>
              <a:effectLst/>
              <a:uLnTx/>
              <a:uFillTx/>
              <a:ea typeface="+mn-ea"/>
              <a:cs typeface="+mn-cs"/>
            </a:endParaRPr>
          </a:p>
        </p:txBody>
      </p:sp>
      <p:grpSp>
        <p:nvGrpSpPr>
          <p:cNvPr id="17" name="Group 16">
            <a:extLst>
              <a:ext uri="{FF2B5EF4-FFF2-40B4-BE49-F238E27FC236}">
                <a16:creationId xmlns:a16="http://schemas.microsoft.com/office/drawing/2014/main" id="{A4C2E72F-8E2D-2D9F-232C-0A96A1D45602}"/>
              </a:ext>
            </a:extLst>
          </p:cNvPr>
          <p:cNvGrpSpPr/>
          <p:nvPr/>
        </p:nvGrpSpPr>
        <p:grpSpPr>
          <a:xfrm>
            <a:off x="5307124" y="2649121"/>
            <a:ext cx="1836313" cy="900665"/>
            <a:chOff x="5164295" y="1468021"/>
            <a:chExt cx="1836313" cy="900665"/>
          </a:xfrm>
        </p:grpSpPr>
        <p:sp>
          <p:nvSpPr>
            <p:cNvPr id="11" name="TextBox 10">
              <a:extLst>
                <a:ext uri="{FF2B5EF4-FFF2-40B4-BE49-F238E27FC236}">
                  <a16:creationId xmlns:a16="http://schemas.microsoft.com/office/drawing/2014/main" id="{A4BB370A-24A6-B284-FEAA-3FE83D4A035B}"/>
                </a:ext>
              </a:extLst>
            </p:cNvPr>
            <p:cNvSpPr txBox="1"/>
            <p:nvPr/>
          </p:nvSpPr>
          <p:spPr>
            <a:xfrm>
              <a:off x="5164295" y="1468021"/>
              <a:ext cx="1836313" cy="215444"/>
            </a:xfrm>
            <a:prstGeom prst="rect">
              <a:avLst/>
            </a:prstGeom>
            <a:solidFill>
              <a:srgbClr val="FFFFFF"/>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300" normalizeH="0" baseline="0" noProof="0">
                  <a:ln>
                    <a:noFill/>
                  </a:ln>
                  <a:solidFill>
                    <a:schemeClr val="tx2"/>
                  </a:solidFill>
                  <a:effectLst/>
                  <a:uLnTx/>
                  <a:uFillTx/>
                </a:rPr>
                <a:t>PARTNERSHIP</a:t>
              </a:r>
            </a:p>
          </p:txBody>
        </p:sp>
        <p:grpSp>
          <p:nvGrpSpPr>
            <p:cNvPr id="12" name="Grupo 284">
              <a:extLst>
                <a:ext uri="{FF2B5EF4-FFF2-40B4-BE49-F238E27FC236}">
                  <a16:creationId xmlns:a16="http://schemas.microsoft.com/office/drawing/2014/main" id="{61AAFA53-4A57-7288-B738-32F432BA0DAC}"/>
                </a:ext>
              </a:extLst>
            </p:cNvPr>
            <p:cNvGrpSpPr>
              <a:grpSpLocks noChangeAspect="1"/>
            </p:cNvGrpSpPr>
            <p:nvPr/>
          </p:nvGrpSpPr>
          <p:grpSpPr>
            <a:xfrm>
              <a:off x="5310180" y="1683465"/>
              <a:ext cx="1571639" cy="685221"/>
              <a:chOff x="6942138" y="3711575"/>
              <a:chExt cx="663576" cy="581026"/>
            </a:xfrm>
            <a:solidFill>
              <a:schemeClr val="accent2"/>
            </a:solidFill>
          </p:grpSpPr>
          <p:sp>
            <p:nvSpPr>
              <p:cNvPr id="13" name="Freeform 5">
                <a:extLst>
                  <a:ext uri="{FF2B5EF4-FFF2-40B4-BE49-F238E27FC236}">
                    <a16:creationId xmlns:a16="http://schemas.microsoft.com/office/drawing/2014/main" id="{3F5234F0-2AF1-3E87-413A-76542D751A63}"/>
                  </a:ext>
                </a:extLst>
              </p:cNvPr>
              <p:cNvSpPr>
                <a:spLocks/>
              </p:cNvSpPr>
              <p:nvPr/>
            </p:nvSpPr>
            <p:spPr bwMode="auto">
              <a:xfrm>
                <a:off x="7191376" y="3919538"/>
                <a:ext cx="414338" cy="373063"/>
              </a:xfrm>
              <a:custGeom>
                <a:avLst/>
                <a:gdLst>
                  <a:gd name="T0" fmla="*/ 261 w 261"/>
                  <a:gd name="T1" fmla="*/ 117 h 235"/>
                  <a:gd name="T2" fmla="*/ 137 w 261"/>
                  <a:gd name="T3" fmla="*/ 0 h 235"/>
                  <a:gd name="T4" fmla="*/ 137 w 261"/>
                  <a:gd name="T5" fmla="*/ 69 h 235"/>
                  <a:gd name="T6" fmla="*/ 0 w 261"/>
                  <a:gd name="T7" fmla="*/ 69 h 235"/>
                  <a:gd name="T8" fmla="*/ 0 w 261"/>
                  <a:gd name="T9" fmla="*/ 166 h 235"/>
                  <a:gd name="T10" fmla="*/ 137 w 261"/>
                  <a:gd name="T11" fmla="*/ 166 h 235"/>
                  <a:gd name="T12" fmla="*/ 137 w 261"/>
                  <a:gd name="T13" fmla="*/ 235 h 235"/>
                  <a:gd name="T14" fmla="*/ 261 w 261"/>
                  <a:gd name="T15" fmla="*/ 117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35">
                    <a:moveTo>
                      <a:pt x="261" y="117"/>
                    </a:moveTo>
                    <a:lnTo>
                      <a:pt x="137" y="0"/>
                    </a:lnTo>
                    <a:lnTo>
                      <a:pt x="137" y="69"/>
                    </a:lnTo>
                    <a:lnTo>
                      <a:pt x="0" y="69"/>
                    </a:lnTo>
                    <a:lnTo>
                      <a:pt x="0" y="166"/>
                    </a:lnTo>
                    <a:lnTo>
                      <a:pt x="137" y="166"/>
                    </a:lnTo>
                    <a:lnTo>
                      <a:pt x="137" y="235"/>
                    </a:lnTo>
                    <a:lnTo>
                      <a:pt x="261"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B2D"/>
                  </a:solidFill>
                  <a:effectLst/>
                  <a:uLnTx/>
                  <a:uFillTx/>
                </a:endParaRPr>
              </a:p>
            </p:txBody>
          </p:sp>
          <p:sp>
            <p:nvSpPr>
              <p:cNvPr id="14" name="Freeform 6">
                <a:extLst>
                  <a:ext uri="{FF2B5EF4-FFF2-40B4-BE49-F238E27FC236}">
                    <a16:creationId xmlns:a16="http://schemas.microsoft.com/office/drawing/2014/main" id="{AF254321-4B19-A577-4ABA-2420A2678931}"/>
                  </a:ext>
                </a:extLst>
              </p:cNvPr>
              <p:cNvSpPr>
                <a:spLocks/>
              </p:cNvSpPr>
              <p:nvPr/>
            </p:nvSpPr>
            <p:spPr bwMode="auto">
              <a:xfrm>
                <a:off x="6942138" y="3711575"/>
                <a:ext cx="414338" cy="374650"/>
              </a:xfrm>
              <a:custGeom>
                <a:avLst/>
                <a:gdLst>
                  <a:gd name="T0" fmla="*/ 261 w 261"/>
                  <a:gd name="T1" fmla="*/ 167 h 236"/>
                  <a:gd name="T2" fmla="*/ 261 w 261"/>
                  <a:gd name="T3" fmla="*/ 69 h 236"/>
                  <a:gd name="T4" fmla="*/ 121 w 261"/>
                  <a:gd name="T5" fmla="*/ 69 h 236"/>
                  <a:gd name="T6" fmla="*/ 121 w 261"/>
                  <a:gd name="T7" fmla="*/ 0 h 236"/>
                  <a:gd name="T8" fmla="*/ 0 w 261"/>
                  <a:gd name="T9" fmla="*/ 117 h 236"/>
                  <a:gd name="T10" fmla="*/ 121 w 261"/>
                  <a:gd name="T11" fmla="*/ 236 h 236"/>
                  <a:gd name="T12" fmla="*/ 121 w 261"/>
                  <a:gd name="T13" fmla="*/ 167 h 236"/>
                  <a:gd name="T14" fmla="*/ 261 w 261"/>
                  <a:gd name="T15" fmla="*/ 167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236">
                    <a:moveTo>
                      <a:pt x="261" y="167"/>
                    </a:moveTo>
                    <a:lnTo>
                      <a:pt x="261" y="69"/>
                    </a:lnTo>
                    <a:lnTo>
                      <a:pt x="121" y="69"/>
                    </a:lnTo>
                    <a:lnTo>
                      <a:pt x="121" y="0"/>
                    </a:lnTo>
                    <a:lnTo>
                      <a:pt x="0" y="117"/>
                    </a:lnTo>
                    <a:lnTo>
                      <a:pt x="121" y="236"/>
                    </a:lnTo>
                    <a:lnTo>
                      <a:pt x="121" y="167"/>
                    </a:lnTo>
                    <a:lnTo>
                      <a:pt x="261"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B2D"/>
                  </a:solidFill>
                  <a:effectLst/>
                  <a:uLnTx/>
                  <a:uFillTx/>
                </a:endParaRPr>
              </a:p>
            </p:txBody>
          </p:sp>
        </p:grpSp>
      </p:grpSp>
      <p:graphicFrame>
        <p:nvGraphicFramePr>
          <p:cNvPr id="15" name="Table 14">
            <a:extLst>
              <a:ext uri="{FF2B5EF4-FFF2-40B4-BE49-F238E27FC236}">
                <a16:creationId xmlns:a16="http://schemas.microsoft.com/office/drawing/2014/main" id="{BB239588-818B-DC0F-94BA-C5A3AAB4AE0B}"/>
              </a:ext>
            </a:extLst>
          </p:cNvPr>
          <p:cNvGraphicFramePr>
            <a:graphicFrameLocks noGrp="1"/>
          </p:cNvGraphicFramePr>
          <p:nvPr>
            <p:extLst>
              <p:ext uri="{D42A27DB-BD31-4B8C-83A1-F6EECF244321}">
                <p14:modId xmlns:p14="http://schemas.microsoft.com/office/powerpoint/2010/main" val="3896769745"/>
              </p:ext>
            </p:extLst>
          </p:nvPr>
        </p:nvGraphicFramePr>
        <p:xfrm>
          <a:off x="374974" y="2542545"/>
          <a:ext cx="4789322" cy="3201028"/>
        </p:xfrm>
        <a:graphic>
          <a:graphicData uri="http://schemas.openxmlformats.org/drawingml/2006/table">
            <a:tbl>
              <a:tblPr>
                <a:tableStyleId>{00A15C55-8517-42AA-B614-E9B94910E393}</a:tableStyleId>
              </a:tblPr>
              <a:tblGrid>
                <a:gridCol w="1093055">
                  <a:extLst>
                    <a:ext uri="{9D8B030D-6E8A-4147-A177-3AD203B41FA5}">
                      <a16:colId xmlns:a16="http://schemas.microsoft.com/office/drawing/2014/main" val="890918018"/>
                    </a:ext>
                  </a:extLst>
                </a:gridCol>
                <a:gridCol w="3696267">
                  <a:extLst>
                    <a:ext uri="{9D8B030D-6E8A-4147-A177-3AD203B41FA5}">
                      <a16:colId xmlns:a16="http://schemas.microsoft.com/office/drawing/2014/main" val="2594372117"/>
                    </a:ext>
                  </a:extLst>
                </a:gridCol>
              </a:tblGrid>
              <a:tr h="513432">
                <a:tc>
                  <a:txBody>
                    <a:bodyPr/>
                    <a:lstStyle/>
                    <a:p>
                      <a:r>
                        <a:rPr lang="en-US" sz="1050" b="1"/>
                        <a:t>WHO</a:t>
                      </a:r>
                    </a:p>
                  </a:txBody>
                  <a:tcPr/>
                </a:tc>
                <a:tc>
                  <a:txBody>
                    <a:bodyPr/>
                    <a:lstStyle/>
                    <a:p>
                      <a:r>
                        <a:rPr lang="en-US" sz="1050"/>
                        <a:t>Workstream Leads</a:t>
                      </a:r>
                    </a:p>
                    <a:p>
                      <a:r>
                        <a:rPr lang="en-US" sz="1050"/>
                        <a:t>Workstream Owners</a:t>
                      </a:r>
                    </a:p>
                  </a:txBody>
                  <a:tcPr/>
                </a:tc>
                <a:extLst>
                  <a:ext uri="{0D108BD9-81ED-4DB2-BD59-A6C34878D82A}">
                    <a16:rowId xmlns:a16="http://schemas.microsoft.com/office/drawing/2014/main" val="922478524"/>
                  </a:ext>
                </a:extLst>
              </a:tr>
              <a:tr h="1711441">
                <a:tc>
                  <a:txBody>
                    <a:bodyPr/>
                    <a:lstStyle/>
                    <a:p>
                      <a:r>
                        <a:rPr lang="en-US" sz="1050" b="1"/>
                        <a:t>WHAT</a:t>
                      </a:r>
                    </a:p>
                  </a:txBody>
                  <a:tcPr/>
                </a:tc>
                <a:tc>
                  <a:txBody>
                    <a:bodyPr/>
                    <a:lstStyle/>
                    <a:p>
                      <a:pPr marL="171450" indent="-171450">
                        <a:buFont typeface="Wingdings" panose="05000000000000000000" pitchFamily="2" charset="2"/>
                        <a:buChar char="§"/>
                      </a:pPr>
                      <a:r>
                        <a:rPr lang="en-US" sz="1050" b="1"/>
                        <a:t>Design end to end business processes </a:t>
                      </a:r>
                      <a:r>
                        <a:rPr lang="en-US" sz="1050" b="0"/>
                        <a:t>that support experiences </a:t>
                      </a:r>
                      <a:r>
                        <a:rPr lang="en-US" sz="1050"/>
                        <a:t>for all personas in scope. </a:t>
                      </a:r>
                    </a:p>
                    <a:p>
                      <a:pPr marL="171450" indent="-171450">
                        <a:buFont typeface="Wingdings" panose="05000000000000000000" pitchFamily="2" charset="2"/>
                        <a:buChar char="§"/>
                      </a:pPr>
                      <a:r>
                        <a:rPr lang="en-US" sz="1050"/>
                        <a:t>Partner with the IT Workstream Lead and Owners to </a:t>
                      </a:r>
                      <a:r>
                        <a:rPr lang="en-US" sz="1050" b="1"/>
                        <a:t>explore platform-based solution </a:t>
                      </a:r>
                      <a:r>
                        <a:rPr lang="en-US" sz="1050"/>
                        <a:t>options and technical feasibility </a:t>
                      </a:r>
                    </a:p>
                    <a:p>
                      <a:pPr marL="171450" indent="-171450">
                        <a:buFont typeface="Wingdings" panose="05000000000000000000" pitchFamily="2" charset="2"/>
                        <a:buChar char="§"/>
                      </a:pPr>
                      <a:r>
                        <a:rPr lang="en-US" sz="1050"/>
                        <a:t>Complete </a:t>
                      </a:r>
                      <a:r>
                        <a:rPr lang="en-US" sz="1050" b="1"/>
                        <a:t>requirements validations</a:t>
                      </a:r>
                    </a:p>
                    <a:p>
                      <a:pPr marL="171450" indent="-171450">
                        <a:buFont typeface="Wingdings" panose="05000000000000000000" pitchFamily="2" charset="2"/>
                        <a:buChar char="§"/>
                      </a:pPr>
                      <a:r>
                        <a:rPr lang="en-US" sz="1050"/>
                        <a:t>Prepare for adoption with </a:t>
                      </a:r>
                      <a:r>
                        <a:rPr lang="en-US" sz="1050" b="1"/>
                        <a:t>change impact assessment and readiness</a:t>
                      </a:r>
                    </a:p>
                  </a:txBody>
                  <a:tcPr/>
                </a:tc>
                <a:extLst>
                  <a:ext uri="{0D108BD9-81ED-4DB2-BD59-A6C34878D82A}">
                    <a16:rowId xmlns:a16="http://schemas.microsoft.com/office/drawing/2014/main" val="2812515924"/>
                  </a:ext>
                </a:extLst>
              </a:tr>
              <a:tr h="513432">
                <a:tc>
                  <a:txBody>
                    <a:bodyPr/>
                    <a:lstStyle/>
                    <a:p>
                      <a:r>
                        <a:rPr lang="en-US" sz="1050" b="1"/>
                        <a:t>WHEN</a:t>
                      </a:r>
                    </a:p>
                  </a:txBody>
                  <a:tcPr/>
                </a:tc>
                <a:tc>
                  <a:txBody>
                    <a:bodyPr/>
                    <a:lstStyle/>
                    <a:p>
                      <a:r>
                        <a:rPr lang="en-US" sz="1050"/>
                        <a:t>Duration of project</a:t>
                      </a:r>
                    </a:p>
                    <a:p>
                      <a:r>
                        <a:rPr lang="en-US" sz="1050"/>
                        <a:t>Ongoing maintenance cycles</a:t>
                      </a:r>
                    </a:p>
                  </a:txBody>
                  <a:tcPr/>
                </a:tc>
                <a:extLst>
                  <a:ext uri="{0D108BD9-81ED-4DB2-BD59-A6C34878D82A}">
                    <a16:rowId xmlns:a16="http://schemas.microsoft.com/office/drawing/2014/main" val="2114018368"/>
                  </a:ext>
                </a:extLst>
              </a:tr>
              <a:tr h="462723">
                <a:tc>
                  <a:txBody>
                    <a:bodyPr/>
                    <a:lstStyle/>
                    <a:p>
                      <a:r>
                        <a:rPr lang="en-US" sz="1050" b="1"/>
                        <a:t>WHERE</a:t>
                      </a:r>
                    </a:p>
                  </a:txBody>
                  <a:tcPr/>
                </a:tc>
                <a:tc>
                  <a:txBody>
                    <a:bodyPr/>
                    <a:lstStyle/>
                    <a:p>
                      <a:r>
                        <a:rPr lang="en-US" sz="1050"/>
                        <a:t>System of record</a:t>
                      </a:r>
                    </a:p>
                  </a:txBody>
                  <a:tcPr/>
                </a:tc>
                <a:extLst>
                  <a:ext uri="{0D108BD9-81ED-4DB2-BD59-A6C34878D82A}">
                    <a16:rowId xmlns:a16="http://schemas.microsoft.com/office/drawing/2014/main" val="1338287649"/>
                  </a:ext>
                </a:extLst>
              </a:tr>
            </a:tbl>
          </a:graphicData>
        </a:graphic>
      </p:graphicFrame>
      <p:graphicFrame>
        <p:nvGraphicFramePr>
          <p:cNvPr id="16" name="Table 15">
            <a:extLst>
              <a:ext uri="{FF2B5EF4-FFF2-40B4-BE49-F238E27FC236}">
                <a16:creationId xmlns:a16="http://schemas.microsoft.com/office/drawing/2014/main" id="{CE04E2B0-E93B-6290-5326-F75D348D8810}"/>
              </a:ext>
            </a:extLst>
          </p:cNvPr>
          <p:cNvGraphicFramePr>
            <a:graphicFrameLocks noGrp="1"/>
          </p:cNvGraphicFramePr>
          <p:nvPr>
            <p:extLst>
              <p:ext uri="{D42A27DB-BD31-4B8C-83A1-F6EECF244321}">
                <p14:modId xmlns:p14="http://schemas.microsoft.com/office/powerpoint/2010/main" val="349866696"/>
              </p:ext>
            </p:extLst>
          </p:nvPr>
        </p:nvGraphicFramePr>
        <p:xfrm>
          <a:off x="7286267" y="2457262"/>
          <a:ext cx="4789322" cy="3201028"/>
        </p:xfrm>
        <a:graphic>
          <a:graphicData uri="http://schemas.openxmlformats.org/drawingml/2006/table">
            <a:tbl>
              <a:tblPr>
                <a:tableStyleId>{00A15C55-8517-42AA-B614-E9B94910E393}</a:tableStyleId>
              </a:tblPr>
              <a:tblGrid>
                <a:gridCol w="1093055">
                  <a:extLst>
                    <a:ext uri="{9D8B030D-6E8A-4147-A177-3AD203B41FA5}">
                      <a16:colId xmlns:a16="http://schemas.microsoft.com/office/drawing/2014/main" val="890918018"/>
                    </a:ext>
                  </a:extLst>
                </a:gridCol>
                <a:gridCol w="3696267">
                  <a:extLst>
                    <a:ext uri="{9D8B030D-6E8A-4147-A177-3AD203B41FA5}">
                      <a16:colId xmlns:a16="http://schemas.microsoft.com/office/drawing/2014/main" val="2594372117"/>
                    </a:ext>
                  </a:extLst>
                </a:gridCol>
              </a:tblGrid>
              <a:tr h="513432">
                <a:tc>
                  <a:txBody>
                    <a:bodyPr/>
                    <a:lstStyle/>
                    <a:p>
                      <a:r>
                        <a:rPr lang="en-US" sz="1050" b="1"/>
                        <a:t>WHO</a:t>
                      </a:r>
                    </a:p>
                  </a:txBody>
                  <a:tcPr/>
                </a:tc>
                <a:tc>
                  <a:txBody>
                    <a:bodyPr/>
                    <a:lstStyle/>
                    <a:p>
                      <a:r>
                        <a:rPr lang="en-US" sz="1050"/>
                        <a:t>Workstream Leads</a:t>
                      </a:r>
                    </a:p>
                    <a:p>
                      <a:r>
                        <a:rPr lang="en-US" sz="1050"/>
                        <a:t>Workstream Owners</a:t>
                      </a:r>
                    </a:p>
                  </a:txBody>
                  <a:tcPr/>
                </a:tc>
                <a:extLst>
                  <a:ext uri="{0D108BD9-81ED-4DB2-BD59-A6C34878D82A}">
                    <a16:rowId xmlns:a16="http://schemas.microsoft.com/office/drawing/2014/main" val="922478524"/>
                  </a:ext>
                </a:extLst>
              </a:tr>
              <a:tr h="1711441">
                <a:tc>
                  <a:txBody>
                    <a:bodyPr/>
                    <a:lstStyle/>
                    <a:p>
                      <a:r>
                        <a:rPr lang="en-US" sz="1050" b="1"/>
                        <a:t>WHAT</a:t>
                      </a:r>
                    </a:p>
                  </a:txBody>
                  <a:tcPr/>
                </a:tc>
                <a:tc>
                  <a:txBody>
                    <a:bodyPr/>
                    <a:lstStyle/>
                    <a:p>
                      <a:pPr marL="171450" indent="-171450">
                        <a:buFont typeface="Wingdings" panose="05000000000000000000" pitchFamily="2" charset="2"/>
                        <a:buChar char="§"/>
                      </a:pPr>
                      <a:r>
                        <a:rPr lang="en-US" sz="1050" b="0"/>
                        <a:t>Partner with the HR </a:t>
                      </a:r>
                      <a:r>
                        <a:rPr lang="en-US" sz="1050"/>
                        <a:t>Workstream Lead and Owners to </a:t>
                      </a:r>
                      <a:r>
                        <a:rPr lang="en-US" sz="1050" b="1"/>
                        <a:t>advise on technical feasibility and platform solution</a:t>
                      </a:r>
                    </a:p>
                    <a:p>
                      <a:pPr marL="171450" indent="-171450">
                        <a:buFont typeface="Wingdings" panose="05000000000000000000" pitchFamily="2" charset="2"/>
                        <a:buChar char="§"/>
                      </a:pPr>
                      <a:r>
                        <a:rPr lang="en-US" sz="1050" b="1"/>
                        <a:t>Design wire frames </a:t>
                      </a:r>
                      <a:r>
                        <a:rPr lang="en-US" sz="1050"/>
                        <a:t>and build prototypes to demonstrate what the experience would look like</a:t>
                      </a:r>
                    </a:p>
                    <a:p>
                      <a:pPr marL="171450" indent="-171450">
                        <a:buFont typeface="Wingdings" panose="05000000000000000000" pitchFamily="2" charset="2"/>
                        <a:buChar char="§"/>
                      </a:pPr>
                      <a:r>
                        <a:rPr lang="en-US" sz="1050" b="1"/>
                        <a:t>Plan and execute Agile </a:t>
                      </a:r>
                      <a:r>
                        <a:rPr lang="en-US" sz="1050"/>
                        <a:t>and Scrum sessions, groom backlog, etc.   </a:t>
                      </a:r>
                    </a:p>
                    <a:p>
                      <a:pPr marL="171450" indent="-171450">
                        <a:buFont typeface="Arial" panose="020B0604020202020204" pitchFamily="34" charset="0"/>
                        <a:buChar char="•"/>
                      </a:pPr>
                      <a:endParaRPr lang="en-US" sz="1050"/>
                    </a:p>
                  </a:txBody>
                  <a:tcPr/>
                </a:tc>
                <a:extLst>
                  <a:ext uri="{0D108BD9-81ED-4DB2-BD59-A6C34878D82A}">
                    <a16:rowId xmlns:a16="http://schemas.microsoft.com/office/drawing/2014/main" val="2812515924"/>
                  </a:ext>
                </a:extLst>
              </a:tr>
              <a:tr h="513432">
                <a:tc>
                  <a:txBody>
                    <a:bodyPr/>
                    <a:lstStyle/>
                    <a:p>
                      <a:r>
                        <a:rPr lang="en-US" sz="1050" b="1"/>
                        <a:t>WHEN</a:t>
                      </a:r>
                    </a:p>
                  </a:txBody>
                  <a:tcPr/>
                </a:tc>
                <a:tc>
                  <a:txBody>
                    <a:bodyPr/>
                    <a:lstStyle/>
                    <a:p>
                      <a:r>
                        <a:rPr lang="en-US" sz="1050"/>
                        <a:t>Duration of project</a:t>
                      </a:r>
                    </a:p>
                    <a:p>
                      <a:r>
                        <a:rPr lang="en-US" sz="1050"/>
                        <a:t>Ongoing maintenance cycles</a:t>
                      </a:r>
                    </a:p>
                  </a:txBody>
                  <a:tcPr/>
                </a:tc>
                <a:extLst>
                  <a:ext uri="{0D108BD9-81ED-4DB2-BD59-A6C34878D82A}">
                    <a16:rowId xmlns:a16="http://schemas.microsoft.com/office/drawing/2014/main" val="2114018368"/>
                  </a:ext>
                </a:extLst>
              </a:tr>
              <a:tr h="462723">
                <a:tc>
                  <a:txBody>
                    <a:bodyPr/>
                    <a:lstStyle/>
                    <a:p>
                      <a:r>
                        <a:rPr lang="en-US" sz="1050" b="1"/>
                        <a:t>WHERE</a:t>
                      </a:r>
                    </a:p>
                  </a:txBody>
                  <a:tcPr/>
                </a:tc>
                <a:tc>
                  <a:txBody>
                    <a:bodyPr/>
                    <a:lstStyle/>
                    <a:p>
                      <a:r>
                        <a:rPr lang="en-US" sz="1050"/>
                        <a:t>System of record</a:t>
                      </a:r>
                    </a:p>
                  </a:txBody>
                  <a:tcPr/>
                </a:tc>
                <a:extLst>
                  <a:ext uri="{0D108BD9-81ED-4DB2-BD59-A6C34878D82A}">
                    <a16:rowId xmlns:a16="http://schemas.microsoft.com/office/drawing/2014/main" val="1338287649"/>
                  </a:ext>
                </a:extLst>
              </a:tr>
            </a:tbl>
          </a:graphicData>
        </a:graphic>
      </p:graphicFrame>
    </p:spTree>
    <p:extLst>
      <p:ext uri="{BB962C8B-B14F-4D97-AF65-F5344CB8AC3E}">
        <p14:creationId xmlns:p14="http://schemas.microsoft.com/office/powerpoint/2010/main" val="389737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22BC-D9EB-C582-3FBF-14438A5110E5}"/>
              </a:ext>
            </a:extLst>
          </p:cNvPr>
          <p:cNvSpPr>
            <a:spLocks noGrp="1"/>
          </p:cNvSpPr>
          <p:nvPr>
            <p:ph type="ctrTitle"/>
          </p:nvPr>
        </p:nvSpPr>
        <p:spPr/>
        <p:txBody>
          <a:bodyPr/>
          <a:lstStyle/>
          <a:p>
            <a:r>
              <a:rPr lang="en-US"/>
              <a:t>Portal Vision Exercise</a:t>
            </a:r>
          </a:p>
        </p:txBody>
      </p:sp>
      <p:sp>
        <p:nvSpPr>
          <p:cNvPr id="3" name="Text Placeholder 2">
            <a:extLst>
              <a:ext uri="{FF2B5EF4-FFF2-40B4-BE49-F238E27FC236}">
                <a16:creationId xmlns:a16="http://schemas.microsoft.com/office/drawing/2014/main" id="{1754F188-E697-7A53-B7DA-E6F64CA93EB7}"/>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83398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Strategic Visioning</a:t>
            </a:r>
          </a:p>
        </p:txBody>
      </p:sp>
      <p:sp>
        <p:nvSpPr>
          <p:cNvPr id="28" name="Text Placeholder 9">
            <a:extLst>
              <a:ext uri="{FF2B5EF4-FFF2-40B4-BE49-F238E27FC236}">
                <a16:creationId xmlns:a16="http://schemas.microsoft.com/office/drawing/2014/main" id="{0483D7FB-B694-B9D9-9908-22F46152B098}"/>
              </a:ext>
            </a:extLst>
          </p:cNvPr>
          <p:cNvSpPr txBox="1">
            <a:spLocks/>
          </p:cNvSpPr>
          <p:nvPr/>
        </p:nvSpPr>
        <p:spPr>
          <a:xfrm>
            <a:off x="903923" y="983506"/>
            <a:ext cx="10406199" cy="307777"/>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sz="1400"/>
              <a:t>Potential vision for both the short-term and long-term workforce experience. </a:t>
            </a:r>
          </a:p>
        </p:txBody>
      </p:sp>
      <p:grpSp>
        <p:nvGrpSpPr>
          <p:cNvPr id="7" name="Group 6">
            <a:extLst>
              <a:ext uri="{FF2B5EF4-FFF2-40B4-BE49-F238E27FC236}">
                <a16:creationId xmlns:a16="http://schemas.microsoft.com/office/drawing/2014/main" id="{5C28D554-FF36-7EAC-7679-E40C00ACFBD2}"/>
              </a:ext>
            </a:extLst>
          </p:cNvPr>
          <p:cNvGrpSpPr/>
          <p:nvPr/>
        </p:nvGrpSpPr>
        <p:grpSpPr>
          <a:xfrm>
            <a:off x="495300" y="1758950"/>
            <a:ext cx="11200847" cy="4194176"/>
            <a:chOff x="495300" y="2092325"/>
            <a:chExt cx="11200847" cy="4194176"/>
          </a:xfrm>
        </p:grpSpPr>
        <p:sp>
          <p:nvSpPr>
            <p:cNvPr id="8" name="TextBox 7">
              <a:extLst>
                <a:ext uri="{FF2B5EF4-FFF2-40B4-BE49-F238E27FC236}">
                  <a16:creationId xmlns:a16="http://schemas.microsoft.com/office/drawing/2014/main" id="{585AE819-CE46-A270-48CF-797A50620BC8}"/>
                </a:ext>
              </a:extLst>
            </p:cNvPr>
            <p:cNvSpPr txBox="1">
              <a:spLocks/>
            </p:cNvSpPr>
            <p:nvPr/>
          </p:nvSpPr>
          <p:spPr>
            <a:xfrm>
              <a:off x="8050765" y="2092325"/>
              <a:ext cx="3645382" cy="611725"/>
            </a:xfrm>
            <a:prstGeom prst="rect">
              <a:avLst/>
            </a:prstGeom>
            <a:solidFill>
              <a:schemeClr val="accent2"/>
            </a:solidFill>
            <a:ln w="12700">
              <a:solidFill>
                <a:schemeClr val="accent2"/>
              </a:solidFill>
            </a:ln>
          </p:spPr>
          <p:txBody>
            <a:bodyPr wrap="square" lIns="684000" tIns="72000" rIns="72000" bIns="36000" rtlCol="0" anchor="ctr">
              <a:noAutofit/>
            </a:bodyPr>
            <a:lstStyle/>
            <a:p>
              <a:pPr>
                <a:lnSpc>
                  <a:spcPct val="70000"/>
                </a:lnSpc>
                <a:spcAft>
                  <a:spcPts val="600"/>
                </a:spcAft>
                <a:defRPr/>
              </a:pPr>
              <a:r>
                <a:rPr lang="en-US" sz="2100" b="1">
                  <a:solidFill>
                    <a:srgbClr val="FFFFFF"/>
                  </a:solidFill>
                  <a:latin typeface="+mj-lt"/>
                </a:rPr>
                <a:t>What is the ultimate outcome </a:t>
              </a:r>
              <a:br>
                <a:rPr lang="en-US" sz="2100" b="1">
                  <a:solidFill>
                    <a:srgbClr val="FFFFFF"/>
                  </a:solidFill>
                  <a:latin typeface="+mj-lt"/>
                </a:rPr>
              </a:br>
              <a:r>
                <a:rPr lang="en-US" sz="2100" b="1">
                  <a:solidFill>
                    <a:srgbClr val="FFFFFF"/>
                  </a:solidFill>
                  <a:latin typeface="+mj-lt"/>
                </a:rPr>
                <a:t>we want to achieve?</a:t>
              </a:r>
            </a:p>
          </p:txBody>
        </p:sp>
        <p:grpSp>
          <p:nvGrpSpPr>
            <p:cNvPr id="12" name="Group 11">
              <a:extLst>
                <a:ext uri="{FF2B5EF4-FFF2-40B4-BE49-F238E27FC236}">
                  <a16:creationId xmlns:a16="http://schemas.microsoft.com/office/drawing/2014/main" id="{F32F34BE-00C5-0A7F-D76B-AC448911081E}"/>
                </a:ext>
              </a:extLst>
            </p:cNvPr>
            <p:cNvGrpSpPr/>
            <p:nvPr/>
          </p:nvGrpSpPr>
          <p:grpSpPr>
            <a:xfrm>
              <a:off x="495300" y="2092325"/>
              <a:ext cx="11200847" cy="4194176"/>
              <a:chOff x="495300" y="2092325"/>
              <a:chExt cx="11200847" cy="4194176"/>
            </a:xfrm>
          </p:grpSpPr>
          <p:grpSp>
            <p:nvGrpSpPr>
              <p:cNvPr id="13" name="Group 12">
                <a:extLst>
                  <a:ext uri="{FF2B5EF4-FFF2-40B4-BE49-F238E27FC236}">
                    <a16:creationId xmlns:a16="http://schemas.microsoft.com/office/drawing/2014/main" id="{A242FB4F-EF54-C756-068D-4F4B0A96C135}"/>
                  </a:ext>
                </a:extLst>
              </p:cNvPr>
              <p:cNvGrpSpPr/>
              <p:nvPr/>
            </p:nvGrpSpPr>
            <p:grpSpPr>
              <a:xfrm>
                <a:off x="495300" y="2092325"/>
                <a:ext cx="11200847" cy="4194176"/>
                <a:chOff x="495300" y="2092325"/>
                <a:chExt cx="11200847" cy="4194176"/>
              </a:xfrm>
            </p:grpSpPr>
            <p:sp>
              <p:nvSpPr>
                <p:cNvPr id="17" name="TextBox 16">
                  <a:extLst>
                    <a:ext uri="{FF2B5EF4-FFF2-40B4-BE49-F238E27FC236}">
                      <a16:creationId xmlns:a16="http://schemas.microsoft.com/office/drawing/2014/main" id="{C7F41047-A556-A902-0A0B-BFDB27E78FBA}"/>
                    </a:ext>
                  </a:extLst>
                </p:cNvPr>
                <p:cNvSpPr txBox="1">
                  <a:spLocks/>
                </p:cNvSpPr>
                <p:nvPr/>
              </p:nvSpPr>
              <p:spPr>
                <a:xfrm>
                  <a:off x="495300" y="2092325"/>
                  <a:ext cx="3645382" cy="611725"/>
                </a:xfrm>
                <a:prstGeom prst="rect">
                  <a:avLst/>
                </a:prstGeom>
                <a:solidFill>
                  <a:schemeClr val="tx2"/>
                </a:solidFill>
                <a:ln w="12700">
                  <a:solidFill>
                    <a:schemeClr val="tx2"/>
                  </a:solidFill>
                </a:ln>
              </p:spPr>
              <p:txBody>
                <a:bodyPr wrap="square" lIns="684000" tIns="72000" rIns="72000" bIns="36000" rtlCol="0" anchor="ctr">
                  <a:noAutofit/>
                </a:bodyPr>
                <a:lstStyle/>
                <a:p>
                  <a:pPr>
                    <a:lnSpc>
                      <a:spcPct val="70000"/>
                    </a:lnSpc>
                    <a:spcAft>
                      <a:spcPts val="600"/>
                    </a:spcAft>
                    <a:defRPr/>
                  </a:pPr>
                  <a:r>
                    <a:rPr lang="en-US" sz="2100" b="1">
                      <a:solidFill>
                        <a:srgbClr val="FFFFFF"/>
                      </a:solidFill>
                      <a:latin typeface="+mj-lt"/>
                    </a:rPr>
                    <a:t>What is the long-term vision for </a:t>
                  </a:r>
                  <a:br>
                    <a:rPr lang="en-US" sz="2100" b="1">
                      <a:solidFill>
                        <a:srgbClr val="FFFFFF"/>
                      </a:solidFill>
                      <a:latin typeface="+mj-lt"/>
                    </a:rPr>
                  </a:br>
                  <a:r>
                    <a:rPr lang="en-US" sz="2100" b="1">
                      <a:solidFill>
                        <a:srgbClr val="FFFFFF"/>
                      </a:solidFill>
                      <a:latin typeface="+mj-lt"/>
                    </a:rPr>
                    <a:t>this experience?</a:t>
                  </a:r>
                </a:p>
              </p:txBody>
            </p:sp>
            <p:sp>
              <p:nvSpPr>
                <p:cNvPr id="24" name="TextBox 23">
                  <a:extLst>
                    <a:ext uri="{FF2B5EF4-FFF2-40B4-BE49-F238E27FC236}">
                      <a16:creationId xmlns:a16="http://schemas.microsoft.com/office/drawing/2014/main" id="{434F40D1-7851-FECD-6C1E-9FB4D7C1934C}"/>
                    </a:ext>
                  </a:extLst>
                </p:cNvPr>
                <p:cNvSpPr txBox="1">
                  <a:spLocks/>
                </p:cNvSpPr>
                <p:nvPr/>
              </p:nvSpPr>
              <p:spPr>
                <a:xfrm>
                  <a:off x="4273033" y="2092325"/>
                  <a:ext cx="3645382" cy="611725"/>
                </a:xfrm>
                <a:prstGeom prst="rect">
                  <a:avLst/>
                </a:prstGeom>
                <a:solidFill>
                  <a:schemeClr val="accent1"/>
                </a:solidFill>
                <a:ln w="12700">
                  <a:solidFill>
                    <a:schemeClr val="accent1"/>
                  </a:solidFill>
                </a:ln>
              </p:spPr>
              <p:txBody>
                <a:bodyPr wrap="square" lIns="684000" tIns="72000" rIns="72000" bIns="36000" rtlCol="0" anchor="ctr">
                  <a:noAutofit/>
                </a:bodyPr>
                <a:lstStyle/>
                <a:p>
                  <a:pPr>
                    <a:lnSpc>
                      <a:spcPct val="70000"/>
                    </a:lnSpc>
                    <a:spcAft>
                      <a:spcPts val="600"/>
                    </a:spcAft>
                    <a:defRPr/>
                  </a:pPr>
                  <a:r>
                    <a:rPr lang="en-US" sz="2100" b="1">
                      <a:solidFill>
                        <a:srgbClr val="FFFFFF"/>
                      </a:solidFill>
                      <a:latin typeface="+mj-lt"/>
                    </a:rPr>
                    <a:t>Why are we doing this and </a:t>
                  </a:r>
                  <a:br>
                    <a:rPr lang="en-US" sz="2100" b="1">
                      <a:solidFill>
                        <a:srgbClr val="FFFFFF"/>
                      </a:solidFill>
                      <a:latin typeface="+mj-lt"/>
                    </a:rPr>
                  </a:br>
                  <a:r>
                    <a:rPr lang="en-US" sz="2100" b="1">
                      <a:solidFill>
                        <a:srgbClr val="FFFFFF"/>
                      </a:solidFill>
                      <a:latin typeface="+mj-lt"/>
                    </a:rPr>
                    <a:t>who is feeling the impact?</a:t>
                  </a:r>
                </a:p>
              </p:txBody>
            </p:sp>
            <p:sp>
              <p:nvSpPr>
                <p:cNvPr id="26" name="TextBox 25">
                  <a:extLst>
                    <a:ext uri="{FF2B5EF4-FFF2-40B4-BE49-F238E27FC236}">
                      <a16:creationId xmlns:a16="http://schemas.microsoft.com/office/drawing/2014/main" id="{467E959C-2CC1-A981-AEE1-0EE8EAD3F555}"/>
                    </a:ext>
                  </a:extLst>
                </p:cNvPr>
                <p:cNvSpPr txBox="1">
                  <a:spLocks/>
                </p:cNvSpPr>
                <p:nvPr/>
              </p:nvSpPr>
              <p:spPr>
                <a:xfrm>
                  <a:off x="495300" y="2704051"/>
                  <a:ext cx="3645382" cy="3582450"/>
                </a:xfrm>
                <a:prstGeom prst="rect">
                  <a:avLst/>
                </a:prstGeom>
                <a:solidFill>
                  <a:schemeClr val="bg1"/>
                </a:solidFill>
                <a:ln w="12700">
                  <a:solidFill>
                    <a:schemeClr val="tx2"/>
                  </a:solidFill>
                </a:ln>
              </p:spPr>
              <p:txBody>
                <a:bodyPr wrap="square" lIns="72000" tIns="72000" rIns="72000" bIns="72000" rtlCol="0">
                  <a:noAutofit/>
                </a:bodyPr>
                <a:lstStyle/>
                <a:p>
                  <a:pPr marL="252000" indent="-252000">
                    <a:spcAft>
                      <a:spcPts val="300"/>
                    </a:spcAft>
                    <a:buClr>
                      <a:schemeClr val="tx2"/>
                    </a:buClr>
                    <a:buFont typeface="Arial" panose="020B0604020202020204" pitchFamily="34" charset="0"/>
                    <a:buChar char="•"/>
                  </a:pPr>
                  <a:r>
                    <a:rPr lang="en-US" sz="1200"/>
                    <a:t>3 clicks to happiness</a:t>
                  </a:r>
                </a:p>
                <a:p>
                  <a:pPr marL="252000" indent="-252000">
                    <a:spcAft>
                      <a:spcPts val="300"/>
                    </a:spcAft>
                    <a:buClr>
                      <a:schemeClr val="tx2"/>
                    </a:buClr>
                    <a:buFont typeface="Arial" panose="020B0604020202020204" pitchFamily="34" charset="0"/>
                    <a:buChar char="•"/>
                  </a:pPr>
                  <a:r>
                    <a:rPr lang="en-US" sz="1200"/>
                    <a:t>Unified experience for common (</a:t>
                  </a:r>
                  <a:r>
                    <a:rPr lang="en-US" sz="1200">
                      <a:highlight>
                        <a:srgbClr val="FFFF00"/>
                      </a:highlight>
                    </a:rPr>
                    <a:t>CLIENT</a:t>
                  </a:r>
                  <a:r>
                    <a:rPr lang="en-US" sz="1200"/>
                    <a:t>) journey</a:t>
                  </a:r>
                </a:p>
                <a:p>
                  <a:pPr marL="252000" indent="-252000">
                    <a:spcAft>
                      <a:spcPts val="300"/>
                    </a:spcAft>
                    <a:buClr>
                      <a:schemeClr val="tx2"/>
                    </a:buClr>
                    <a:buFont typeface="Arial" panose="020B0604020202020204" pitchFamily="34" charset="0"/>
                    <a:buChar char="•"/>
                  </a:pPr>
                  <a:r>
                    <a:rPr lang="en-US" sz="1200"/>
                    <a:t>Consumer-grade integrated experience</a:t>
                  </a:r>
                </a:p>
                <a:p>
                  <a:pPr marL="252000" indent="-252000">
                    <a:spcAft>
                      <a:spcPts val="300"/>
                    </a:spcAft>
                    <a:buClr>
                      <a:schemeClr val="tx2"/>
                    </a:buClr>
                    <a:buFont typeface="Arial" panose="020B0604020202020204" pitchFamily="34" charset="0"/>
                    <a:buChar char="•"/>
                  </a:pPr>
                  <a:r>
                    <a:rPr lang="en-US" sz="1200"/>
                    <a:t>Employees are able to complete actions on their own (Intuitive, no training needed)</a:t>
                  </a:r>
                </a:p>
                <a:p>
                  <a:pPr marL="252000" indent="-252000">
                    <a:spcAft>
                      <a:spcPts val="300"/>
                    </a:spcAft>
                    <a:buClr>
                      <a:schemeClr val="tx2"/>
                    </a:buClr>
                    <a:buFont typeface="Arial" panose="020B0604020202020204" pitchFamily="34" charset="0"/>
                    <a:buChar char="•"/>
                  </a:pPr>
                  <a:r>
                    <a:rPr lang="en-US" sz="1200"/>
                    <a:t>One stop shop</a:t>
                  </a:r>
                </a:p>
                <a:p>
                  <a:pPr marL="252000" indent="-252000">
                    <a:spcAft>
                      <a:spcPts val="300"/>
                    </a:spcAft>
                    <a:buClr>
                      <a:schemeClr val="tx2"/>
                    </a:buClr>
                    <a:buFont typeface="Arial" panose="020B0604020202020204" pitchFamily="34" charset="0"/>
                    <a:buChar char="•"/>
                  </a:pPr>
                  <a:r>
                    <a:rPr lang="en-US" sz="1200"/>
                    <a:t>Effective self-service</a:t>
                  </a:r>
                </a:p>
                <a:p>
                  <a:pPr marL="252000" indent="-252000">
                    <a:spcAft>
                      <a:spcPts val="300"/>
                    </a:spcAft>
                    <a:buClr>
                      <a:schemeClr val="tx2"/>
                    </a:buClr>
                    <a:buFont typeface="Arial" panose="020B0604020202020204" pitchFamily="34" charset="0"/>
                    <a:buChar char="•"/>
                  </a:pPr>
                  <a:r>
                    <a:rPr lang="en-US" sz="1200"/>
                    <a:t>Personalized experience</a:t>
                  </a:r>
                </a:p>
                <a:p>
                  <a:pPr marL="285750" indent="-285750">
                    <a:spcAft>
                      <a:spcPts val="300"/>
                    </a:spcAft>
                    <a:buFont typeface="Arial" panose="020B0604020202020204" pitchFamily="34" charset="0"/>
                    <a:buChar char="•"/>
                  </a:pPr>
                  <a:endParaRPr lang="en-US" sz="1500"/>
                </a:p>
              </p:txBody>
            </p:sp>
            <p:sp>
              <p:nvSpPr>
                <p:cNvPr id="27" name="TextBox 26">
                  <a:extLst>
                    <a:ext uri="{FF2B5EF4-FFF2-40B4-BE49-F238E27FC236}">
                      <a16:creationId xmlns:a16="http://schemas.microsoft.com/office/drawing/2014/main" id="{CA79DC4B-9AB9-F78A-F617-A5DB7554627E}"/>
                    </a:ext>
                  </a:extLst>
                </p:cNvPr>
                <p:cNvSpPr txBox="1">
                  <a:spLocks/>
                </p:cNvSpPr>
                <p:nvPr/>
              </p:nvSpPr>
              <p:spPr>
                <a:xfrm>
                  <a:off x="8050765" y="2704051"/>
                  <a:ext cx="3645382" cy="3582450"/>
                </a:xfrm>
                <a:prstGeom prst="rect">
                  <a:avLst/>
                </a:prstGeom>
                <a:solidFill>
                  <a:schemeClr val="bg1"/>
                </a:solidFill>
                <a:ln w="12700">
                  <a:solidFill>
                    <a:schemeClr val="accent2"/>
                  </a:solidFill>
                </a:ln>
              </p:spPr>
              <p:txBody>
                <a:bodyPr wrap="square" lIns="72000" tIns="72000" rIns="72000" bIns="72000" rtlCol="0">
                  <a:noAutofit/>
                </a:bodyPr>
                <a:lstStyle/>
                <a:p>
                  <a:pPr marL="252000" indent="-252000">
                    <a:spcAft>
                      <a:spcPts val="300"/>
                    </a:spcAft>
                    <a:buClr>
                      <a:schemeClr val="tx2"/>
                    </a:buClr>
                    <a:buFont typeface="Arial" panose="020B0604020202020204" pitchFamily="34" charset="0"/>
                    <a:buChar char="•"/>
                  </a:pPr>
                  <a:r>
                    <a:rPr lang="en-US" sz="1200"/>
                    <a:t>Higher returns</a:t>
                  </a:r>
                </a:p>
                <a:p>
                  <a:pPr marL="252000" indent="-252000">
                    <a:spcAft>
                      <a:spcPts val="300"/>
                    </a:spcAft>
                    <a:buClr>
                      <a:schemeClr val="tx2"/>
                    </a:buClr>
                    <a:buFont typeface="Arial" panose="020B0604020202020204" pitchFamily="34" charset="0"/>
                    <a:buChar char="•"/>
                  </a:pPr>
                  <a:r>
                    <a:rPr lang="en-US" sz="1200"/>
                    <a:t>Better employee experience</a:t>
                  </a:r>
                </a:p>
                <a:p>
                  <a:pPr marL="252000" indent="-252000">
                    <a:spcAft>
                      <a:spcPts val="300"/>
                    </a:spcAft>
                    <a:buClr>
                      <a:schemeClr val="tx2"/>
                    </a:buClr>
                    <a:buFont typeface="Arial" panose="020B0604020202020204" pitchFamily="34" charset="0"/>
                    <a:buChar char="•"/>
                  </a:pPr>
                  <a:r>
                    <a:rPr lang="en-US" sz="1200"/>
                    <a:t>More time for strategic activities (things that matter)</a:t>
                  </a:r>
                </a:p>
                <a:p>
                  <a:pPr marL="252000" indent="-252000">
                    <a:spcAft>
                      <a:spcPts val="300"/>
                    </a:spcAft>
                    <a:buClr>
                      <a:schemeClr val="tx2"/>
                    </a:buClr>
                    <a:buFont typeface="Arial" panose="020B0604020202020204" pitchFamily="34" charset="0"/>
                    <a:buChar char="•"/>
                  </a:pPr>
                  <a:r>
                    <a:rPr lang="en-US" sz="1200"/>
                    <a:t>Simplified processes</a:t>
                  </a:r>
                </a:p>
                <a:p>
                  <a:pPr marL="252000" indent="-252000">
                    <a:spcAft>
                      <a:spcPts val="300"/>
                    </a:spcAft>
                    <a:buClr>
                      <a:schemeClr val="tx2"/>
                    </a:buClr>
                    <a:buFont typeface="Arial" panose="020B0604020202020204" pitchFamily="34" charset="0"/>
                    <a:buChar char="•"/>
                  </a:pPr>
                  <a:r>
                    <a:rPr lang="en-US" sz="1200"/>
                    <a:t>Unburdened customers</a:t>
                  </a:r>
                </a:p>
                <a:p>
                  <a:pPr marL="252000" indent="-252000">
                    <a:spcAft>
                      <a:spcPts val="300"/>
                    </a:spcAft>
                    <a:buClr>
                      <a:schemeClr val="tx2"/>
                    </a:buClr>
                    <a:buFont typeface="Arial" panose="020B0604020202020204" pitchFamily="34" charset="0"/>
                    <a:buChar char="•"/>
                  </a:pPr>
                  <a:r>
                    <a:rPr lang="en-US" sz="1200"/>
                    <a:t>Improved productivity</a:t>
                  </a:r>
                </a:p>
                <a:p>
                  <a:pPr marL="252000" indent="-252000">
                    <a:spcAft>
                      <a:spcPts val="300"/>
                    </a:spcAft>
                    <a:buClr>
                      <a:schemeClr val="tx2"/>
                    </a:buClr>
                    <a:buFont typeface="Arial" panose="020B0604020202020204" pitchFamily="34" charset="0"/>
                    <a:buChar char="•"/>
                  </a:pPr>
                  <a:r>
                    <a:rPr lang="en-US" sz="1200"/>
                    <a:t>Employee retention</a:t>
                  </a:r>
                </a:p>
                <a:p>
                  <a:pPr marL="252000" indent="-252000">
                    <a:spcAft>
                      <a:spcPts val="300"/>
                    </a:spcAft>
                    <a:buClr>
                      <a:schemeClr val="tx2"/>
                    </a:buClr>
                    <a:buFont typeface="Arial" panose="020B0604020202020204" pitchFamily="34" charset="0"/>
                    <a:buChar char="•"/>
                  </a:pPr>
                  <a:r>
                    <a:rPr lang="en-US" sz="1200"/>
                    <a:t>Customers get what they need and don't need to know who's doing it</a:t>
                  </a:r>
                </a:p>
                <a:p>
                  <a:pPr marL="252000" indent="-252000">
                    <a:spcAft>
                      <a:spcPts val="300"/>
                    </a:spcAft>
                    <a:buClr>
                      <a:schemeClr val="tx2"/>
                    </a:buClr>
                    <a:buFont typeface="Arial" panose="020B0604020202020204" pitchFamily="34" charset="0"/>
                    <a:buChar char="•"/>
                  </a:pPr>
                  <a:r>
                    <a:rPr lang="en-US" sz="1200"/>
                    <a:t>Satisfied employees</a:t>
                  </a:r>
                </a:p>
                <a:p>
                  <a:pPr marL="252000" indent="-252000">
                    <a:spcAft>
                      <a:spcPts val="300"/>
                    </a:spcAft>
                    <a:buClr>
                      <a:schemeClr val="tx2"/>
                    </a:buClr>
                    <a:buFont typeface="Arial" panose="020B0604020202020204" pitchFamily="34" charset="0"/>
                    <a:buChar char="•"/>
                  </a:pPr>
                  <a:r>
                    <a:rPr lang="en-US" sz="1200"/>
                    <a:t>Sustainable, scalable solution that grows with us</a:t>
                  </a:r>
                </a:p>
                <a:p>
                  <a:pPr marL="252000" indent="-252000">
                    <a:spcAft>
                      <a:spcPts val="300"/>
                    </a:spcAft>
                    <a:buClr>
                      <a:schemeClr val="tx2"/>
                    </a:buClr>
                    <a:buFont typeface="Arial" panose="020B0604020202020204" pitchFamily="34" charset="0"/>
                    <a:buChar char="•"/>
                  </a:pPr>
                  <a:r>
                    <a:rPr lang="en-US" sz="1200"/>
                    <a:t>Reliable and efficient service delivery</a:t>
                  </a:r>
                </a:p>
                <a:p>
                  <a:pPr marL="252000" indent="-252000">
                    <a:spcAft>
                      <a:spcPts val="300"/>
                    </a:spcAft>
                    <a:buClr>
                      <a:schemeClr val="tx2"/>
                    </a:buClr>
                    <a:buFont typeface="Arial" panose="020B0604020202020204" pitchFamily="34" charset="0"/>
                    <a:buChar char="•"/>
                  </a:pPr>
                  <a:endParaRPr lang="en-US" sz="1400"/>
                </a:p>
                <a:p>
                  <a:pPr marL="285750" indent="-285750">
                    <a:spcAft>
                      <a:spcPts val="300"/>
                    </a:spcAft>
                    <a:buFont typeface="Arial" panose="020B0604020202020204" pitchFamily="34" charset="0"/>
                    <a:buChar char="•"/>
                  </a:pPr>
                  <a:endParaRPr lang="en-US" sz="1500"/>
                </a:p>
              </p:txBody>
            </p:sp>
            <p:sp>
              <p:nvSpPr>
                <p:cNvPr id="32" name="TextBox 31">
                  <a:extLst>
                    <a:ext uri="{FF2B5EF4-FFF2-40B4-BE49-F238E27FC236}">
                      <a16:creationId xmlns:a16="http://schemas.microsoft.com/office/drawing/2014/main" id="{FC86EB8F-4C4A-BB98-6EED-674FC6AC9EA8}"/>
                    </a:ext>
                  </a:extLst>
                </p:cNvPr>
                <p:cNvSpPr txBox="1">
                  <a:spLocks/>
                </p:cNvSpPr>
                <p:nvPr/>
              </p:nvSpPr>
              <p:spPr>
                <a:xfrm>
                  <a:off x="4273033" y="2704051"/>
                  <a:ext cx="3645382" cy="3582450"/>
                </a:xfrm>
                <a:prstGeom prst="rect">
                  <a:avLst/>
                </a:prstGeom>
                <a:solidFill>
                  <a:schemeClr val="bg1"/>
                </a:solidFill>
                <a:ln w="12700">
                  <a:solidFill>
                    <a:schemeClr val="accent1"/>
                  </a:solidFill>
                </a:ln>
              </p:spPr>
              <p:txBody>
                <a:bodyPr wrap="square" lIns="72000" tIns="72000" rIns="72000" bIns="72000" rtlCol="0">
                  <a:noAutofit/>
                </a:bodyPr>
                <a:lstStyle/>
                <a:p>
                  <a:pPr marL="252000" indent="-252000">
                    <a:spcAft>
                      <a:spcPts val="300"/>
                    </a:spcAft>
                    <a:buClr>
                      <a:schemeClr val="tx2"/>
                    </a:buClr>
                    <a:buFont typeface="Arial" panose="020B0604020202020204" pitchFamily="34" charset="0"/>
                    <a:buChar char="•"/>
                  </a:pPr>
                  <a:r>
                    <a:rPr lang="en-US" sz="1200"/>
                    <a:t>Employees, Managers, New Hires</a:t>
                  </a:r>
                </a:p>
                <a:p>
                  <a:pPr marL="252000" indent="-252000">
                    <a:spcAft>
                      <a:spcPts val="300"/>
                    </a:spcAft>
                    <a:buClr>
                      <a:schemeClr val="tx2"/>
                    </a:buClr>
                    <a:buFont typeface="Arial" panose="020B0604020202020204" pitchFamily="34" charset="0"/>
                    <a:buChar char="•"/>
                  </a:pPr>
                  <a:r>
                    <a:rPr lang="en-US" sz="1200"/>
                    <a:t>Contractors, Part-time, Alumni</a:t>
                  </a:r>
                </a:p>
                <a:p>
                  <a:pPr marL="252000" indent="-252000">
                    <a:spcAft>
                      <a:spcPts val="300"/>
                    </a:spcAft>
                    <a:buClr>
                      <a:schemeClr val="tx2"/>
                    </a:buClr>
                    <a:buFont typeface="Arial" panose="020B0604020202020204" pitchFamily="34" charset="0"/>
                    <a:buChar char="•"/>
                  </a:pPr>
                  <a:r>
                    <a:rPr lang="en-US" sz="1200"/>
                    <a:t>Everyone who engages with back office</a:t>
                  </a:r>
                </a:p>
                <a:p>
                  <a:pPr marL="252000" indent="-252000">
                    <a:spcAft>
                      <a:spcPts val="300"/>
                    </a:spcAft>
                    <a:buClr>
                      <a:schemeClr val="tx2"/>
                    </a:buClr>
                    <a:buFont typeface="Arial" panose="020B0604020202020204" pitchFamily="34" charset="0"/>
                    <a:buChar char="•"/>
                  </a:pPr>
                  <a:r>
                    <a:rPr lang="en-US" sz="1200"/>
                    <a:t>Employees to focus on working safely</a:t>
                  </a:r>
                </a:p>
                <a:p>
                  <a:pPr marL="252000" indent="-252000">
                    <a:spcAft>
                      <a:spcPts val="300"/>
                    </a:spcAft>
                    <a:buClr>
                      <a:schemeClr val="tx2"/>
                    </a:buClr>
                    <a:buFont typeface="Arial" panose="020B0604020202020204" pitchFamily="34" charset="0"/>
                    <a:buChar char="•"/>
                  </a:pPr>
                  <a:r>
                    <a:rPr lang="en-US" sz="1200"/>
                    <a:t>Remove barriers for new employees</a:t>
                  </a:r>
                </a:p>
                <a:p>
                  <a:pPr marL="252000" indent="-252000">
                    <a:spcAft>
                      <a:spcPts val="300"/>
                    </a:spcAft>
                    <a:buClr>
                      <a:schemeClr val="tx2"/>
                    </a:buClr>
                    <a:buFont typeface="Arial" panose="020B0604020202020204" pitchFamily="34" charset="0"/>
                    <a:buChar char="•"/>
                  </a:pPr>
                  <a:r>
                    <a:rPr lang="en-US" sz="1200"/>
                    <a:t>Reduce load on support teams</a:t>
                  </a:r>
                </a:p>
                <a:p>
                  <a:pPr marL="252000" indent="-252000">
                    <a:spcAft>
                      <a:spcPts val="300"/>
                    </a:spcAft>
                    <a:buClr>
                      <a:schemeClr val="tx2"/>
                    </a:buClr>
                    <a:buFont typeface="Arial" panose="020B0604020202020204" pitchFamily="34" charset="0"/>
                    <a:buChar char="•"/>
                  </a:pPr>
                  <a:r>
                    <a:rPr lang="en-US" sz="1200"/>
                    <a:t>Reduce frustrations of end users</a:t>
                  </a:r>
                </a:p>
                <a:p>
                  <a:pPr marL="252000" indent="-252000">
                    <a:spcAft>
                      <a:spcPts val="300"/>
                    </a:spcAft>
                    <a:buClr>
                      <a:schemeClr val="tx2"/>
                    </a:buClr>
                    <a:buFont typeface="Arial" panose="020B0604020202020204" pitchFamily="34" charset="0"/>
                    <a:buChar char="•"/>
                  </a:pPr>
                  <a:r>
                    <a:rPr lang="en-US" sz="1200"/>
                    <a:t>Save people’s time</a:t>
                  </a:r>
                </a:p>
                <a:p>
                  <a:pPr marL="252000" indent="-252000">
                    <a:spcAft>
                      <a:spcPts val="300"/>
                    </a:spcAft>
                    <a:buClr>
                      <a:schemeClr val="tx2"/>
                    </a:buClr>
                    <a:buFont typeface="Arial" panose="020B0604020202020204" pitchFamily="34" charset="0"/>
                    <a:buChar char="•"/>
                  </a:pPr>
                  <a:r>
                    <a:rPr lang="en-US" sz="1200"/>
                    <a:t>Too much interdependency between too many platforms, portals</a:t>
                  </a:r>
                </a:p>
                <a:p>
                  <a:pPr marL="252000" indent="-252000">
                    <a:spcAft>
                      <a:spcPts val="300"/>
                    </a:spcAft>
                    <a:buClr>
                      <a:schemeClr val="tx2"/>
                    </a:buClr>
                    <a:buFont typeface="Arial" panose="020B0604020202020204" pitchFamily="34" charset="0"/>
                    <a:buChar char="•"/>
                  </a:pPr>
                  <a:r>
                    <a:rPr lang="en-US" sz="1200"/>
                    <a:t>Support team</a:t>
                  </a:r>
                  <a:endParaRPr lang="en-US" sz="1400"/>
                </a:p>
                <a:p>
                  <a:pPr marL="252000" indent="-252000">
                    <a:spcAft>
                      <a:spcPts val="300"/>
                    </a:spcAft>
                    <a:buClr>
                      <a:schemeClr val="tx2"/>
                    </a:buClr>
                    <a:buFont typeface="Arial" panose="020B0604020202020204" pitchFamily="34" charset="0"/>
                    <a:buChar char="•"/>
                  </a:pPr>
                  <a:endParaRPr lang="en-US" sz="1400"/>
                </a:p>
                <a:p>
                  <a:pPr marL="252000" indent="-252000">
                    <a:spcAft>
                      <a:spcPts val="300"/>
                    </a:spcAft>
                    <a:buClr>
                      <a:schemeClr val="tx2"/>
                    </a:buClr>
                    <a:buFont typeface="Arial" panose="020B0604020202020204" pitchFamily="34" charset="0"/>
                    <a:buChar char="•"/>
                  </a:pPr>
                  <a:endParaRPr lang="en-US" sz="1400"/>
                </a:p>
                <a:p>
                  <a:pPr marL="252000" indent="-252000">
                    <a:spcAft>
                      <a:spcPts val="300"/>
                    </a:spcAft>
                    <a:buClr>
                      <a:schemeClr val="tx2"/>
                    </a:buClr>
                    <a:buFont typeface="Arial" panose="020B0604020202020204" pitchFamily="34" charset="0"/>
                    <a:buChar char="•"/>
                  </a:pPr>
                  <a:endParaRPr lang="en-US" sz="1400"/>
                </a:p>
                <a:p>
                  <a:pPr marL="285750" indent="-285750">
                    <a:spcAft>
                      <a:spcPts val="300"/>
                    </a:spcAft>
                    <a:buFont typeface="Arial" panose="020B0604020202020204" pitchFamily="34" charset="0"/>
                    <a:buChar char="•"/>
                  </a:pPr>
                  <a:endParaRPr lang="en-US" sz="1500"/>
                </a:p>
              </p:txBody>
            </p:sp>
          </p:grpSp>
          <p:pic>
            <p:nvPicPr>
              <p:cNvPr id="14" name="Graphic 13">
                <a:extLst>
                  <a:ext uri="{FF2B5EF4-FFF2-40B4-BE49-F238E27FC236}">
                    <a16:creationId xmlns:a16="http://schemas.microsoft.com/office/drawing/2014/main" id="{531FB13F-76DC-E421-190A-CF5A10FD89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575" y="2218451"/>
                <a:ext cx="385715" cy="360000"/>
              </a:xfrm>
              <a:prstGeom prst="rect">
                <a:avLst/>
              </a:prstGeom>
            </p:spPr>
          </p:pic>
          <p:pic>
            <p:nvPicPr>
              <p:cNvPr id="15" name="Graphic 14">
                <a:extLst>
                  <a:ext uri="{FF2B5EF4-FFF2-40B4-BE49-F238E27FC236}">
                    <a16:creationId xmlns:a16="http://schemas.microsoft.com/office/drawing/2014/main" id="{AE6F39F4-4050-5506-EAC2-5E3A2E5A0A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26076" y="2218451"/>
                <a:ext cx="357188" cy="360000"/>
              </a:xfrm>
              <a:prstGeom prst="rect">
                <a:avLst/>
              </a:prstGeom>
            </p:spPr>
          </p:pic>
          <p:pic>
            <p:nvPicPr>
              <p:cNvPr id="16" name="Graphic 15">
                <a:extLst>
                  <a:ext uri="{FF2B5EF4-FFF2-40B4-BE49-F238E27FC236}">
                    <a16:creationId xmlns:a16="http://schemas.microsoft.com/office/drawing/2014/main" id="{75D1740A-CEF7-D669-E7CB-A6809412AC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4295" y="2218451"/>
                <a:ext cx="337500" cy="360000"/>
              </a:xfrm>
              <a:prstGeom prst="rect">
                <a:avLst/>
              </a:prstGeom>
            </p:spPr>
          </p:pic>
        </p:grpSp>
      </p:grpSp>
    </p:spTree>
    <p:extLst>
      <p:ext uri="{BB962C8B-B14F-4D97-AF65-F5344CB8AC3E}">
        <p14:creationId xmlns:p14="http://schemas.microsoft.com/office/powerpoint/2010/main" val="2162514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Leading Practices for Employee Center</a:t>
            </a:r>
          </a:p>
        </p:txBody>
      </p:sp>
      <p:sp>
        <p:nvSpPr>
          <p:cNvPr id="8" name="Content Placeholder 8">
            <a:extLst>
              <a:ext uri="{FF2B5EF4-FFF2-40B4-BE49-F238E27FC236}">
                <a16:creationId xmlns:a16="http://schemas.microsoft.com/office/drawing/2014/main" id="{F7A2DCA1-2C64-BE4B-5B5C-DF3A6120A021}"/>
              </a:ext>
            </a:extLst>
          </p:cNvPr>
          <p:cNvSpPr txBox="1">
            <a:spLocks/>
          </p:cNvSpPr>
          <p:nvPr/>
        </p:nvSpPr>
        <p:spPr bwMode="gray">
          <a:xfrm>
            <a:off x="1478046" y="1336040"/>
            <a:ext cx="8916781" cy="1030706"/>
          </a:xfrm>
          <a:prstGeom prst="rect">
            <a:avLst/>
          </a:prstGeom>
          <a:noFill/>
        </p:spPr>
        <p:txBody>
          <a:bodyPr vert="horz" lIns="91440" tIns="45720" rIns="91440" bIns="45720" rtlCol="0" anchor="ctr" anchorCtr="0">
            <a:noAutofit/>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buNone/>
            </a:pPr>
            <a:r>
              <a:rPr lang="en-US" sz="1600">
                <a:latin typeface="Arial"/>
                <a:ea typeface="+mn-ea"/>
                <a:cs typeface="+mn-cs"/>
              </a:rPr>
              <a:t>Focus on the </a:t>
            </a:r>
            <a:r>
              <a:rPr lang="en-US" sz="1600" b="1">
                <a:latin typeface="Arial"/>
                <a:ea typeface="+mn-ea"/>
                <a:cs typeface="+mn-cs"/>
              </a:rPr>
              <a:t>branding, fonts, color palette and layout </a:t>
            </a:r>
            <a:r>
              <a:rPr lang="en-US" sz="1600">
                <a:latin typeface="Arial"/>
                <a:ea typeface="+mn-ea"/>
                <a:cs typeface="+mn-cs"/>
              </a:rPr>
              <a:t>to ensure core Employee Center components are in line with your company’s brand standards.</a:t>
            </a:r>
            <a:endParaRPr lang="en-US" sz="1600"/>
          </a:p>
        </p:txBody>
      </p:sp>
      <p:sp>
        <p:nvSpPr>
          <p:cNvPr id="12" name="Rectangle">
            <a:extLst>
              <a:ext uri="{FF2B5EF4-FFF2-40B4-BE49-F238E27FC236}">
                <a16:creationId xmlns:a16="http://schemas.microsoft.com/office/drawing/2014/main" id="{9D8B2B9D-7598-0EC8-3C5D-E8401359A1B3}"/>
              </a:ext>
            </a:extLst>
          </p:cNvPr>
          <p:cNvSpPr/>
          <p:nvPr/>
        </p:nvSpPr>
        <p:spPr>
          <a:xfrm>
            <a:off x="1063253" y="1344588"/>
            <a:ext cx="9331575" cy="1021968"/>
          </a:xfrm>
          <a:prstGeom prst="rect">
            <a:avLst/>
          </a:prstGeom>
          <a:noFill/>
          <a:ln w="19050" cap="flat">
            <a:solidFill>
              <a:schemeClr val="tx2">
                <a:alpha val="50000"/>
              </a:schemeClr>
            </a:solidFill>
            <a:prstDash val="solid"/>
            <a:miter lim="400000"/>
          </a:ln>
          <a:effectLst/>
        </p:spPr>
        <p:txBody>
          <a:bodyPr wrap="square" lIns="42333" tIns="42333" rIns="42333" bIns="42333" numCol="1" anchor="ctr">
            <a:noAutofit/>
          </a:bodyPr>
          <a:lstStyle/>
          <a:p>
            <a:pPr algn="ctr"/>
            <a:endParaRPr b="1">
              <a:solidFill>
                <a:schemeClr val="bg1"/>
              </a:solidFill>
            </a:endParaRPr>
          </a:p>
        </p:txBody>
      </p:sp>
      <p:sp>
        <p:nvSpPr>
          <p:cNvPr id="13" name="Oval 12">
            <a:extLst>
              <a:ext uri="{FF2B5EF4-FFF2-40B4-BE49-F238E27FC236}">
                <a16:creationId xmlns:a16="http://schemas.microsoft.com/office/drawing/2014/main" id="{B98C1BD3-9CA5-01B7-ECFD-5CEED60B69DB}"/>
              </a:ext>
            </a:extLst>
          </p:cNvPr>
          <p:cNvSpPr/>
          <p:nvPr/>
        </p:nvSpPr>
        <p:spPr>
          <a:xfrm>
            <a:off x="803508" y="1564400"/>
            <a:ext cx="519489" cy="533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1</a:t>
            </a:r>
          </a:p>
        </p:txBody>
      </p:sp>
      <p:sp>
        <p:nvSpPr>
          <p:cNvPr id="14" name="Content Placeholder 8">
            <a:extLst>
              <a:ext uri="{FF2B5EF4-FFF2-40B4-BE49-F238E27FC236}">
                <a16:creationId xmlns:a16="http://schemas.microsoft.com/office/drawing/2014/main" id="{C933AFBD-8D52-5C6A-917D-39AC27E67684}"/>
              </a:ext>
            </a:extLst>
          </p:cNvPr>
          <p:cNvSpPr txBox="1">
            <a:spLocks/>
          </p:cNvSpPr>
          <p:nvPr/>
        </p:nvSpPr>
        <p:spPr bwMode="gray">
          <a:xfrm>
            <a:off x="1471875" y="2497185"/>
            <a:ext cx="7563671" cy="1030706"/>
          </a:xfrm>
          <a:prstGeom prst="rect">
            <a:avLst/>
          </a:prstGeom>
          <a:noFill/>
        </p:spPr>
        <p:txBody>
          <a:bodyPr vert="horz" lIns="91440" tIns="45720" rIns="91440" bIns="45720" rtlCol="0" anchor="ctr" anchorCtr="0">
            <a:noAutofit/>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buNone/>
            </a:pPr>
            <a:r>
              <a:rPr lang="en-US" sz="1600">
                <a:latin typeface="Arial"/>
                <a:ea typeface="+mn-ea"/>
                <a:cs typeface="+mn-cs"/>
              </a:rPr>
              <a:t>Imagery adds value. Begin getting approved </a:t>
            </a:r>
            <a:r>
              <a:rPr lang="en-US" sz="1600" b="1">
                <a:latin typeface="Arial"/>
                <a:ea typeface="+mn-ea"/>
                <a:cs typeface="+mn-cs"/>
              </a:rPr>
              <a:t>stock images and icons </a:t>
            </a:r>
            <a:r>
              <a:rPr lang="en-US" sz="1600">
                <a:latin typeface="Arial"/>
                <a:ea typeface="+mn-ea"/>
                <a:cs typeface="+mn-cs"/>
              </a:rPr>
              <a:t>together as early as possible.</a:t>
            </a:r>
          </a:p>
        </p:txBody>
      </p:sp>
      <p:sp>
        <p:nvSpPr>
          <p:cNvPr id="15" name="Rectangle">
            <a:extLst>
              <a:ext uri="{FF2B5EF4-FFF2-40B4-BE49-F238E27FC236}">
                <a16:creationId xmlns:a16="http://schemas.microsoft.com/office/drawing/2014/main" id="{1FCACD04-AB42-9E03-D962-222B63178EAE}"/>
              </a:ext>
            </a:extLst>
          </p:cNvPr>
          <p:cNvSpPr/>
          <p:nvPr/>
        </p:nvSpPr>
        <p:spPr>
          <a:xfrm>
            <a:off x="1063253" y="2505733"/>
            <a:ext cx="9331575" cy="1021968"/>
          </a:xfrm>
          <a:prstGeom prst="rect">
            <a:avLst/>
          </a:prstGeom>
          <a:noFill/>
          <a:ln w="19050" cap="flat">
            <a:solidFill>
              <a:schemeClr val="tx2">
                <a:alpha val="50000"/>
              </a:schemeClr>
            </a:solidFill>
            <a:prstDash val="solid"/>
            <a:miter lim="400000"/>
          </a:ln>
          <a:effectLst/>
        </p:spPr>
        <p:txBody>
          <a:bodyPr wrap="square" lIns="42333" tIns="42333" rIns="42333" bIns="42333" numCol="1" anchor="ctr">
            <a:noAutofit/>
          </a:bodyPr>
          <a:lstStyle/>
          <a:p>
            <a:pPr algn="ctr"/>
            <a:endParaRPr b="1">
              <a:solidFill>
                <a:schemeClr val="bg1"/>
              </a:solidFill>
            </a:endParaRPr>
          </a:p>
        </p:txBody>
      </p:sp>
      <p:sp>
        <p:nvSpPr>
          <p:cNvPr id="16" name="Oval 15">
            <a:extLst>
              <a:ext uri="{FF2B5EF4-FFF2-40B4-BE49-F238E27FC236}">
                <a16:creationId xmlns:a16="http://schemas.microsoft.com/office/drawing/2014/main" id="{07ABD791-08BD-95C6-A35B-7C2350463B24}"/>
              </a:ext>
            </a:extLst>
          </p:cNvPr>
          <p:cNvSpPr/>
          <p:nvPr/>
        </p:nvSpPr>
        <p:spPr>
          <a:xfrm>
            <a:off x="803508" y="2725545"/>
            <a:ext cx="519489" cy="533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2</a:t>
            </a:r>
          </a:p>
        </p:txBody>
      </p:sp>
      <p:sp>
        <p:nvSpPr>
          <p:cNvPr id="17" name="Content Placeholder 8">
            <a:extLst>
              <a:ext uri="{FF2B5EF4-FFF2-40B4-BE49-F238E27FC236}">
                <a16:creationId xmlns:a16="http://schemas.microsoft.com/office/drawing/2014/main" id="{2090726F-6CC6-0614-B010-95CC8E4CD52D}"/>
              </a:ext>
            </a:extLst>
          </p:cNvPr>
          <p:cNvSpPr txBox="1">
            <a:spLocks/>
          </p:cNvSpPr>
          <p:nvPr/>
        </p:nvSpPr>
        <p:spPr bwMode="gray">
          <a:xfrm>
            <a:off x="1471875" y="3666879"/>
            <a:ext cx="7563670" cy="1030706"/>
          </a:xfrm>
          <a:prstGeom prst="rect">
            <a:avLst/>
          </a:prstGeom>
          <a:noFill/>
        </p:spPr>
        <p:txBody>
          <a:bodyPr vert="horz" lIns="91440" tIns="45720" rIns="91440" bIns="45720" rtlCol="0" anchor="ctr" anchorCtr="0">
            <a:noAutofit/>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buNone/>
            </a:pPr>
            <a:r>
              <a:rPr lang="en-US" sz="1600">
                <a:latin typeface="Arial"/>
                <a:ea typeface="+mn-ea"/>
                <a:cs typeface="+mn-cs"/>
              </a:rPr>
              <a:t>Make searching and navigation easy through a </a:t>
            </a:r>
            <a:r>
              <a:rPr lang="en-US" sz="1600" b="1">
                <a:latin typeface="Arial"/>
                <a:ea typeface="+mn-ea"/>
                <a:cs typeface="+mn-cs"/>
              </a:rPr>
              <a:t>well-defined, worker-friendly taxonomy structure.</a:t>
            </a:r>
          </a:p>
        </p:txBody>
      </p:sp>
      <p:sp>
        <p:nvSpPr>
          <p:cNvPr id="24" name="Rectangle">
            <a:extLst>
              <a:ext uri="{FF2B5EF4-FFF2-40B4-BE49-F238E27FC236}">
                <a16:creationId xmlns:a16="http://schemas.microsoft.com/office/drawing/2014/main" id="{42240F09-15E3-CE5B-C9E4-F2AC90F4504A}"/>
              </a:ext>
            </a:extLst>
          </p:cNvPr>
          <p:cNvSpPr/>
          <p:nvPr/>
        </p:nvSpPr>
        <p:spPr>
          <a:xfrm>
            <a:off x="1063253" y="3675427"/>
            <a:ext cx="9331575" cy="1021968"/>
          </a:xfrm>
          <a:prstGeom prst="rect">
            <a:avLst/>
          </a:prstGeom>
          <a:noFill/>
          <a:ln w="19050" cap="flat">
            <a:solidFill>
              <a:schemeClr val="tx2">
                <a:alpha val="50000"/>
              </a:schemeClr>
            </a:solidFill>
            <a:prstDash val="solid"/>
            <a:miter lim="400000"/>
          </a:ln>
          <a:effectLst/>
        </p:spPr>
        <p:txBody>
          <a:bodyPr wrap="square" lIns="42333" tIns="42333" rIns="42333" bIns="42333" numCol="1" anchor="ctr">
            <a:noAutofit/>
          </a:bodyPr>
          <a:lstStyle/>
          <a:p>
            <a:pPr algn="ctr"/>
            <a:endParaRPr b="1">
              <a:solidFill>
                <a:schemeClr val="bg1"/>
              </a:solidFill>
            </a:endParaRPr>
          </a:p>
        </p:txBody>
      </p:sp>
      <p:sp>
        <p:nvSpPr>
          <p:cNvPr id="26" name="Oval 25">
            <a:extLst>
              <a:ext uri="{FF2B5EF4-FFF2-40B4-BE49-F238E27FC236}">
                <a16:creationId xmlns:a16="http://schemas.microsoft.com/office/drawing/2014/main" id="{FFD0053A-7FF6-185F-3987-D3526FC8CA10}"/>
              </a:ext>
            </a:extLst>
          </p:cNvPr>
          <p:cNvSpPr/>
          <p:nvPr/>
        </p:nvSpPr>
        <p:spPr>
          <a:xfrm>
            <a:off x="803508" y="3895239"/>
            <a:ext cx="519489" cy="533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3</a:t>
            </a:r>
          </a:p>
        </p:txBody>
      </p:sp>
      <p:sp>
        <p:nvSpPr>
          <p:cNvPr id="27" name="Content Placeholder 8">
            <a:extLst>
              <a:ext uri="{FF2B5EF4-FFF2-40B4-BE49-F238E27FC236}">
                <a16:creationId xmlns:a16="http://schemas.microsoft.com/office/drawing/2014/main" id="{E900E2FF-0138-B7B3-1135-FCC5E1BB68E9}"/>
              </a:ext>
            </a:extLst>
          </p:cNvPr>
          <p:cNvSpPr txBox="1">
            <a:spLocks/>
          </p:cNvSpPr>
          <p:nvPr/>
        </p:nvSpPr>
        <p:spPr bwMode="gray">
          <a:xfrm>
            <a:off x="1477495" y="4828024"/>
            <a:ext cx="8795993" cy="1030706"/>
          </a:xfrm>
          <a:prstGeom prst="rect">
            <a:avLst/>
          </a:prstGeom>
          <a:noFill/>
        </p:spPr>
        <p:txBody>
          <a:bodyPr vert="horz" lIns="91440" tIns="45720" rIns="91440" bIns="45720" rtlCol="0" anchor="ctr" anchorCtr="0">
            <a:noAutofit/>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Gilroy" panose="00000500000000000000" pitchFamily="50" charset="0"/>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buNone/>
            </a:pPr>
            <a:r>
              <a:rPr lang="en-US" sz="1600">
                <a:latin typeface="Arial"/>
                <a:ea typeface="+mn-ea"/>
                <a:cs typeface="+mn-cs"/>
              </a:rPr>
              <a:t>Focus on improving </a:t>
            </a:r>
            <a:r>
              <a:rPr lang="en-US" sz="1600" b="1">
                <a:latin typeface="Arial"/>
                <a:ea typeface="+mn-ea"/>
                <a:cs typeface="+mn-cs"/>
              </a:rPr>
              <a:t>native capabilities through design</a:t>
            </a:r>
            <a:r>
              <a:rPr lang="en-US" sz="1600">
                <a:latin typeface="Arial"/>
                <a:ea typeface="+mn-ea"/>
                <a:cs typeface="+mn-cs"/>
              </a:rPr>
              <a:t>, without altering functionality. Refer to the </a:t>
            </a:r>
            <a:r>
              <a:rPr lang="en-US" sz="1600" b="1">
                <a:latin typeface="Arial"/>
                <a:ea typeface="+mn-ea"/>
                <a:cs typeface="+mn-cs"/>
              </a:rPr>
              <a:t>out-of-the-box</a:t>
            </a:r>
            <a:r>
              <a:rPr lang="en-US" sz="1600">
                <a:latin typeface="Arial"/>
                <a:ea typeface="+mn-ea"/>
                <a:cs typeface="+mn-cs"/>
              </a:rPr>
              <a:t> before creating custom.</a:t>
            </a:r>
          </a:p>
        </p:txBody>
      </p:sp>
      <p:sp>
        <p:nvSpPr>
          <p:cNvPr id="32" name="Rectangle">
            <a:extLst>
              <a:ext uri="{FF2B5EF4-FFF2-40B4-BE49-F238E27FC236}">
                <a16:creationId xmlns:a16="http://schemas.microsoft.com/office/drawing/2014/main" id="{6E8E39B1-FB74-EDCD-B86A-D12E4DA4945B}"/>
              </a:ext>
            </a:extLst>
          </p:cNvPr>
          <p:cNvSpPr/>
          <p:nvPr/>
        </p:nvSpPr>
        <p:spPr>
          <a:xfrm>
            <a:off x="1063253" y="4836572"/>
            <a:ext cx="9331575" cy="1021968"/>
          </a:xfrm>
          <a:prstGeom prst="rect">
            <a:avLst/>
          </a:prstGeom>
          <a:noFill/>
          <a:ln w="19050" cap="flat">
            <a:solidFill>
              <a:schemeClr val="tx2">
                <a:alpha val="50000"/>
              </a:schemeClr>
            </a:solidFill>
            <a:prstDash val="solid"/>
            <a:miter lim="400000"/>
          </a:ln>
          <a:effectLst/>
        </p:spPr>
        <p:txBody>
          <a:bodyPr wrap="square" lIns="42333" tIns="42333" rIns="42333" bIns="42333" numCol="1" anchor="ctr">
            <a:noAutofit/>
          </a:bodyPr>
          <a:lstStyle/>
          <a:p>
            <a:pPr algn="ctr"/>
            <a:endParaRPr b="1">
              <a:solidFill>
                <a:schemeClr val="bg1"/>
              </a:solidFill>
            </a:endParaRPr>
          </a:p>
        </p:txBody>
      </p:sp>
      <p:sp>
        <p:nvSpPr>
          <p:cNvPr id="33" name="Oval 32">
            <a:extLst>
              <a:ext uri="{FF2B5EF4-FFF2-40B4-BE49-F238E27FC236}">
                <a16:creationId xmlns:a16="http://schemas.microsoft.com/office/drawing/2014/main" id="{7C946EFF-050C-83F9-5C25-83F082570C16}"/>
              </a:ext>
            </a:extLst>
          </p:cNvPr>
          <p:cNvSpPr/>
          <p:nvPr/>
        </p:nvSpPr>
        <p:spPr>
          <a:xfrm>
            <a:off x="803508" y="5056384"/>
            <a:ext cx="519489" cy="533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4</a:t>
            </a:r>
          </a:p>
        </p:txBody>
      </p:sp>
      <p:sp>
        <p:nvSpPr>
          <p:cNvPr id="34" name="Oval 33">
            <a:extLst>
              <a:ext uri="{FF2B5EF4-FFF2-40B4-BE49-F238E27FC236}">
                <a16:creationId xmlns:a16="http://schemas.microsoft.com/office/drawing/2014/main" id="{D51AC333-109E-12C2-5505-8349E492423A}"/>
              </a:ext>
            </a:extLst>
          </p:cNvPr>
          <p:cNvSpPr/>
          <p:nvPr/>
        </p:nvSpPr>
        <p:spPr>
          <a:xfrm>
            <a:off x="9000920" y="2161747"/>
            <a:ext cx="2771333" cy="2878548"/>
          </a:xfrm>
          <a:prstGeom prst="ellipse">
            <a:avLst/>
          </a:prstGeom>
          <a:solidFill>
            <a:schemeClr val="tx1">
              <a:lumMod val="60000"/>
              <a:lumOff val="40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FFFFFF"/>
              </a:solidFill>
              <a:latin typeface="Avenir Book" charset="0"/>
              <a:ea typeface="Avenir Book" charset="0"/>
              <a:cs typeface="Avenir Book" charset="0"/>
            </a:endParaRPr>
          </a:p>
        </p:txBody>
      </p:sp>
      <p:pic>
        <p:nvPicPr>
          <p:cNvPr id="35" name="Picture 34" descr="A picture containing person, person, wall, indoor&#10;&#10;Description automatically generated">
            <a:extLst>
              <a:ext uri="{FF2B5EF4-FFF2-40B4-BE49-F238E27FC236}">
                <a16:creationId xmlns:a16="http://schemas.microsoft.com/office/drawing/2014/main" id="{5DC45DC5-A59A-EAA2-635D-DF22254257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28075" y="2344441"/>
            <a:ext cx="2497608" cy="2502679"/>
          </a:xfrm>
          <a:prstGeom prst="ellipse">
            <a:avLst/>
          </a:prstGeom>
          <a:ln w="28575" cap="rnd">
            <a:solidFill>
              <a:schemeClr val="tx2"/>
            </a:solidFill>
            <a:prstDash val="solid"/>
          </a:ln>
          <a:effectLst/>
        </p:spPr>
      </p:pic>
    </p:spTree>
    <p:extLst>
      <p:ext uri="{BB962C8B-B14F-4D97-AF65-F5344CB8AC3E}">
        <p14:creationId xmlns:p14="http://schemas.microsoft.com/office/powerpoint/2010/main" val="4013659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EC Portal Name Voting Exercise</a:t>
            </a:r>
          </a:p>
        </p:txBody>
      </p:sp>
      <p:sp>
        <p:nvSpPr>
          <p:cNvPr id="8" name="Content Placeholder 9">
            <a:extLst>
              <a:ext uri="{FF2B5EF4-FFF2-40B4-BE49-F238E27FC236}">
                <a16:creationId xmlns:a16="http://schemas.microsoft.com/office/drawing/2014/main" id="{83929923-1B2F-5068-2D3B-C49EBDBEAA50}"/>
              </a:ext>
            </a:extLst>
          </p:cNvPr>
          <p:cNvSpPr txBox="1">
            <a:spLocks/>
          </p:cNvSpPr>
          <p:nvPr/>
        </p:nvSpPr>
        <p:spPr>
          <a:xfrm>
            <a:off x="894781" y="1607793"/>
            <a:ext cx="5201220" cy="4219082"/>
          </a:xfrm>
          <a:prstGeom prst="rect">
            <a:avLst/>
          </a:prstGeom>
        </p:spPr>
        <p:txBody>
          <a:bodyPr lIns="91416" tIns="45708" rIns="91416" bIns="45708" anchor="t"/>
          <a:lst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1800" b="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Font typeface="Monaco" pitchFamily="2" charset="77"/>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338D"/>
                </a:solidFill>
                <a:effectLst/>
                <a:uLnTx/>
                <a:uFillTx/>
                <a:latin typeface="Arial"/>
                <a:ea typeface="+mn-ea"/>
                <a:cs typeface="+mn-cs"/>
              </a:rPr>
              <a:t>Below are some current ideas for our EC Portal name:</a:t>
            </a:r>
          </a:p>
          <a:p>
            <a:pPr marL="285750" lvl="1" indent="-285750">
              <a:buFont typeface="Arial" panose="020B0604020202020204" pitchFamily="34" charset="0"/>
              <a:buChar char="•"/>
            </a:pPr>
            <a:r>
              <a:rPr lang="en-US" sz="1600" b="1" err="1">
                <a:solidFill>
                  <a:srgbClr val="00338D"/>
                </a:solidFill>
                <a:highlight>
                  <a:srgbClr val="FFFF00"/>
                </a:highlight>
                <a:latin typeface="Arial"/>
              </a:rPr>
              <a:t>MyChevron</a:t>
            </a:r>
            <a:endParaRPr lang="en-US" sz="1600" b="1">
              <a:solidFill>
                <a:srgbClr val="00338D"/>
              </a:solidFill>
              <a:highlight>
                <a:srgbClr val="FFFF00"/>
              </a:highlight>
              <a:latin typeface="Arial"/>
            </a:endParaRPr>
          </a:p>
          <a:p>
            <a:pPr marL="285750" lvl="1" indent="-285750">
              <a:buFont typeface="Arial" panose="020B0604020202020204" pitchFamily="34" charset="0"/>
              <a:buChar char="•"/>
            </a:pPr>
            <a:r>
              <a:rPr lang="en-US" sz="1600" b="1" err="1">
                <a:solidFill>
                  <a:srgbClr val="00338D"/>
                </a:solidFill>
                <a:highlight>
                  <a:srgbClr val="FFFF00"/>
                </a:highlight>
                <a:latin typeface="Arial"/>
              </a:rPr>
              <a:t>ChevronPortal</a:t>
            </a:r>
            <a:endParaRPr lang="en-US" sz="1600" b="1">
              <a:solidFill>
                <a:srgbClr val="00338D"/>
              </a:solidFill>
              <a:highlight>
                <a:srgbClr val="FFFF00"/>
              </a:highlight>
              <a:latin typeface="Arial"/>
              <a:cs typeface="Arial"/>
            </a:endParaRPr>
          </a:p>
          <a:p>
            <a:pPr marL="285750" lvl="1" indent="-285750">
              <a:buFont typeface="Arial" panose="020B0604020202020204" pitchFamily="34" charset="0"/>
              <a:buChar char="•"/>
            </a:pPr>
            <a:r>
              <a:rPr kumimoji="0" lang="en-US" sz="1600" b="1" i="0" u="none" strike="noStrike" kern="1200" cap="none" spc="0" normalizeH="0" baseline="0" noProof="0" err="1">
                <a:ln>
                  <a:noFill/>
                </a:ln>
                <a:solidFill>
                  <a:srgbClr val="00338D"/>
                </a:solidFill>
                <a:effectLst/>
                <a:highlight>
                  <a:srgbClr val="FFFF00"/>
                </a:highlight>
                <a:uLnTx/>
                <a:uFillTx/>
                <a:latin typeface="Arial"/>
                <a:ea typeface="+mn-ea"/>
                <a:cs typeface="+mn-cs"/>
              </a:rPr>
              <a:t>MyPortal</a:t>
            </a:r>
            <a:endParaRPr kumimoji="0" lang="en-US" sz="1600" b="1" i="0" u="none" strike="noStrike" kern="1200" cap="none" spc="0" normalizeH="0" baseline="0" noProof="0">
              <a:ln>
                <a:noFill/>
              </a:ln>
              <a:solidFill>
                <a:srgbClr val="00338D"/>
              </a:solidFill>
              <a:effectLst/>
              <a:highlight>
                <a:srgbClr val="FFFF00"/>
              </a:highlight>
              <a:uLnTx/>
              <a:uFillTx/>
              <a:latin typeface="Arial"/>
              <a:ea typeface="+mn-ea"/>
              <a:cs typeface="+mn-cs"/>
            </a:endParaRPr>
          </a:p>
          <a:p>
            <a:pPr marL="285750" lvl="1" indent="-285750">
              <a:buFont typeface="Arial" panose="020B0604020202020204" pitchFamily="34" charset="0"/>
              <a:buChar char="•"/>
            </a:pPr>
            <a:r>
              <a:rPr lang="en-US" sz="1600" b="1" err="1">
                <a:solidFill>
                  <a:srgbClr val="00338D"/>
                </a:solidFill>
                <a:highlight>
                  <a:srgbClr val="FFFF00"/>
                </a:highlight>
                <a:latin typeface="Arial"/>
              </a:rPr>
              <a:t>ChevronCentral</a:t>
            </a:r>
            <a:endParaRPr lang="en-US" sz="1600" b="1">
              <a:solidFill>
                <a:srgbClr val="00338D"/>
              </a:solidFill>
              <a:highlight>
                <a:srgbClr val="FFFF00"/>
              </a:highlight>
              <a:latin typeface="Arial"/>
            </a:endParaRPr>
          </a:p>
          <a:p>
            <a:pPr marL="285750" lvl="1" indent="-285750">
              <a:buFont typeface="Arial" panose="020B0604020202020204" pitchFamily="34" charset="0"/>
              <a:buChar char="•"/>
            </a:pPr>
            <a:r>
              <a:rPr kumimoji="0" lang="en-US" sz="1600" b="1" i="0" u="none" strike="noStrike" kern="1200" cap="none" spc="0" normalizeH="0" baseline="0" noProof="0" err="1">
                <a:ln>
                  <a:noFill/>
                </a:ln>
                <a:solidFill>
                  <a:srgbClr val="00338D"/>
                </a:solidFill>
                <a:effectLst/>
                <a:highlight>
                  <a:srgbClr val="FFFF00"/>
                </a:highlight>
                <a:uLnTx/>
                <a:uFillTx/>
                <a:latin typeface="Arial"/>
                <a:ea typeface="+mn-ea"/>
                <a:cs typeface="+mn-cs"/>
              </a:rPr>
              <a:t>ChevronCenter</a:t>
            </a:r>
            <a:endParaRPr kumimoji="0" lang="en-US" sz="1600" b="1" i="0" u="none" strike="noStrike" kern="1200" cap="none" spc="0" normalizeH="0" baseline="0" noProof="0">
              <a:ln>
                <a:noFill/>
              </a:ln>
              <a:solidFill>
                <a:srgbClr val="00338D"/>
              </a:solidFill>
              <a:effectLst/>
              <a:highlight>
                <a:srgbClr val="FFFF00"/>
              </a:highlight>
              <a:uLnTx/>
              <a:uFillTx/>
              <a:latin typeface="Arial"/>
              <a:ea typeface="+mn-ea"/>
              <a:cs typeface="+mn-cs"/>
            </a:endParaRPr>
          </a:p>
          <a:p>
            <a:pPr marL="285750" lvl="1" indent="-285750">
              <a:buFont typeface="Arial" panose="020B0604020202020204" pitchFamily="34" charset="0"/>
              <a:buChar char="•"/>
            </a:pPr>
            <a:r>
              <a:rPr lang="en-US" sz="1600" b="1" err="1">
                <a:solidFill>
                  <a:srgbClr val="00338D"/>
                </a:solidFill>
                <a:highlight>
                  <a:srgbClr val="FFFF00"/>
                </a:highlight>
                <a:latin typeface="Arial"/>
              </a:rPr>
              <a:t>ChevronCorner</a:t>
            </a:r>
            <a:endParaRPr lang="en-US" sz="1600" b="1">
              <a:solidFill>
                <a:srgbClr val="00338D"/>
              </a:solidFill>
              <a:highlight>
                <a:srgbClr val="FFFF00"/>
              </a:highlight>
              <a:latin typeface="Arial"/>
            </a:endParaRPr>
          </a:p>
          <a:p>
            <a:pPr marL="285750" lvl="1" indent="-285750">
              <a:buFont typeface="Arial" panose="020B0604020202020204" pitchFamily="34" charset="0"/>
              <a:buChar char="•"/>
            </a:pPr>
            <a:r>
              <a:rPr kumimoji="0" lang="en-US" sz="1600" b="1" i="0" u="none" strike="noStrike" kern="1200" cap="none" spc="0" normalizeH="0" baseline="0" noProof="0" err="1">
                <a:ln>
                  <a:noFill/>
                </a:ln>
                <a:solidFill>
                  <a:srgbClr val="00338D"/>
                </a:solidFill>
                <a:effectLst/>
                <a:highlight>
                  <a:srgbClr val="FFFF00"/>
                </a:highlight>
                <a:uLnTx/>
                <a:uFillTx/>
                <a:latin typeface="Arial"/>
                <a:ea typeface="+mn-ea"/>
                <a:cs typeface="+mn-cs"/>
              </a:rPr>
              <a:t>ChevronHub</a:t>
            </a:r>
            <a:endParaRPr kumimoji="0" lang="en-US" sz="1600" b="1" i="0" u="none" strike="noStrike" kern="1200" cap="none" spc="0" normalizeH="0" baseline="0" noProof="0">
              <a:ln>
                <a:noFill/>
              </a:ln>
              <a:solidFill>
                <a:srgbClr val="00338D"/>
              </a:solidFill>
              <a:effectLst/>
              <a:highlight>
                <a:srgbClr val="FFFF00"/>
              </a:highlight>
              <a:uLnTx/>
              <a:uFillTx/>
              <a:latin typeface="Arial"/>
              <a:ea typeface="+mn-ea"/>
              <a:cs typeface="+mn-cs"/>
            </a:endParaRPr>
          </a:p>
          <a:p>
            <a:pPr marL="285750" lvl="1" indent="-285750">
              <a:buFont typeface="Arial" panose="020B0604020202020204" pitchFamily="34" charset="0"/>
              <a:buChar char="•"/>
            </a:pPr>
            <a:r>
              <a:rPr lang="en-US" sz="1600" b="1" err="1">
                <a:solidFill>
                  <a:srgbClr val="00338D"/>
                </a:solidFill>
                <a:highlight>
                  <a:srgbClr val="FFFF00"/>
                </a:highlight>
                <a:latin typeface="Arial"/>
              </a:rPr>
              <a:t>MyHub</a:t>
            </a:r>
            <a:endParaRPr kumimoji="0" lang="en-US" sz="1600" b="1" i="0" u="none" strike="noStrike" kern="1200" cap="none" spc="0" normalizeH="0" baseline="0" noProof="0">
              <a:ln>
                <a:noFill/>
              </a:ln>
              <a:solidFill>
                <a:srgbClr val="00338D"/>
              </a:solidFill>
              <a:effectLst/>
              <a:highlight>
                <a:srgbClr val="FFFF00"/>
              </a:highlight>
              <a:uLnTx/>
              <a:uFillTx/>
              <a:latin typeface="Arial"/>
              <a:ea typeface="+mn-ea"/>
              <a:cs typeface="+mn-cs"/>
            </a:endParaRPr>
          </a:p>
        </p:txBody>
      </p:sp>
      <p:sp>
        <p:nvSpPr>
          <p:cNvPr id="2" name="Rectangle 1">
            <a:extLst>
              <a:ext uri="{FF2B5EF4-FFF2-40B4-BE49-F238E27FC236}">
                <a16:creationId xmlns:a16="http://schemas.microsoft.com/office/drawing/2014/main" id="{00C584DA-55CE-BE83-E58E-DAE276378BC4}"/>
              </a:ext>
            </a:extLst>
          </p:cNvPr>
          <p:cNvSpPr/>
          <p:nvPr/>
        </p:nvSpPr>
        <p:spPr>
          <a:xfrm>
            <a:off x="6351663" y="2461848"/>
            <a:ext cx="2859314" cy="251097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a:solidFill>
                  <a:schemeClr val="bg1"/>
                </a:solidFill>
              </a:rPr>
              <a:t>POLL EV QR CODE</a:t>
            </a:r>
          </a:p>
        </p:txBody>
      </p:sp>
      <p:grpSp>
        <p:nvGrpSpPr>
          <p:cNvPr id="4" name="Group 3">
            <a:extLst>
              <a:ext uri="{FF2B5EF4-FFF2-40B4-BE49-F238E27FC236}">
                <a16:creationId xmlns:a16="http://schemas.microsoft.com/office/drawing/2014/main" id="{0142B711-0883-6B35-111D-2F1FBC28C273}"/>
              </a:ext>
            </a:extLst>
          </p:cNvPr>
          <p:cNvGrpSpPr/>
          <p:nvPr/>
        </p:nvGrpSpPr>
        <p:grpSpPr>
          <a:xfrm>
            <a:off x="894781" y="1031125"/>
            <a:ext cx="10558827" cy="394467"/>
            <a:chOff x="963624" y="939782"/>
            <a:chExt cx="10558827" cy="394467"/>
          </a:xfrm>
        </p:grpSpPr>
        <p:sp>
          <p:nvSpPr>
            <p:cNvPr id="5" name="TextBox 4">
              <a:extLst>
                <a:ext uri="{FF2B5EF4-FFF2-40B4-BE49-F238E27FC236}">
                  <a16:creationId xmlns:a16="http://schemas.microsoft.com/office/drawing/2014/main" id="{219CDDF9-A97C-317C-DC63-D1D2B8BD50DE}"/>
                </a:ext>
              </a:extLst>
            </p:cNvPr>
            <p:cNvSpPr txBox="1"/>
            <p:nvPr/>
          </p:nvSpPr>
          <p:spPr>
            <a:xfrm>
              <a:off x="1359376" y="1033602"/>
              <a:ext cx="10122261" cy="281231"/>
            </a:xfrm>
            <a:prstGeom prst="rect">
              <a:avLst/>
            </a:prstGeom>
            <a:noFill/>
            <a:ln>
              <a:noFill/>
            </a:ln>
          </p:spPr>
          <p:txBody>
            <a:bodyPr wrap="square">
              <a:spAutoFit/>
            </a:bodyPr>
            <a:lstStyle/>
            <a:p>
              <a:pPr marR="0" lvl="0">
                <a:lnSpc>
                  <a:spcPct val="107000"/>
                </a:lnSpc>
                <a:spcBef>
                  <a:spcPts val="0"/>
                </a:spcBef>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Use the below link to submit your response.  </a:t>
              </a:r>
              <a:r>
                <a:rPr lang="en-US" sz="1200" b="1" kern="100">
                  <a:solidFill>
                    <a:schemeClr val="accent1"/>
                  </a:solidFill>
                  <a:ea typeface="Calibri" panose="020F0502020204030204" pitchFamily="34" charset="0"/>
                  <a:cs typeface="Times New Roman" panose="02020603050405020304" pitchFamily="18" charset="0"/>
                </a:rPr>
                <a:t>Consider names or phrases that would resonate with employees.</a:t>
              </a:r>
              <a:endParaRPr lang="en-US" sz="1200" b="1" kern="100">
                <a:solidFill>
                  <a:schemeClr val="accent1"/>
                </a:solidFill>
                <a:effectLst/>
                <a:ea typeface="Calibri" panose="020F0502020204030204" pitchFamily="34" charset="0"/>
                <a:cs typeface="Times New Roman" panose="02020603050405020304" pitchFamily="18" charset="0"/>
              </a:endParaRPr>
            </a:p>
          </p:txBody>
        </p:sp>
        <p:pic>
          <p:nvPicPr>
            <p:cNvPr id="6" name="Graphic 5" descr="Lightbulb and gear outline">
              <a:extLst>
                <a:ext uri="{FF2B5EF4-FFF2-40B4-BE49-F238E27FC236}">
                  <a16:creationId xmlns:a16="http://schemas.microsoft.com/office/drawing/2014/main" id="{BE69EF46-954C-0071-7FD0-90AD0D36A5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009373" y="939782"/>
              <a:ext cx="394467" cy="394467"/>
            </a:xfrm>
            <a:prstGeom prst="rect">
              <a:avLst/>
            </a:prstGeom>
          </p:spPr>
        </p:pic>
        <p:sp>
          <p:nvSpPr>
            <p:cNvPr id="7" name="Rectangle 6">
              <a:extLst>
                <a:ext uri="{FF2B5EF4-FFF2-40B4-BE49-F238E27FC236}">
                  <a16:creationId xmlns:a16="http://schemas.microsoft.com/office/drawing/2014/main" id="{FB5BCEFB-557E-A8CD-F759-A21CF62DF75B}"/>
                </a:ext>
              </a:extLst>
            </p:cNvPr>
            <p:cNvSpPr/>
            <p:nvPr/>
          </p:nvSpPr>
          <p:spPr>
            <a:xfrm>
              <a:off x="963624" y="952042"/>
              <a:ext cx="10558827" cy="369948"/>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spTree>
    <p:extLst>
      <p:ext uri="{BB962C8B-B14F-4D97-AF65-F5344CB8AC3E}">
        <p14:creationId xmlns:p14="http://schemas.microsoft.com/office/powerpoint/2010/main" val="1580716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709B85-3C58-4402-ADF6-E23F61C8A639}"/>
              </a:ext>
            </a:extLst>
          </p:cNvPr>
          <p:cNvSpPr>
            <a:spLocks noGrp="1"/>
          </p:cNvSpPr>
          <p:nvPr>
            <p:ph type="ctrTitle"/>
          </p:nvPr>
        </p:nvSpPr>
        <p:spPr>
          <a:xfrm>
            <a:off x="1538925" y="2074622"/>
            <a:ext cx="6263956" cy="2300407"/>
          </a:xfrm>
        </p:spPr>
        <p:txBody>
          <a:bodyPr/>
          <a:lstStyle/>
          <a:p>
            <a:r>
              <a:rPr lang="en-US" sz="8000"/>
              <a:t>EC Pro Overview:</a:t>
            </a:r>
            <a:br>
              <a:rPr lang="en-US" sz="8000"/>
            </a:br>
            <a:br>
              <a:rPr lang="en-US" sz="8000"/>
            </a:br>
            <a:r>
              <a:rPr lang="en-US" sz="8000"/>
              <a:t>Homepage &amp; Experiences</a:t>
            </a:r>
          </a:p>
        </p:txBody>
      </p:sp>
      <p:sp>
        <p:nvSpPr>
          <p:cNvPr id="3" name="Text Placeholder 2">
            <a:extLst>
              <a:ext uri="{FF2B5EF4-FFF2-40B4-BE49-F238E27FC236}">
                <a16:creationId xmlns:a16="http://schemas.microsoft.com/office/drawing/2014/main" id="{05424C3E-C2A4-443C-B9A7-8CCE36E51152}"/>
              </a:ext>
            </a:extLst>
          </p:cNvPr>
          <p:cNvSpPr>
            <a:spLocks noGrp="1"/>
          </p:cNvSpPr>
          <p:nvPr>
            <p:ph type="body" sz="quarter" idx="11"/>
          </p:nvPr>
        </p:nvSpPr>
        <p:spPr>
          <a:xfrm>
            <a:off x="1538925" y="5479839"/>
            <a:ext cx="6263956" cy="216000"/>
          </a:xfrm>
        </p:spPr>
        <p:txBody>
          <a:bodyPr/>
          <a:lstStyle/>
          <a:p>
            <a:r>
              <a:rPr lang="en-US"/>
              <a:t>FY24</a:t>
            </a:r>
          </a:p>
        </p:txBody>
      </p:sp>
      <p:sp>
        <p:nvSpPr>
          <p:cNvPr id="8" name="Title 1">
            <a:extLst>
              <a:ext uri="{FF2B5EF4-FFF2-40B4-BE49-F238E27FC236}">
                <a16:creationId xmlns:a16="http://schemas.microsoft.com/office/drawing/2014/main" id="{575A1B89-A5CB-46EF-A013-96A4C33883E7}"/>
              </a:ext>
            </a:extLst>
          </p:cNvPr>
          <p:cNvSpPr txBox="1">
            <a:spLocks/>
          </p:cNvSpPr>
          <p:nvPr/>
        </p:nvSpPr>
        <p:spPr>
          <a:xfrm>
            <a:off x="6995160" y="577950"/>
            <a:ext cx="8696574" cy="2438400"/>
          </a:xfrm>
          <a:prstGeom prst="rect">
            <a:avLst/>
          </a:prstGeom>
          <a:noFill/>
          <a:ln w="3175">
            <a:noFill/>
            <a:prstDash val="lgDash"/>
          </a:ln>
        </p:spPr>
        <p:txBody>
          <a:bodyPr vert="horz" lIns="0" tIns="0" rIns="0" bIns="0" rtlCol="0" anchor="t" anchorCtr="0">
            <a:noAutofit/>
          </a:bodyPr>
          <a:lstStyle>
            <a:lvl1pPr algn="l" defTabSz="914400" rtl="0" eaLnBrk="1" latinLnBrk="0" hangingPunct="1">
              <a:lnSpc>
                <a:spcPct val="70000"/>
              </a:lnSpc>
              <a:spcBef>
                <a:spcPct val="0"/>
              </a:spcBef>
              <a:buNone/>
              <a:defRPr sz="6600" kern="1200" baseline="0">
                <a:solidFill>
                  <a:schemeClr val="bg1"/>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endParaRPr kumimoji="0" lang="en-US" sz="7500" b="0" i="0" u="none" strike="noStrike" kern="1200" cap="none" spc="0" normalizeH="0" baseline="0" noProof="0">
              <a:ln>
                <a:noFill/>
              </a:ln>
              <a:solidFill>
                <a:srgbClr val="FFFFFF"/>
              </a:solidFill>
              <a:effectLst/>
              <a:uLnTx/>
              <a:uFillTx/>
              <a:latin typeface="KPMG Bold"/>
              <a:ea typeface="+mj-ea"/>
              <a:cs typeface="+mj-cs"/>
            </a:endParaRPr>
          </a:p>
        </p:txBody>
      </p:sp>
      <p:sp>
        <p:nvSpPr>
          <p:cNvPr id="9" name="Text Placeholder 8">
            <a:extLst>
              <a:ext uri="{FF2B5EF4-FFF2-40B4-BE49-F238E27FC236}">
                <a16:creationId xmlns:a16="http://schemas.microsoft.com/office/drawing/2014/main" id="{65070636-6129-41D2-94BB-4640847D3BCA}"/>
              </a:ext>
            </a:extLst>
          </p:cNvPr>
          <p:cNvSpPr txBox="1">
            <a:spLocks/>
          </p:cNvSpPr>
          <p:nvPr/>
        </p:nvSpPr>
        <p:spPr>
          <a:xfrm>
            <a:off x="6995160" y="3840643"/>
            <a:ext cx="1494175" cy="216000"/>
          </a:xfrm>
          <a:prstGeom prst="rect">
            <a:avLst/>
          </a:prstGeom>
          <a:ln w="3175">
            <a:noFill/>
            <a:prstDash val="lgDash"/>
          </a:ln>
        </p:spPr>
        <p:txBody>
          <a:bodyPr vert="horz" wrap="square" lIns="0" tIns="0" rIns="0" bIns="0" rtlCol="0" anchor="b" anchorCtr="0">
            <a:noAutofit/>
          </a:bodyPr>
          <a:lstStyle>
            <a:lvl1pPr marL="0" indent="0" algn="l" defTabSz="914400" rtl="0" eaLnBrk="1" latinLnBrk="0" hangingPunct="1">
              <a:lnSpc>
                <a:spcPct val="100000"/>
              </a:lnSpc>
              <a:spcBef>
                <a:spcPts val="0"/>
              </a:spcBef>
              <a:spcAft>
                <a:spcPts val="600"/>
              </a:spcAft>
              <a:buFontTx/>
              <a:buNone/>
              <a:defRPr sz="1400" b="1"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400" kern="1200">
                <a:solidFill>
                  <a:schemeClr val="bg1"/>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a:solidFill>
                  <a:schemeClr val="bg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a:solidFill>
                  <a:schemeClr val="bg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baseline="0">
                <a:solidFill>
                  <a:schemeClr val="bg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316534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23A0-504C-45BD-8CA6-4026871F88CA}"/>
              </a:ext>
            </a:extLst>
          </p:cNvPr>
          <p:cNvSpPr>
            <a:spLocks noGrp="1"/>
          </p:cNvSpPr>
          <p:nvPr>
            <p:ph type="title"/>
          </p:nvPr>
        </p:nvSpPr>
        <p:spPr/>
        <p:txBody>
          <a:bodyPr/>
          <a:lstStyle/>
          <a:p>
            <a:r>
              <a:rPr lang="en-GB" dirty="0"/>
              <a:t>Employee </a:t>
            </a:r>
            <a:r>
              <a:rPr lang="en-GB" dirty="0" err="1"/>
              <a:t>center</a:t>
            </a:r>
            <a:r>
              <a:rPr lang="en-GB" dirty="0"/>
              <a:t> components</a:t>
            </a:r>
          </a:p>
        </p:txBody>
      </p:sp>
      <p:sp>
        <p:nvSpPr>
          <p:cNvPr id="19" name="TextBox 18">
            <a:extLst>
              <a:ext uri="{FF2B5EF4-FFF2-40B4-BE49-F238E27FC236}">
                <a16:creationId xmlns:a16="http://schemas.microsoft.com/office/drawing/2014/main" id="{22FEA578-B7B3-4E34-93DA-1E2F6DCEFD63}"/>
              </a:ext>
            </a:extLst>
          </p:cNvPr>
          <p:cNvSpPr txBox="1"/>
          <p:nvPr/>
        </p:nvSpPr>
        <p:spPr>
          <a:xfrm>
            <a:off x="998400" y="987674"/>
            <a:ext cx="6384943" cy="738664"/>
          </a:xfrm>
          <a:prstGeom prst="rect">
            <a:avLst/>
          </a:prstGeom>
          <a:noFill/>
        </p:spPr>
        <p:txBody>
          <a:bodyPr wrap="square" lIns="0" tIns="0" rIns="0" bIns="0" rtlCol="0">
            <a:spAutoFit/>
          </a:bodyPr>
          <a:lstStyle/>
          <a:p>
            <a:pPr>
              <a:spcAft>
                <a:spcPts val="600"/>
              </a:spcAft>
            </a:pPr>
            <a:r>
              <a:rPr lang="en-US" sz="1600" dirty="0"/>
              <a:t>ServiceNow employee center provides a multi-departmental portal so employees stay engaged, productive, and informed, and can request services easily. </a:t>
            </a:r>
          </a:p>
        </p:txBody>
      </p:sp>
      <p:grpSp>
        <p:nvGrpSpPr>
          <p:cNvPr id="10" name="Group 9">
            <a:extLst>
              <a:ext uri="{FF2B5EF4-FFF2-40B4-BE49-F238E27FC236}">
                <a16:creationId xmlns:a16="http://schemas.microsoft.com/office/drawing/2014/main" id="{1443D513-F8F7-DA4D-2468-BC3C3CEDA6C4}"/>
              </a:ext>
            </a:extLst>
          </p:cNvPr>
          <p:cNvGrpSpPr/>
          <p:nvPr/>
        </p:nvGrpSpPr>
        <p:grpSpPr>
          <a:xfrm>
            <a:off x="3940002" y="2879988"/>
            <a:ext cx="2574686" cy="1359774"/>
            <a:chOff x="9287803" y="1022279"/>
            <a:chExt cx="2574686" cy="1359774"/>
          </a:xfrm>
        </p:grpSpPr>
        <p:cxnSp>
          <p:nvCxnSpPr>
            <p:cNvPr id="31" name="Straight Connector 30">
              <a:extLst>
                <a:ext uri="{FF2B5EF4-FFF2-40B4-BE49-F238E27FC236}">
                  <a16:creationId xmlns:a16="http://schemas.microsoft.com/office/drawing/2014/main" id="{2B62B56E-FE3C-4A9E-868E-BA7F82E42811}"/>
                </a:ext>
              </a:extLst>
            </p:cNvPr>
            <p:cNvCxnSpPr>
              <a:cxnSpLocks/>
              <a:endCxn id="32" idx="4"/>
            </p:cNvCxnSpPr>
            <p:nvPr/>
          </p:nvCxnSpPr>
          <p:spPr>
            <a:xfrm>
              <a:off x="9480836" y="1159260"/>
              <a:ext cx="0" cy="381419"/>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621AC919-A6AE-4305-8CBD-4D2BFA0BF63E}"/>
                </a:ext>
              </a:extLst>
            </p:cNvPr>
            <p:cNvSpPr/>
            <p:nvPr/>
          </p:nvSpPr>
          <p:spPr>
            <a:xfrm>
              <a:off x="9422221" y="1423449"/>
              <a:ext cx="117230" cy="117230"/>
            </a:xfrm>
            <a:prstGeom prst="ellipse">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37" name="Rectangle: Rounded Corners 36">
              <a:extLst>
                <a:ext uri="{FF2B5EF4-FFF2-40B4-BE49-F238E27FC236}">
                  <a16:creationId xmlns:a16="http://schemas.microsoft.com/office/drawing/2014/main" id="{C6069D6B-3BBC-4B73-974B-57799980D342}"/>
                </a:ext>
              </a:extLst>
            </p:cNvPr>
            <p:cNvSpPr/>
            <p:nvPr/>
          </p:nvSpPr>
          <p:spPr>
            <a:xfrm>
              <a:off x="9287803" y="1022279"/>
              <a:ext cx="2574686" cy="241285"/>
            </a:xfrm>
            <a:prstGeom prst="roundRect">
              <a:avLst>
                <a:gd name="adj" fmla="val 50000"/>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Header &amp; Mega Menu</a:t>
              </a:r>
            </a:p>
          </p:txBody>
        </p:sp>
        <p:sp>
          <p:nvSpPr>
            <p:cNvPr id="42" name="TextBox 41">
              <a:extLst>
                <a:ext uri="{FF2B5EF4-FFF2-40B4-BE49-F238E27FC236}">
                  <a16:creationId xmlns:a16="http://schemas.microsoft.com/office/drawing/2014/main" id="{41A95904-5A14-400B-BC87-EC67D502A97D}"/>
                </a:ext>
              </a:extLst>
            </p:cNvPr>
            <p:cNvSpPr txBox="1"/>
            <p:nvPr/>
          </p:nvSpPr>
          <p:spPr>
            <a:xfrm>
              <a:off x="9608213" y="1372616"/>
              <a:ext cx="2070753" cy="100943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dirty="0">
                  <a:ln>
                    <a:noFill/>
                  </a:ln>
                  <a:effectLst/>
                  <a:uLnTx/>
                  <a:uFillTx/>
                  <a:latin typeface="Univers 45 Light" pitchFamily="2" charset="0"/>
                  <a:ea typeface="+mn-ea"/>
                  <a:cs typeface="+mn-cs"/>
                </a:rPr>
                <a:t>Drive employee experience and engagement with quick access to frequent favorites including </a:t>
              </a:r>
              <a:r>
                <a:rPr lang="en-US" sz="1100" dirty="0">
                  <a:latin typeface="Univers 45 Light" pitchFamily="2" charset="0"/>
                </a:rPr>
                <a:t>My Career, My Work, My Applications, </a:t>
              </a:r>
              <a:r>
                <a:rPr kumimoji="0" lang="en-US" sz="1100" i="0" u="none" strike="noStrike" kern="1200" cap="none" spc="0" normalizeH="0" baseline="0" noProof="0" dirty="0">
                  <a:ln>
                    <a:noFill/>
                  </a:ln>
                  <a:effectLst/>
                  <a:uLnTx/>
                  <a:uFillTx/>
                  <a:latin typeface="Univers 45 Light" pitchFamily="2" charset="0"/>
                  <a:ea typeface="+mn-ea"/>
                  <a:cs typeface="+mn-cs"/>
                </a:rPr>
                <a:t>HR, IT and Knowledge Bases. </a:t>
              </a:r>
            </a:p>
          </p:txBody>
        </p:sp>
      </p:grpSp>
      <p:grpSp>
        <p:nvGrpSpPr>
          <p:cNvPr id="11" name="Group 10">
            <a:extLst>
              <a:ext uri="{FF2B5EF4-FFF2-40B4-BE49-F238E27FC236}">
                <a16:creationId xmlns:a16="http://schemas.microsoft.com/office/drawing/2014/main" id="{D4558107-F4BB-D675-E7ED-A9D9A848DCFB}"/>
              </a:ext>
            </a:extLst>
          </p:cNvPr>
          <p:cNvGrpSpPr/>
          <p:nvPr/>
        </p:nvGrpSpPr>
        <p:grpSpPr>
          <a:xfrm>
            <a:off x="3912498" y="1848260"/>
            <a:ext cx="2574686" cy="1368913"/>
            <a:chOff x="9285634" y="2385456"/>
            <a:chExt cx="2574686" cy="1368913"/>
          </a:xfrm>
        </p:grpSpPr>
        <p:cxnSp>
          <p:nvCxnSpPr>
            <p:cNvPr id="33" name="Straight Connector 32">
              <a:extLst>
                <a:ext uri="{FF2B5EF4-FFF2-40B4-BE49-F238E27FC236}">
                  <a16:creationId xmlns:a16="http://schemas.microsoft.com/office/drawing/2014/main" id="{4921CF79-C962-45D5-BD21-FEBFF2152253}"/>
                </a:ext>
              </a:extLst>
            </p:cNvPr>
            <p:cNvCxnSpPr>
              <a:cxnSpLocks/>
              <a:endCxn id="34" idx="4"/>
            </p:cNvCxnSpPr>
            <p:nvPr/>
          </p:nvCxnSpPr>
          <p:spPr>
            <a:xfrm flipH="1">
              <a:off x="9480836" y="2405625"/>
              <a:ext cx="2" cy="47668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34CE2E7-E8FB-4184-9E76-ADB03A0E7D4A}"/>
                </a:ext>
              </a:extLst>
            </p:cNvPr>
            <p:cNvSpPr/>
            <p:nvPr/>
          </p:nvSpPr>
          <p:spPr>
            <a:xfrm>
              <a:off x="9422221" y="2765077"/>
              <a:ext cx="117230" cy="117230"/>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38" name="Rectangle: Rounded Corners 37">
              <a:extLst>
                <a:ext uri="{FF2B5EF4-FFF2-40B4-BE49-F238E27FC236}">
                  <a16:creationId xmlns:a16="http://schemas.microsoft.com/office/drawing/2014/main" id="{5D76B943-B532-431F-BE18-E49535EB61F5}"/>
                </a:ext>
              </a:extLst>
            </p:cNvPr>
            <p:cNvSpPr/>
            <p:nvPr/>
          </p:nvSpPr>
          <p:spPr>
            <a:xfrm>
              <a:off x="9285634" y="2385456"/>
              <a:ext cx="2574686"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prstClr val="white"/>
                  </a:solidFill>
                  <a:latin typeface="Arial"/>
                </a:rPr>
                <a:t>Landing Pages</a:t>
              </a:r>
              <a:endParaRPr kumimoji="0" lang="en-US" sz="900" b="1" i="0" u="none" strike="noStrike" kern="1200" cap="none" spc="0" normalizeH="0" baseline="0" noProof="0">
                <a:ln>
                  <a:noFill/>
                </a:ln>
                <a:solidFill>
                  <a:prstClr val="white"/>
                </a:solidFill>
                <a:effectLst/>
                <a:uLnTx/>
                <a:uFillTx/>
                <a:latin typeface="Arial"/>
                <a:ea typeface="+mn-ea"/>
                <a:cs typeface="+mn-cs"/>
              </a:endParaRPr>
            </a:p>
          </p:txBody>
        </p:sp>
        <p:sp>
          <p:nvSpPr>
            <p:cNvPr id="43" name="TextBox 42">
              <a:extLst>
                <a:ext uri="{FF2B5EF4-FFF2-40B4-BE49-F238E27FC236}">
                  <a16:creationId xmlns:a16="http://schemas.microsoft.com/office/drawing/2014/main" id="{B83437D7-7417-4354-817A-9B49701CCC5D}"/>
                </a:ext>
              </a:extLst>
            </p:cNvPr>
            <p:cNvSpPr txBox="1"/>
            <p:nvPr/>
          </p:nvSpPr>
          <p:spPr>
            <a:xfrm>
              <a:off x="9608215" y="2744932"/>
              <a:ext cx="2070747" cy="100943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dirty="0">
                  <a:ln>
                    <a:noFill/>
                  </a:ln>
                  <a:effectLst/>
                  <a:uLnTx/>
                  <a:uFillTx/>
                  <a:latin typeface="Univers 45 Light" pitchFamily="2" charset="0"/>
                  <a:ea typeface="+mn-ea"/>
                  <a:cs typeface="+mn-cs"/>
                </a:rPr>
                <a:t>Configurable template to align with your branding and style guide across the enterprise.</a:t>
              </a:r>
            </a:p>
          </p:txBody>
        </p:sp>
      </p:grpSp>
      <p:grpSp>
        <p:nvGrpSpPr>
          <p:cNvPr id="12" name="Group 11">
            <a:extLst>
              <a:ext uri="{FF2B5EF4-FFF2-40B4-BE49-F238E27FC236}">
                <a16:creationId xmlns:a16="http://schemas.microsoft.com/office/drawing/2014/main" id="{DACBABC0-2D63-501E-7423-8E99BC6079CE}"/>
              </a:ext>
            </a:extLst>
          </p:cNvPr>
          <p:cNvGrpSpPr/>
          <p:nvPr/>
        </p:nvGrpSpPr>
        <p:grpSpPr>
          <a:xfrm>
            <a:off x="3860644" y="4142509"/>
            <a:ext cx="2574686" cy="1352043"/>
            <a:chOff x="9285634" y="3612803"/>
            <a:chExt cx="2574686" cy="1352043"/>
          </a:xfrm>
        </p:grpSpPr>
        <p:cxnSp>
          <p:nvCxnSpPr>
            <p:cNvPr id="23" name="Straight Connector 22">
              <a:extLst>
                <a:ext uri="{FF2B5EF4-FFF2-40B4-BE49-F238E27FC236}">
                  <a16:creationId xmlns:a16="http://schemas.microsoft.com/office/drawing/2014/main" id="{9BD1D5F2-86F8-4658-8135-9E0B2E907CAD}"/>
                </a:ext>
              </a:extLst>
            </p:cNvPr>
            <p:cNvCxnSpPr>
              <a:cxnSpLocks/>
            </p:cNvCxnSpPr>
            <p:nvPr/>
          </p:nvCxnSpPr>
          <p:spPr>
            <a:xfrm>
              <a:off x="9480836" y="3797999"/>
              <a:ext cx="0" cy="27458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274D4881-6C1A-40B1-A1D0-DB1EEF40BB60}"/>
                </a:ext>
              </a:extLst>
            </p:cNvPr>
            <p:cNvSpPr/>
            <p:nvPr/>
          </p:nvSpPr>
          <p:spPr>
            <a:xfrm>
              <a:off x="9419616" y="3980144"/>
              <a:ext cx="117230" cy="117230"/>
            </a:xfrm>
            <a:prstGeom prst="ellipse">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44" name="TextBox 43">
              <a:extLst>
                <a:ext uri="{FF2B5EF4-FFF2-40B4-BE49-F238E27FC236}">
                  <a16:creationId xmlns:a16="http://schemas.microsoft.com/office/drawing/2014/main" id="{E213A721-953D-4A36-8CC3-502540878DED}"/>
                </a:ext>
              </a:extLst>
            </p:cNvPr>
            <p:cNvSpPr txBox="1"/>
            <p:nvPr/>
          </p:nvSpPr>
          <p:spPr>
            <a:xfrm>
              <a:off x="9629678" y="3955409"/>
              <a:ext cx="2139819" cy="1009437"/>
            </a:xfrm>
            <a:prstGeom prst="rect">
              <a:avLst/>
            </a:prstGeom>
            <a:noFill/>
          </p:spPr>
          <p:txBody>
            <a:bodyPr wrap="square" lIns="0" tIns="0" rIns="0" bIns="0" rtlCol="0">
              <a:noAutofit/>
            </a:bodyPr>
            <a:lstStyle/>
            <a:p>
              <a:pPr>
                <a:spcAft>
                  <a:spcPts val="300"/>
                </a:spcAft>
                <a:defRPr/>
              </a:pPr>
              <a:r>
                <a:rPr kumimoji="0" lang="en-US" sz="1100" i="0" u="none" strike="noStrike" kern="1200" cap="none" spc="0" normalizeH="0" baseline="0" noProof="0" dirty="0">
                  <a:ln>
                    <a:noFill/>
                  </a:ln>
                  <a:effectLst/>
                  <a:uLnTx/>
                  <a:uFillTx/>
                  <a:latin typeface="Univers 45 Light" pitchFamily="2" charset="0"/>
                  <a:ea typeface="+mn-ea"/>
                  <a:cs typeface="+mn-cs"/>
                </a:rPr>
                <a:t>Configurable plug-ins used to provide quick </a:t>
              </a:r>
              <a:r>
                <a:rPr lang="en-US" sz="1100" dirty="0">
                  <a:latin typeface="Univers 45 Light" pitchFamily="2" charset="0"/>
                </a:rPr>
                <a:t>access to information.</a:t>
              </a:r>
            </a:p>
            <a:p>
              <a:pPr marL="171450" indent="-171450">
                <a:spcAft>
                  <a:spcPts val="300"/>
                </a:spcAft>
                <a:buFont typeface="Arial" panose="020B0604020202020204" pitchFamily="34" charset="0"/>
                <a:buChar char="•"/>
                <a:defRPr/>
              </a:pPr>
              <a:r>
                <a:rPr lang="en-US" sz="1100" dirty="0">
                  <a:latin typeface="Univers 45 Light" pitchFamily="2" charset="0"/>
                </a:rPr>
                <a:t>MTM</a:t>
              </a:r>
            </a:p>
            <a:p>
              <a:pPr marL="171450" indent="-171450">
                <a:spcAft>
                  <a:spcPts val="300"/>
                </a:spcAft>
                <a:buFont typeface="Arial" panose="020B0604020202020204" pitchFamily="34" charset="0"/>
                <a:buChar char="•"/>
                <a:defRPr/>
              </a:pPr>
              <a:r>
                <a:rPr lang="en-US" sz="1100" dirty="0">
                  <a:latin typeface="Univers 45 Light" pitchFamily="2" charset="0"/>
                </a:rPr>
                <a:t>Featured Articles</a:t>
              </a:r>
            </a:p>
            <a:p>
              <a:pPr marL="171450" indent="-171450">
                <a:spcAft>
                  <a:spcPts val="300"/>
                </a:spcAft>
                <a:buFont typeface="Arial" panose="020B0604020202020204" pitchFamily="34" charset="0"/>
                <a:buChar char="•"/>
                <a:defRPr/>
              </a:pPr>
              <a:r>
                <a:rPr lang="en-US" sz="1100" dirty="0">
                  <a:latin typeface="Univers 45 Light" pitchFamily="2" charset="0"/>
                </a:rPr>
                <a:t>My Requests</a:t>
              </a:r>
            </a:p>
            <a:p>
              <a:pPr marL="171450" indent="-171450">
                <a:spcAft>
                  <a:spcPts val="300"/>
                </a:spcAft>
                <a:buFont typeface="Arial" panose="020B0604020202020204" pitchFamily="34" charset="0"/>
                <a:buChar char="•"/>
                <a:defRPr/>
              </a:pPr>
              <a:r>
                <a:rPr lang="en-US" sz="1100" dirty="0">
                  <a:latin typeface="Univers 45 Light" pitchFamily="2" charset="0"/>
                </a:rPr>
                <a:t>My Active Items</a:t>
              </a:r>
            </a:p>
            <a:p>
              <a:pPr marL="171450" indent="-171450">
                <a:spcAft>
                  <a:spcPts val="300"/>
                </a:spcAft>
                <a:buFont typeface="Arial" panose="020B0604020202020204" pitchFamily="34" charset="0"/>
                <a:buChar char="•"/>
                <a:defRPr/>
              </a:pPr>
              <a:r>
                <a:rPr lang="en-US" sz="1100" dirty="0">
                  <a:latin typeface="Univers 45 Light" pitchFamily="2" charset="0"/>
                </a:rPr>
                <a:t>My Tasks</a:t>
              </a:r>
            </a:p>
            <a:p>
              <a:pPr marL="171450" indent="-171450">
                <a:spcAft>
                  <a:spcPts val="300"/>
                </a:spcAft>
                <a:buFont typeface="Arial" panose="020B0604020202020204" pitchFamily="34" charset="0"/>
                <a:buChar char="•"/>
                <a:defRPr/>
              </a:pPr>
              <a:r>
                <a:rPr lang="en-US" sz="1100" dirty="0">
                  <a:latin typeface="Univers 45 Light" pitchFamily="2" charset="0"/>
                </a:rPr>
                <a:t>Videos</a:t>
              </a:r>
            </a:p>
            <a:p>
              <a:pPr marL="171450" indent="-171450">
                <a:spcAft>
                  <a:spcPts val="300"/>
                </a:spcAft>
                <a:buFont typeface="Arial" panose="020B0604020202020204" pitchFamily="34" charset="0"/>
                <a:buChar char="•"/>
                <a:defRPr/>
              </a:pPr>
              <a:r>
                <a:rPr lang="en-US" sz="1100" dirty="0">
                  <a:latin typeface="Univers 45 Light" pitchFamily="2" charset="0"/>
                </a:rPr>
                <a:t>Upcoming Events</a:t>
              </a:r>
            </a:p>
          </p:txBody>
        </p:sp>
        <p:sp>
          <p:nvSpPr>
            <p:cNvPr id="45" name="Rectangle: Rounded Corners 44">
              <a:extLst>
                <a:ext uri="{FF2B5EF4-FFF2-40B4-BE49-F238E27FC236}">
                  <a16:creationId xmlns:a16="http://schemas.microsoft.com/office/drawing/2014/main" id="{DFD6B776-F188-437D-8507-6A667DC4D526}"/>
                </a:ext>
              </a:extLst>
            </p:cNvPr>
            <p:cNvSpPr/>
            <p:nvPr/>
          </p:nvSpPr>
          <p:spPr>
            <a:xfrm>
              <a:off x="9285634" y="3612803"/>
              <a:ext cx="2574686" cy="241285"/>
            </a:xfrm>
            <a:prstGeom prst="roundRect">
              <a:avLst>
                <a:gd name="adj" fmla="val 5000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Widgets</a:t>
              </a:r>
            </a:p>
          </p:txBody>
        </p:sp>
      </p:grpSp>
      <p:grpSp>
        <p:nvGrpSpPr>
          <p:cNvPr id="9" name="Group 8">
            <a:extLst>
              <a:ext uri="{FF2B5EF4-FFF2-40B4-BE49-F238E27FC236}">
                <a16:creationId xmlns:a16="http://schemas.microsoft.com/office/drawing/2014/main" id="{9F6CD95C-06D9-2C54-E87D-AC032B1F14D0}"/>
              </a:ext>
            </a:extLst>
          </p:cNvPr>
          <p:cNvGrpSpPr/>
          <p:nvPr/>
        </p:nvGrpSpPr>
        <p:grpSpPr>
          <a:xfrm>
            <a:off x="970030" y="1876899"/>
            <a:ext cx="2610993" cy="2111332"/>
            <a:chOff x="920992" y="3612803"/>
            <a:chExt cx="2610993" cy="2111332"/>
          </a:xfrm>
        </p:grpSpPr>
        <p:sp>
          <p:nvSpPr>
            <p:cNvPr id="36" name="TextBox 35">
              <a:extLst>
                <a:ext uri="{FF2B5EF4-FFF2-40B4-BE49-F238E27FC236}">
                  <a16:creationId xmlns:a16="http://schemas.microsoft.com/office/drawing/2014/main" id="{F348AF57-9DBA-45CD-9F95-1B764C5860A8}"/>
                </a:ext>
              </a:extLst>
            </p:cNvPr>
            <p:cNvSpPr txBox="1"/>
            <p:nvPr/>
          </p:nvSpPr>
          <p:spPr>
            <a:xfrm>
              <a:off x="1255200" y="3968120"/>
              <a:ext cx="2276785" cy="100943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dirty="0">
                  <a:ln>
                    <a:noFill/>
                  </a:ln>
                  <a:effectLst/>
                  <a:uLnTx/>
                  <a:uFillTx/>
                  <a:latin typeface="Univers 45 Light" pitchFamily="2" charset="0"/>
                  <a:ea typeface="+mn-ea"/>
                  <a:cs typeface="+mn-cs"/>
                </a:rPr>
                <a:t>Logo and color scheme</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dirty="0">
                  <a:ln>
                    <a:noFill/>
                  </a:ln>
                  <a:effectLst/>
                  <a:uLnTx/>
                  <a:uFillTx/>
                  <a:latin typeface="Univers 45 Light" pitchFamily="2" charset="0"/>
                  <a:ea typeface="+mn-ea"/>
                  <a:cs typeface="+mn-cs"/>
                </a:rPr>
                <a:t>Background imagery</a:t>
              </a:r>
            </a:p>
            <a:p>
              <a:pPr>
                <a:spcAft>
                  <a:spcPts val="800"/>
                </a:spcAft>
                <a:defRPr/>
              </a:pPr>
              <a:r>
                <a:rPr lang="en-US" sz="1100" dirty="0">
                  <a:latin typeface="Univers 45 Light" pitchFamily="2" charset="0"/>
                </a:rPr>
                <a:t>Contextual search</a:t>
              </a:r>
              <a:endParaRPr kumimoji="0" lang="en-US" sz="1100" i="0" u="none" strike="noStrike" kern="1200" cap="none" spc="0" normalizeH="0" baseline="0" noProof="0" dirty="0">
                <a:ln>
                  <a:noFill/>
                </a:ln>
                <a:effectLst/>
                <a:uLnTx/>
                <a:uFillTx/>
                <a:latin typeface="Univers 45 Light" pitchFamily="2" charset="0"/>
                <a:ea typeface="+mn-ea"/>
                <a:cs typeface="+mn-cs"/>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dirty="0">
                  <a:ln>
                    <a:noFill/>
                  </a:ln>
                  <a:effectLst/>
                  <a:uLnTx/>
                  <a:uFillTx/>
                  <a:latin typeface="Univers 45 Light" pitchFamily="2" charset="0"/>
                  <a:ea typeface="+mn-ea"/>
                  <a:cs typeface="+mn-cs"/>
                </a:rPr>
                <a:t>Placement of widgets </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dirty="0">
                  <a:ln>
                    <a:noFill/>
                  </a:ln>
                  <a:effectLst/>
                  <a:uLnTx/>
                  <a:uFillTx/>
                  <a:latin typeface="Univers 45 Light" pitchFamily="2" charset="0"/>
                  <a:ea typeface="+mn-ea"/>
                  <a:cs typeface="+mn-cs"/>
                </a:rPr>
                <a:t>Linking to content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dirty="0">
                  <a:ln>
                    <a:noFill/>
                  </a:ln>
                  <a:effectLst/>
                  <a:uLnTx/>
                  <a:uFillTx/>
                  <a:latin typeface="Univers 45 Light" pitchFamily="2" charset="0"/>
                  <a:ea typeface="+mn-ea"/>
                  <a:cs typeface="+mn-cs"/>
                </a:rPr>
                <a:t>Submitting new cases</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sz="1100" dirty="0">
                  <a:latin typeface="Univers 45 Light" pitchFamily="2" charset="0"/>
                </a:rPr>
                <a:t>Campaigns</a:t>
              </a:r>
              <a:endParaRPr kumimoji="0" lang="en-US" sz="1100" i="0" u="none" strike="noStrike" kern="1200" cap="none" spc="0" normalizeH="0" baseline="0" noProof="0" dirty="0">
                <a:ln>
                  <a:noFill/>
                </a:ln>
                <a:effectLst/>
                <a:uLnTx/>
                <a:uFillTx/>
                <a:latin typeface="Univers 45 Light" pitchFamily="2" charset="0"/>
                <a:ea typeface="+mn-ea"/>
                <a:cs typeface="+mn-cs"/>
              </a:endParaRPr>
            </a:p>
          </p:txBody>
        </p:sp>
        <p:cxnSp>
          <p:nvCxnSpPr>
            <p:cNvPr id="39" name="Straight Connector 38">
              <a:extLst>
                <a:ext uri="{FF2B5EF4-FFF2-40B4-BE49-F238E27FC236}">
                  <a16:creationId xmlns:a16="http://schemas.microsoft.com/office/drawing/2014/main" id="{88AF97E9-9256-4424-8758-4595816B8F6E}"/>
                </a:ext>
              </a:extLst>
            </p:cNvPr>
            <p:cNvCxnSpPr>
              <a:cxnSpLocks/>
              <a:endCxn id="51" idx="4"/>
            </p:cNvCxnSpPr>
            <p:nvPr/>
          </p:nvCxnSpPr>
          <p:spPr>
            <a:xfrm flipH="1">
              <a:off x="1112784" y="3763153"/>
              <a:ext cx="4174" cy="196098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2994B6C-E27E-423A-A6A4-04C7D6679AED}"/>
                </a:ext>
              </a:extLst>
            </p:cNvPr>
            <p:cNvSpPr/>
            <p:nvPr/>
          </p:nvSpPr>
          <p:spPr>
            <a:xfrm>
              <a:off x="1058343" y="3996454"/>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41" name="Rectangle: Rounded Corners 40">
              <a:extLst>
                <a:ext uri="{FF2B5EF4-FFF2-40B4-BE49-F238E27FC236}">
                  <a16:creationId xmlns:a16="http://schemas.microsoft.com/office/drawing/2014/main" id="{9ADE6083-57A7-461C-A694-22E7734C6A24}"/>
                </a:ext>
              </a:extLst>
            </p:cNvPr>
            <p:cNvSpPr/>
            <p:nvPr/>
          </p:nvSpPr>
          <p:spPr>
            <a:xfrm>
              <a:off x="920992" y="3612803"/>
              <a:ext cx="2574685"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Key Considerations</a:t>
              </a:r>
            </a:p>
          </p:txBody>
        </p:sp>
        <p:sp>
          <p:nvSpPr>
            <p:cNvPr id="46" name="Oval 45">
              <a:extLst>
                <a:ext uri="{FF2B5EF4-FFF2-40B4-BE49-F238E27FC236}">
                  <a16:creationId xmlns:a16="http://schemas.microsoft.com/office/drawing/2014/main" id="{1713E562-5D7B-4CBC-82AF-BFC56198066F}"/>
                </a:ext>
              </a:extLst>
            </p:cNvPr>
            <p:cNvSpPr/>
            <p:nvPr/>
          </p:nvSpPr>
          <p:spPr>
            <a:xfrm>
              <a:off x="1058343" y="4256050"/>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47" name="Oval 46">
              <a:extLst>
                <a:ext uri="{FF2B5EF4-FFF2-40B4-BE49-F238E27FC236}">
                  <a16:creationId xmlns:a16="http://schemas.microsoft.com/office/drawing/2014/main" id="{22745735-6955-4171-B2AD-94F3F3B2D4B5}"/>
                </a:ext>
              </a:extLst>
            </p:cNvPr>
            <p:cNvSpPr/>
            <p:nvPr/>
          </p:nvSpPr>
          <p:spPr>
            <a:xfrm>
              <a:off x="1054169" y="4515469"/>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48" name="Oval 47">
              <a:extLst>
                <a:ext uri="{FF2B5EF4-FFF2-40B4-BE49-F238E27FC236}">
                  <a16:creationId xmlns:a16="http://schemas.microsoft.com/office/drawing/2014/main" id="{10ABDA87-2BD3-450E-964E-AB55F1E5AA48}"/>
                </a:ext>
              </a:extLst>
            </p:cNvPr>
            <p:cNvSpPr/>
            <p:nvPr/>
          </p:nvSpPr>
          <p:spPr>
            <a:xfrm>
              <a:off x="1054886" y="4801768"/>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49" name="Oval 48">
              <a:extLst>
                <a:ext uri="{FF2B5EF4-FFF2-40B4-BE49-F238E27FC236}">
                  <a16:creationId xmlns:a16="http://schemas.microsoft.com/office/drawing/2014/main" id="{9418DD6D-DF59-441D-B00A-9631434240F6}"/>
                </a:ext>
              </a:extLst>
            </p:cNvPr>
            <p:cNvSpPr/>
            <p:nvPr/>
          </p:nvSpPr>
          <p:spPr>
            <a:xfrm>
              <a:off x="1054169" y="5061187"/>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50" name="Oval 49">
              <a:extLst>
                <a:ext uri="{FF2B5EF4-FFF2-40B4-BE49-F238E27FC236}">
                  <a16:creationId xmlns:a16="http://schemas.microsoft.com/office/drawing/2014/main" id="{0490DCF8-A3DF-4042-9A74-5B3619196DB4}"/>
                </a:ext>
              </a:extLst>
            </p:cNvPr>
            <p:cNvSpPr/>
            <p:nvPr/>
          </p:nvSpPr>
          <p:spPr>
            <a:xfrm>
              <a:off x="1054169" y="5350314"/>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51" name="Oval 50">
              <a:extLst>
                <a:ext uri="{FF2B5EF4-FFF2-40B4-BE49-F238E27FC236}">
                  <a16:creationId xmlns:a16="http://schemas.microsoft.com/office/drawing/2014/main" id="{AFB55B37-1369-4F2D-8DB0-525ABB27F2A5}"/>
                </a:ext>
              </a:extLst>
            </p:cNvPr>
            <p:cNvSpPr/>
            <p:nvPr/>
          </p:nvSpPr>
          <p:spPr>
            <a:xfrm>
              <a:off x="1054169" y="5606905"/>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3" name="Group 12">
            <a:extLst>
              <a:ext uri="{FF2B5EF4-FFF2-40B4-BE49-F238E27FC236}">
                <a16:creationId xmlns:a16="http://schemas.microsoft.com/office/drawing/2014/main" id="{1207496A-45D7-5E73-32FD-1089BF42B8FD}"/>
              </a:ext>
            </a:extLst>
          </p:cNvPr>
          <p:cNvGrpSpPr/>
          <p:nvPr/>
        </p:nvGrpSpPr>
        <p:grpSpPr>
          <a:xfrm>
            <a:off x="7294611" y="965200"/>
            <a:ext cx="4628986" cy="5148807"/>
            <a:chOff x="7294611" y="965200"/>
            <a:chExt cx="4628986" cy="5148807"/>
          </a:xfrm>
        </p:grpSpPr>
        <p:grpSp>
          <p:nvGrpSpPr>
            <p:cNvPr id="3" name="Group 2">
              <a:extLst>
                <a:ext uri="{FF2B5EF4-FFF2-40B4-BE49-F238E27FC236}">
                  <a16:creationId xmlns:a16="http://schemas.microsoft.com/office/drawing/2014/main" id="{828239A3-3224-64CF-301B-EDAAF91B8691}"/>
                </a:ext>
              </a:extLst>
            </p:cNvPr>
            <p:cNvGrpSpPr>
              <a:grpSpLocks noChangeAspect="1"/>
            </p:cNvGrpSpPr>
            <p:nvPr/>
          </p:nvGrpSpPr>
          <p:grpSpPr>
            <a:xfrm>
              <a:off x="7294611" y="965200"/>
              <a:ext cx="4628986" cy="5148807"/>
              <a:chOff x="2778749" y="476098"/>
              <a:chExt cx="5382542" cy="5986984"/>
            </a:xfrm>
          </p:grpSpPr>
          <p:pic>
            <p:nvPicPr>
              <p:cNvPr id="4" name="Picture 3">
                <a:extLst>
                  <a:ext uri="{FF2B5EF4-FFF2-40B4-BE49-F238E27FC236}">
                    <a16:creationId xmlns:a16="http://schemas.microsoft.com/office/drawing/2014/main" id="{4694D58F-D4F9-79BE-397E-FFA97BD2ECA9}"/>
                  </a:ext>
                </a:extLst>
              </p:cNvPr>
              <p:cNvPicPr>
                <a:picLocks noChangeAspect="1"/>
              </p:cNvPicPr>
              <p:nvPr/>
            </p:nvPicPr>
            <p:blipFill>
              <a:blip r:embed="rId2"/>
              <a:stretch>
                <a:fillRect/>
              </a:stretch>
            </p:blipFill>
            <p:spPr>
              <a:xfrm>
                <a:off x="2778749" y="476098"/>
                <a:ext cx="5382542" cy="4790205"/>
              </a:xfrm>
              <a:prstGeom prst="rect">
                <a:avLst/>
              </a:prstGeom>
              <a:ln>
                <a:solidFill>
                  <a:schemeClr val="tx2"/>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E7E94E54-F312-3B6E-DA52-8C6D064591D9}"/>
                  </a:ext>
                </a:extLst>
              </p:cNvPr>
              <p:cNvPicPr>
                <a:picLocks noChangeAspect="1"/>
              </p:cNvPicPr>
              <p:nvPr/>
            </p:nvPicPr>
            <p:blipFill rotWithShape="1">
              <a:blip r:embed="rId3"/>
              <a:srcRect b="45731"/>
              <a:stretch/>
            </p:blipFill>
            <p:spPr>
              <a:xfrm>
                <a:off x="2778749" y="5239145"/>
                <a:ext cx="5382542" cy="1124352"/>
              </a:xfrm>
              <a:prstGeom prst="rect">
                <a:avLst/>
              </a:prstGeom>
              <a:ln>
                <a:solidFill>
                  <a:schemeClr val="tx2"/>
                </a:solid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2E46B4F-FD72-C521-6282-0A58CF07A064}"/>
                  </a:ext>
                </a:extLst>
              </p:cNvPr>
              <p:cNvPicPr>
                <a:picLocks noChangeAspect="1"/>
              </p:cNvPicPr>
              <p:nvPr/>
            </p:nvPicPr>
            <p:blipFill rotWithShape="1">
              <a:blip r:embed="rId3"/>
              <a:srcRect t="90665" b="3217"/>
              <a:stretch/>
            </p:blipFill>
            <p:spPr>
              <a:xfrm>
                <a:off x="2778749" y="6336334"/>
                <a:ext cx="5382542" cy="126748"/>
              </a:xfrm>
              <a:prstGeom prst="rect">
                <a:avLst/>
              </a:prstGeom>
              <a:ln>
                <a:solidFill>
                  <a:schemeClr val="tx2"/>
                </a:solidFill>
              </a:ln>
              <a:effectLst>
                <a:outerShdw blurRad="292100" dist="139700" dir="2700000" algn="tl" rotWithShape="0">
                  <a:srgbClr val="333333">
                    <a:alpha val="65000"/>
                  </a:srgbClr>
                </a:outerShdw>
              </a:effectLst>
            </p:spPr>
          </p:pic>
        </p:grpSp>
        <p:pic>
          <p:nvPicPr>
            <p:cNvPr id="7" name="Picture 6">
              <a:extLst>
                <a:ext uri="{FF2B5EF4-FFF2-40B4-BE49-F238E27FC236}">
                  <a16:creationId xmlns:a16="http://schemas.microsoft.com/office/drawing/2014/main" id="{762B5094-F550-8AA4-B525-185B6065A3AC}"/>
                </a:ext>
              </a:extLst>
            </p:cNvPr>
            <p:cNvPicPr>
              <a:picLocks noChangeAspect="1"/>
            </p:cNvPicPr>
            <p:nvPr/>
          </p:nvPicPr>
          <p:blipFill rotWithShape="1">
            <a:blip r:embed="rId4"/>
            <a:srcRect l="18156" t="9727" r="9078" b="10909"/>
            <a:stretch/>
          </p:blipFill>
          <p:spPr>
            <a:xfrm>
              <a:off x="11609358" y="5687004"/>
              <a:ext cx="200234" cy="205796"/>
            </a:xfrm>
            <a:prstGeom prst="ellipse">
              <a:avLst/>
            </a:prstGeom>
            <a:ln w="63500" cap="rnd">
              <a:solidFill>
                <a:schemeClr val="bg1"/>
              </a:solidFill>
            </a:ln>
            <a:effectLst>
              <a:outerShdw blurRad="381000" dist="292100" dir="5400000" sx="-80000" sy="-18000" rotWithShape="0">
                <a:srgbClr val="000000">
                  <a:alpha val="22000"/>
                </a:srgbClr>
              </a:outerShdw>
            </a:effectLst>
          </p:spPr>
        </p:pic>
      </p:grpSp>
    </p:spTree>
    <p:extLst>
      <p:ext uri="{BB962C8B-B14F-4D97-AF65-F5344CB8AC3E}">
        <p14:creationId xmlns:p14="http://schemas.microsoft.com/office/powerpoint/2010/main" val="2120716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99C7-F593-D1E9-8453-3F1808E72F88}"/>
              </a:ext>
            </a:extLst>
          </p:cNvPr>
          <p:cNvSpPr>
            <a:spLocks noGrp="1"/>
          </p:cNvSpPr>
          <p:nvPr>
            <p:ph type="title"/>
          </p:nvPr>
        </p:nvSpPr>
        <p:spPr>
          <a:xfrm>
            <a:off x="993775" y="165100"/>
            <a:ext cx="10204450" cy="533400"/>
          </a:xfrm>
          <a:solidFill>
            <a:srgbClr val="FFFF00"/>
          </a:solidFill>
        </p:spPr>
        <p:txBody>
          <a:bodyPr/>
          <a:lstStyle/>
          <a:p>
            <a:r>
              <a:rPr lang="en-US"/>
              <a:t>How to use this deck (REMOVE  BEFORE WORKSHOP)</a:t>
            </a:r>
          </a:p>
        </p:txBody>
      </p:sp>
      <p:graphicFrame>
        <p:nvGraphicFramePr>
          <p:cNvPr id="3" name="Diagram 2">
            <a:extLst>
              <a:ext uri="{FF2B5EF4-FFF2-40B4-BE49-F238E27FC236}">
                <a16:creationId xmlns:a16="http://schemas.microsoft.com/office/drawing/2014/main" id="{50108CC1-3204-FD1C-CC2E-87479ABC9D82}"/>
              </a:ext>
            </a:extLst>
          </p:cNvPr>
          <p:cNvGraphicFramePr/>
          <p:nvPr>
            <p:extLst>
              <p:ext uri="{D42A27DB-BD31-4B8C-83A1-F6EECF244321}">
                <p14:modId xmlns:p14="http://schemas.microsoft.com/office/powerpoint/2010/main" val="3156733268"/>
              </p:ext>
            </p:extLst>
          </p:nvPr>
        </p:nvGraphicFramePr>
        <p:xfrm>
          <a:off x="708025" y="1373717"/>
          <a:ext cx="7273925" cy="5052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7093EA1-547A-BECD-1A09-5A404F74984B}"/>
              </a:ext>
            </a:extLst>
          </p:cNvPr>
          <p:cNvPicPr>
            <a:picLocks noChangeAspect="1"/>
          </p:cNvPicPr>
          <p:nvPr/>
        </p:nvPicPr>
        <p:blipFill>
          <a:blip r:embed="rId7"/>
          <a:stretch>
            <a:fillRect/>
          </a:stretch>
        </p:blipFill>
        <p:spPr>
          <a:xfrm>
            <a:off x="8660043" y="5126701"/>
            <a:ext cx="1962792" cy="934481"/>
          </a:xfrm>
          <a:prstGeom prst="rect">
            <a:avLst/>
          </a:prstGeom>
          <a:ln>
            <a:solidFill>
              <a:schemeClr val="tx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B65C2C7-AAB1-D368-06E3-585D5C981FC5}"/>
              </a:ext>
            </a:extLst>
          </p:cNvPr>
          <p:cNvPicPr>
            <a:picLocks noChangeAspect="1"/>
          </p:cNvPicPr>
          <p:nvPr/>
        </p:nvPicPr>
        <p:blipFill>
          <a:blip r:embed="rId8"/>
          <a:stretch>
            <a:fillRect/>
          </a:stretch>
        </p:blipFill>
        <p:spPr>
          <a:xfrm>
            <a:off x="8660043" y="3972697"/>
            <a:ext cx="1962792" cy="934481"/>
          </a:xfrm>
          <a:prstGeom prst="rect">
            <a:avLst/>
          </a:prstGeom>
          <a:ln>
            <a:solidFill>
              <a:schemeClr val="tx2"/>
            </a:solid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08532AD-AF82-BA70-59DF-C84C8300BE06}"/>
              </a:ext>
            </a:extLst>
          </p:cNvPr>
          <p:cNvPicPr>
            <a:picLocks noChangeAspect="1"/>
          </p:cNvPicPr>
          <p:nvPr/>
        </p:nvPicPr>
        <p:blipFill>
          <a:blip r:embed="rId9"/>
          <a:stretch>
            <a:fillRect/>
          </a:stretch>
        </p:blipFill>
        <p:spPr>
          <a:xfrm>
            <a:off x="8660043" y="2767665"/>
            <a:ext cx="1962792" cy="908986"/>
          </a:xfrm>
          <a:prstGeom prst="rect">
            <a:avLst/>
          </a:prstGeom>
          <a:ln>
            <a:solidFill>
              <a:schemeClr val="tx2"/>
            </a:solid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B16DF33-DF0C-6693-E515-38A6B8C4034D}"/>
              </a:ext>
            </a:extLst>
          </p:cNvPr>
          <p:cNvPicPr>
            <a:picLocks noChangeAspect="1"/>
          </p:cNvPicPr>
          <p:nvPr/>
        </p:nvPicPr>
        <p:blipFill>
          <a:blip r:embed="rId10"/>
          <a:stretch>
            <a:fillRect/>
          </a:stretch>
        </p:blipFill>
        <p:spPr>
          <a:xfrm>
            <a:off x="8646508" y="1562633"/>
            <a:ext cx="1962793" cy="908986"/>
          </a:xfrm>
          <a:prstGeom prst="rect">
            <a:avLst/>
          </a:prstGeom>
          <a:ln>
            <a:solidFill>
              <a:schemeClr val="tx2"/>
            </a:solid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75587B31-7E5A-A8B5-7739-06934F06A3F8}"/>
              </a:ext>
            </a:extLst>
          </p:cNvPr>
          <p:cNvSpPr txBox="1">
            <a:spLocks/>
          </p:cNvSpPr>
          <p:nvPr/>
        </p:nvSpPr>
        <p:spPr>
          <a:xfrm>
            <a:off x="411957" y="861195"/>
            <a:ext cx="11368086" cy="405391"/>
          </a:xfrm>
          <a:prstGeom prst="rect">
            <a:avLst/>
          </a:prstGeom>
          <a:noFill/>
        </p:spPr>
        <p:txBody>
          <a:bodyPr vert="horz" lIns="0" tIns="0" rIns="0" bIns="0" rtlCol="0" anchor="t" anchorCtr="0">
            <a:noAutofit/>
          </a:bodyPr>
          <a:lst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a:lstStyle>
          <a:p>
            <a:pPr>
              <a:lnSpc>
                <a:spcPct val="100000"/>
              </a:lnSpc>
              <a:spcAft>
                <a:spcPts val="1200"/>
              </a:spcAft>
            </a:pPr>
            <a:r>
              <a:rPr lang="en-US" sz="1400">
                <a:latin typeface="+mn-lt"/>
              </a:rPr>
              <a:t>This deck is intended to outline all features a client should consider when implementing ServiceNow Employee Center or Employee Center Pro.  Copy/edit this deck according to the topics/features your client is considering</a:t>
            </a:r>
          </a:p>
        </p:txBody>
      </p:sp>
    </p:spTree>
    <p:extLst>
      <p:ext uri="{BB962C8B-B14F-4D97-AF65-F5344CB8AC3E}">
        <p14:creationId xmlns:p14="http://schemas.microsoft.com/office/powerpoint/2010/main" val="1783375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Employee Center Pro acts as a worker destination site</a:t>
            </a:r>
          </a:p>
        </p:txBody>
      </p:sp>
      <p:sp>
        <p:nvSpPr>
          <p:cNvPr id="7" name="Textplatzhalter 2">
            <a:extLst>
              <a:ext uri="{FF2B5EF4-FFF2-40B4-BE49-F238E27FC236}">
                <a16:creationId xmlns:a16="http://schemas.microsoft.com/office/drawing/2014/main" id="{C90AFE1E-604F-2573-0484-678D368AEA79}"/>
              </a:ext>
            </a:extLst>
          </p:cNvPr>
          <p:cNvSpPr txBox="1">
            <a:spLocks/>
          </p:cNvSpPr>
          <p:nvPr/>
        </p:nvSpPr>
        <p:spPr>
          <a:xfrm>
            <a:off x="1243610" y="1011005"/>
            <a:ext cx="9947295" cy="4594225"/>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1500" b="1" i="0" u="none" strike="noStrike" kern="1200" cap="none" spc="0" normalizeH="0" baseline="0" noProof="0">
                <a:ln>
                  <a:noFill/>
                </a:ln>
                <a:solidFill>
                  <a:srgbClr val="00338D"/>
                </a:solidFill>
                <a:effectLst/>
                <a:uLnTx/>
                <a:uFillTx/>
                <a:latin typeface="Arial"/>
                <a:ea typeface="+mn-ea"/>
                <a:cs typeface="+mn-cs"/>
              </a:rPr>
              <a:t> </a:t>
            </a:r>
          </a:p>
        </p:txBody>
      </p:sp>
      <p:pic>
        <p:nvPicPr>
          <p:cNvPr id="8" name="Picture 7">
            <a:extLst>
              <a:ext uri="{FF2B5EF4-FFF2-40B4-BE49-F238E27FC236}">
                <a16:creationId xmlns:a16="http://schemas.microsoft.com/office/drawing/2014/main" id="{11BF248E-484B-78C7-E2D1-DA7F75D9B4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52618" y="1011005"/>
            <a:ext cx="2895772" cy="5412658"/>
          </a:xfrm>
          <a:prstGeom prst="rect">
            <a:avLst/>
          </a:prstGeom>
          <a:ln>
            <a:solidFill>
              <a:srgbClr val="0D0E1E"/>
            </a:solidFill>
          </a:ln>
        </p:spPr>
      </p:pic>
      <p:sp>
        <p:nvSpPr>
          <p:cNvPr id="12" name="Content Placeholder 9">
            <a:extLst>
              <a:ext uri="{FF2B5EF4-FFF2-40B4-BE49-F238E27FC236}">
                <a16:creationId xmlns:a16="http://schemas.microsoft.com/office/drawing/2014/main" id="{C464CD5B-33B0-A4D6-E002-D380D1B89297}"/>
              </a:ext>
            </a:extLst>
          </p:cNvPr>
          <p:cNvSpPr txBox="1">
            <a:spLocks/>
          </p:cNvSpPr>
          <p:nvPr/>
        </p:nvSpPr>
        <p:spPr>
          <a:xfrm>
            <a:off x="894780" y="1607793"/>
            <a:ext cx="6595139" cy="4219082"/>
          </a:xfrm>
          <a:prstGeom prst="rect">
            <a:avLst/>
          </a:prstGeom>
        </p:spPr>
        <p:txBody>
          <a:bodyPr lIns="91416" tIns="45708" rIns="91416" bIns="45708" anchor="t"/>
          <a:lst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1800" b="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Font typeface="Monaco" pitchFamily="2" charset="77"/>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338D"/>
                </a:solidFill>
                <a:effectLst/>
                <a:uLnTx/>
                <a:uFillTx/>
                <a:latin typeface="Arial"/>
                <a:ea typeface="+mn-ea"/>
                <a:cs typeface="+mn-cs"/>
              </a:rPr>
              <a:t>Enhances the Employee Center Portal to include worker engagement and communication use cases. It can serve as a </a:t>
            </a:r>
            <a:r>
              <a:rPr kumimoji="0" lang="en-US" sz="1600" b="1" i="0" u="none" strike="noStrike" kern="1200" cap="none" spc="0" normalizeH="0" baseline="0" noProof="0">
                <a:ln>
                  <a:noFill/>
                </a:ln>
                <a:solidFill>
                  <a:srgbClr val="00338D"/>
                </a:solidFill>
                <a:effectLst/>
                <a:uLnTx/>
                <a:uFillTx/>
                <a:latin typeface="Arial"/>
                <a:ea typeface="+mn-ea"/>
                <a:cs typeface="+mn-cs"/>
              </a:rPr>
              <a:t>Modern Intranet Site </a:t>
            </a:r>
            <a:r>
              <a:rPr kumimoji="0" lang="en-US" sz="1600" b="0" i="0" u="none" strike="noStrike" kern="1200" cap="none" spc="0" normalizeH="0" baseline="0" noProof="0">
                <a:ln>
                  <a:noFill/>
                </a:ln>
                <a:solidFill>
                  <a:srgbClr val="00338D"/>
                </a:solidFill>
                <a:effectLst/>
                <a:uLnTx/>
                <a:uFillTx/>
                <a:latin typeface="Arial"/>
                <a:ea typeface="+mn-ea"/>
                <a:cs typeface="+mn-cs"/>
              </a:rPr>
              <a:t>and encourages portal consolidation.</a:t>
            </a: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a:ln>
                <a:noFill/>
              </a:ln>
              <a:solidFill>
                <a:srgbClr val="00338D"/>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338D"/>
                </a:solidFill>
                <a:effectLst/>
                <a:uLnTx/>
                <a:uFillTx/>
                <a:latin typeface="Arial"/>
                <a:ea typeface="+mn-ea"/>
                <a:cs typeface="+mn-cs"/>
              </a:rPr>
              <a:t>It includes: </a:t>
            </a:r>
          </a:p>
          <a:p>
            <a:pPr marL="285750" lvl="1" indent="-285750">
              <a:buFont typeface="Arial" panose="020B0604020202020204" pitchFamily="34" charset="0"/>
              <a:buChar char="•"/>
            </a:pPr>
            <a:r>
              <a:rPr kumimoji="0" lang="en-US" sz="1600" b="0" i="0" u="none" strike="noStrike" kern="1200" cap="none" spc="0" normalizeH="0" baseline="0" noProof="0">
                <a:ln>
                  <a:noFill/>
                </a:ln>
                <a:solidFill>
                  <a:srgbClr val="00338D"/>
                </a:solidFill>
                <a:effectLst/>
                <a:uLnTx/>
                <a:uFillTx/>
                <a:latin typeface="Arial"/>
                <a:ea typeface="+mn-ea"/>
                <a:cs typeface="+mn-cs"/>
              </a:rPr>
              <a:t>Actionable, targeted campaigns</a:t>
            </a:r>
          </a:p>
          <a:p>
            <a:pPr marL="285750" lvl="1" indent="-285750">
              <a:buFont typeface="Arial" panose="020B0604020202020204" pitchFamily="34" charset="0"/>
              <a:buChar char="•"/>
            </a:pPr>
            <a:r>
              <a:rPr kumimoji="0" lang="en-US" sz="1600" b="0" i="0" u="none" strike="noStrike" kern="1200" cap="none" spc="0" normalizeH="0" baseline="0" noProof="0">
                <a:ln>
                  <a:noFill/>
                </a:ln>
                <a:solidFill>
                  <a:srgbClr val="00338D"/>
                </a:solidFill>
                <a:effectLst/>
                <a:uLnTx/>
                <a:uFillTx/>
                <a:latin typeface="Arial"/>
                <a:ea typeface="+mn-ea"/>
                <a:cs typeface="+mn-cs"/>
              </a:rPr>
              <a:t>Dynamic topic pages for popular topics</a:t>
            </a:r>
          </a:p>
          <a:p>
            <a:pPr marL="285750" lvl="1" indent="-285750">
              <a:buFont typeface="Arial" panose="020B0604020202020204" pitchFamily="34" charset="0"/>
              <a:buChar char="•"/>
            </a:pPr>
            <a:r>
              <a:rPr kumimoji="0" lang="en-US" sz="1600" b="0" i="0" u="none" strike="noStrike" kern="1200" cap="none" spc="0" normalizeH="0" baseline="0" noProof="0">
                <a:ln>
                  <a:noFill/>
                </a:ln>
                <a:solidFill>
                  <a:srgbClr val="00338D"/>
                </a:solidFill>
                <a:effectLst/>
                <a:uLnTx/>
                <a:uFillTx/>
                <a:latin typeface="Arial"/>
                <a:ea typeface="+mn-ea"/>
                <a:cs typeface="+mn-cs"/>
              </a:rPr>
              <a:t>Specialized widgets for multi-department tasking</a:t>
            </a:r>
          </a:p>
          <a:p>
            <a:pPr marL="285750" lvl="1" indent="-285750">
              <a:buFont typeface="Arial" panose="020B0604020202020204" pitchFamily="34" charset="0"/>
              <a:buChar char="•"/>
            </a:pPr>
            <a:r>
              <a:rPr kumimoji="0" lang="en-US" sz="1600" b="0" i="0" u="none" strike="noStrike" kern="1200" cap="none" spc="0" normalizeH="0" baseline="0" noProof="0">
                <a:ln>
                  <a:noFill/>
                </a:ln>
                <a:solidFill>
                  <a:srgbClr val="00338D"/>
                </a:solidFill>
                <a:effectLst/>
                <a:uLnTx/>
                <a:uFillTx/>
                <a:latin typeface="Arial"/>
                <a:ea typeface="+mn-ea"/>
                <a:cs typeface="+mn-cs"/>
              </a:rPr>
              <a:t>Advanced search</a:t>
            </a:r>
          </a:p>
          <a:p>
            <a:pPr marL="285750" lvl="1" indent="-285750">
              <a:buFont typeface="Arial" panose="020B0604020202020204" pitchFamily="34" charset="0"/>
              <a:buChar char="•"/>
            </a:pPr>
            <a:r>
              <a:rPr kumimoji="0" lang="en-US" sz="1600" b="0" i="0" u="none" strike="noStrike" kern="1200" cap="none" spc="0" normalizeH="0" baseline="0" noProof="0">
                <a:ln>
                  <a:noFill/>
                </a:ln>
                <a:solidFill>
                  <a:srgbClr val="00338D"/>
                </a:solidFill>
                <a:effectLst/>
                <a:uLnTx/>
                <a:uFillTx/>
                <a:latin typeface="Arial"/>
                <a:ea typeface="+mn-ea"/>
                <a:cs typeface="+mn-cs"/>
              </a:rPr>
              <a:t>Machine learning and AI</a:t>
            </a:r>
          </a:p>
        </p:txBody>
      </p:sp>
    </p:spTree>
    <p:extLst>
      <p:ext uri="{BB962C8B-B14F-4D97-AF65-F5344CB8AC3E}">
        <p14:creationId xmlns:p14="http://schemas.microsoft.com/office/powerpoint/2010/main" val="2599479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23A0-504C-45BD-8CA6-4026871F88CA}"/>
              </a:ext>
            </a:extLst>
          </p:cNvPr>
          <p:cNvSpPr>
            <a:spLocks noGrp="1"/>
          </p:cNvSpPr>
          <p:nvPr>
            <p:ph type="title"/>
          </p:nvPr>
        </p:nvSpPr>
        <p:spPr/>
        <p:txBody>
          <a:bodyPr/>
          <a:lstStyle/>
          <a:p>
            <a:r>
              <a:rPr lang="en-GB"/>
              <a:t>Digital experiences</a:t>
            </a:r>
          </a:p>
        </p:txBody>
      </p:sp>
      <p:sp>
        <p:nvSpPr>
          <p:cNvPr id="19" name="TextBox 18">
            <a:extLst>
              <a:ext uri="{FF2B5EF4-FFF2-40B4-BE49-F238E27FC236}">
                <a16:creationId xmlns:a16="http://schemas.microsoft.com/office/drawing/2014/main" id="{22FEA578-B7B3-4E34-93DA-1E2F6DCEFD63}"/>
              </a:ext>
            </a:extLst>
          </p:cNvPr>
          <p:cNvSpPr txBox="1"/>
          <p:nvPr/>
        </p:nvSpPr>
        <p:spPr>
          <a:xfrm>
            <a:off x="998400" y="1170830"/>
            <a:ext cx="10481389" cy="492443"/>
          </a:xfrm>
          <a:prstGeom prst="rect">
            <a:avLst/>
          </a:prstGeom>
          <a:noFill/>
        </p:spPr>
        <p:txBody>
          <a:bodyPr wrap="square" lIns="0" tIns="0" rIns="0" bIns="0" rtlCol="0">
            <a:spAutoFit/>
          </a:bodyPr>
          <a:lstStyle/>
          <a:p>
            <a:pPr>
              <a:spcAft>
                <a:spcPts val="600"/>
              </a:spcAft>
            </a:pPr>
            <a:r>
              <a:rPr lang="en-US" sz="1600"/>
              <a:t>Creating an engaging digital employee experience from the prioritized Moments-That-Matter requires a human-centered, connected experience across platforms and systems delivered “in the flow of work”. </a:t>
            </a:r>
          </a:p>
        </p:txBody>
      </p:sp>
      <p:cxnSp>
        <p:nvCxnSpPr>
          <p:cNvPr id="23" name="Straight Connector 22">
            <a:extLst>
              <a:ext uri="{FF2B5EF4-FFF2-40B4-BE49-F238E27FC236}">
                <a16:creationId xmlns:a16="http://schemas.microsoft.com/office/drawing/2014/main" id="{9BD1D5F2-86F8-4658-8135-9E0B2E907CAD}"/>
              </a:ext>
            </a:extLst>
          </p:cNvPr>
          <p:cNvCxnSpPr>
            <a:cxnSpLocks/>
          </p:cNvCxnSpPr>
          <p:nvPr/>
        </p:nvCxnSpPr>
        <p:spPr>
          <a:xfrm>
            <a:off x="9480836" y="3797999"/>
            <a:ext cx="0" cy="27458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921CF79-C962-45D5-BD21-FEBFF2152253}"/>
              </a:ext>
            </a:extLst>
          </p:cNvPr>
          <p:cNvCxnSpPr>
            <a:cxnSpLocks/>
            <a:endCxn id="34" idx="4"/>
          </p:cNvCxnSpPr>
          <p:nvPr/>
        </p:nvCxnSpPr>
        <p:spPr>
          <a:xfrm flipH="1">
            <a:off x="9480836" y="2405625"/>
            <a:ext cx="2" cy="47668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34CE2E7-E8FB-4184-9E76-ADB03A0E7D4A}"/>
              </a:ext>
            </a:extLst>
          </p:cNvPr>
          <p:cNvSpPr/>
          <p:nvPr/>
        </p:nvSpPr>
        <p:spPr>
          <a:xfrm>
            <a:off x="9422221" y="2765077"/>
            <a:ext cx="117230" cy="117230"/>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35" name="Oval 34">
            <a:extLst>
              <a:ext uri="{FF2B5EF4-FFF2-40B4-BE49-F238E27FC236}">
                <a16:creationId xmlns:a16="http://schemas.microsoft.com/office/drawing/2014/main" id="{274D4881-6C1A-40B1-A1D0-DB1EEF40BB60}"/>
              </a:ext>
            </a:extLst>
          </p:cNvPr>
          <p:cNvSpPr/>
          <p:nvPr/>
        </p:nvSpPr>
        <p:spPr>
          <a:xfrm>
            <a:off x="9419616" y="3980144"/>
            <a:ext cx="117230" cy="117230"/>
          </a:xfrm>
          <a:prstGeom prst="ellipse">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36" name="TextBox 35">
            <a:extLst>
              <a:ext uri="{FF2B5EF4-FFF2-40B4-BE49-F238E27FC236}">
                <a16:creationId xmlns:a16="http://schemas.microsoft.com/office/drawing/2014/main" id="{F348AF57-9DBA-45CD-9F95-1B764C5860A8}"/>
              </a:ext>
            </a:extLst>
          </p:cNvPr>
          <p:cNvSpPr txBox="1"/>
          <p:nvPr/>
        </p:nvSpPr>
        <p:spPr>
          <a:xfrm>
            <a:off x="1255200" y="2470441"/>
            <a:ext cx="2276785" cy="100943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a:ln>
                  <a:noFill/>
                </a:ln>
                <a:effectLst/>
                <a:uLnTx/>
                <a:uFillTx/>
                <a:latin typeface="Univers 45 Light" pitchFamily="2" charset="0"/>
                <a:ea typeface="+mn-ea"/>
                <a:cs typeface="+mn-cs"/>
              </a:rPr>
              <a:t>Logo and color scheme</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a:ln>
                  <a:noFill/>
                </a:ln>
                <a:effectLst/>
                <a:uLnTx/>
                <a:uFillTx/>
                <a:latin typeface="Univers 45 Light" pitchFamily="2" charset="0"/>
                <a:ea typeface="+mn-ea"/>
                <a:cs typeface="+mn-cs"/>
              </a:rPr>
              <a:t>Background imagery</a:t>
            </a:r>
          </a:p>
          <a:p>
            <a:pPr>
              <a:spcAft>
                <a:spcPts val="800"/>
              </a:spcAft>
              <a:defRPr/>
            </a:pPr>
            <a:r>
              <a:rPr lang="en-US" sz="1100">
                <a:latin typeface="Univers 45 Light" pitchFamily="2" charset="0"/>
              </a:rPr>
              <a:t>Contextual search</a:t>
            </a:r>
            <a:endParaRPr kumimoji="0" lang="en-US" sz="1100" i="0" u="none" strike="noStrike" kern="1200" cap="none" spc="0" normalizeH="0" baseline="0" noProof="0">
              <a:ln>
                <a:noFill/>
              </a:ln>
              <a:effectLst/>
              <a:uLnTx/>
              <a:uFillTx/>
              <a:latin typeface="Univers 45 Light" pitchFamily="2" charset="0"/>
              <a:ea typeface="+mn-ea"/>
              <a:cs typeface="+mn-cs"/>
            </a:endParaRP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a:ln>
                  <a:noFill/>
                </a:ln>
                <a:effectLst/>
                <a:uLnTx/>
                <a:uFillTx/>
                <a:latin typeface="Univers 45 Light" pitchFamily="2" charset="0"/>
                <a:ea typeface="+mn-ea"/>
                <a:cs typeface="+mn-cs"/>
              </a:rPr>
              <a:t>Placement of widgets </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a:ln>
                  <a:noFill/>
                </a:ln>
                <a:effectLst/>
                <a:uLnTx/>
                <a:uFillTx/>
                <a:latin typeface="Univers 45 Light" pitchFamily="2" charset="0"/>
                <a:ea typeface="+mn-ea"/>
                <a:cs typeface="+mn-cs"/>
              </a:rPr>
              <a:t>Linking to content</a:t>
            </a:r>
          </a:p>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a:ln>
                  <a:noFill/>
                </a:ln>
                <a:effectLst/>
                <a:uLnTx/>
                <a:uFillTx/>
                <a:latin typeface="Univers 45 Light" pitchFamily="2" charset="0"/>
                <a:ea typeface="+mn-ea"/>
                <a:cs typeface="+mn-cs"/>
              </a:rPr>
              <a:t>Submitting new cases</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sz="1100">
                <a:latin typeface="Univers 45 Light" pitchFamily="2" charset="0"/>
              </a:rPr>
              <a:t>Campaigns</a:t>
            </a:r>
            <a:endParaRPr kumimoji="0" lang="en-US" sz="1100" i="0" u="none" strike="noStrike" kern="1200" cap="none" spc="0" normalizeH="0" baseline="0" noProof="0">
              <a:ln>
                <a:noFill/>
              </a:ln>
              <a:effectLst/>
              <a:uLnTx/>
              <a:uFillTx/>
              <a:latin typeface="Univers 45 Light" pitchFamily="2" charset="0"/>
              <a:ea typeface="+mn-ea"/>
              <a:cs typeface="+mn-cs"/>
            </a:endParaRPr>
          </a:p>
        </p:txBody>
      </p:sp>
      <p:sp>
        <p:nvSpPr>
          <p:cNvPr id="38" name="Rectangle: Rounded Corners 37">
            <a:extLst>
              <a:ext uri="{FF2B5EF4-FFF2-40B4-BE49-F238E27FC236}">
                <a16:creationId xmlns:a16="http://schemas.microsoft.com/office/drawing/2014/main" id="{5D76B943-B532-431F-BE18-E49535EB61F5}"/>
              </a:ext>
            </a:extLst>
          </p:cNvPr>
          <p:cNvSpPr/>
          <p:nvPr/>
        </p:nvSpPr>
        <p:spPr>
          <a:xfrm>
            <a:off x="9285634" y="2385456"/>
            <a:ext cx="2574686"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a:solidFill>
                  <a:prstClr val="white"/>
                </a:solidFill>
                <a:latin typeface="Arial"/>
              </a:rPr>
              <a:t>Landing Pages</a:t>
            </a:r>
            <a:endParaRPr kumimoji="0" lang="en-US" sz="900" b="1" i="0" u="none" strike="noStrike" kern="1200" cap="none" spc="0" normalizeH="0" baseline="0" noProof="0">
              <a:ln>
                <a:noFill/>
              </a:ln>
              <a:solidFill>
                <a:prstClr val="white"/>
              </a:solidFill>
              <a:effectLst/>
              <a:uLnTx/>
              <a:uFillTx/>
              <a:latin typeface="Arial"/>
              <a:ea typeface="+mn-ea"/>
              <a:cs typeface="+mn-cs"/>
            </a:endParaRPr>
          </a:p>
        </p:txBody>
      </p:sp>
      <p:cxnSp>
        <p:nvCxnSpPr>
          <p:cNvPr id="39" name="Straight Connector 38">
            <a:extLst>
              <a:ext uri="{FF2B5EF4-FFF2-40B4-BE49-F238E27FC236}">
                <a16:creationId xmlns:a16="http://schemas.microsoft.com/office/drawing/2014/main" id="{88AF97E9-9256-4424-8758-4595816B8F6E}"/>
              </a:ext>
            </a:extLst>
          </p:cNvPr>
          <p:cNvCxnSpPr>
            <a:cxnSpLocks/>
            <a:endCxn id="51" idx="4"/>
          </p:cNvCxnSpPr>
          <p:nvPr/>
        </p:nvCxnSpPr>
        <p:spPr>
          <a:xfrm flipH="1">
            <a:off x="1112784" y="2265474"/>
            <a:ext cx="4174" cy="196098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2994B6C-E27E-423A-A6A4-04C7D6679AED}"/>
              </a:ext>
            </a:extLst>
          </p:cNvPr>
          <p:cNvSpPr/>
          <p:nvPr/>
        </p:nvSpPr>
        <p:spPr>
          <a:xfrm>
            <a:off x="1058343" y="2498775"/>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41" name="Rectangle: Rounded Corners 40">
            <a:extLst>
              <a:ext uri="{FF2B5EF4-FFF2-40B4-BE49-F238E27FC236}">
                <a16:creationId xmlns:a16="http://schemas.microsoft.com/office/drawing/2014/main" id="{9ADE6083-57A7-461C-A694-22E7734C6A24}"/>
              </a:ext>
            </a:extLst>
          </p:cNvPr>
          <p:cNvSpPr/>
          <p:nvPr/>
        </p:nvSpPr>
        <p:spPr>
          <a:xfrm>
            <a:off x="920992" y="2115124"/>
            <a:ext cx="2574685"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Key Considerations</a:t>
            </a:r>
          </a:p>
        </p:txBody>
      </p:sp>
      <p:sp>
        <p:nvSpPr>
          <p:cNvPr id="43" name="TextBox 42">
            <a:extLst>
              <a:ext uri="{FF2B5EF4-FFF2-40B4-BE49-F238E27FC236}">
                <a16:creationId xmlns:a16="http://schemas.microsoft.com/office/drawing/2014/main" id="{B83437D7-7417-4354-817A-9B49701CCC5D}"/>
              </a:ext>
            </a:extLst>
          </p:cNvPr>
          <p:cNvSpPr txBox="1"/>
          <p:nvPr/>
        </p:nvSpPr>
        <p:spPr>
          <a:xfrm>
            <a:off x="9608215" y="2744932"/>
            <a:ext cx="2070747" cy="100943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i="0" u="none" strike="noStrike" kern="1200" cap="none" spc="0" normalizeH="0" baseline="0" noProof="0">
                <a:ln>
                  <a:noFill/>
                </a:ln>
                <a:effectLst/>
                <a:uLnTx/>
                <a:uFillTx/>
                <a:latin typeface="Univers 45 Light" pitchFamily="2" charset="0"/>
                <a:ea typeface="+mn-ea"/>
                <a:cs typeface="+mn-cs"/>
              </a:rPr>
              <a:t>Configurable template to align with your branding and style guide across the enterprise.</a:t>
            </a:r>
          </a:p>
        </p:txBody>
      </p:sp>
      <p:sp>
        <p:nvSpPr>
          <p:cNvPr id="44" name="TextBox 43">
            <a:extLst>
              <a:ext uri="{FF2B5EF4-FFF2-40B4-BE49-F238E27FC236}">
                <a16:creationId xmlns:a16="http://schemas.microsoft.com/office/drawing/2014/main" id="{E213A721-953D-4A36-8CC3-502540878DED}"/>
              </a:ext>
            </a:extLst>
          </p:cNvPr>
          <p:cNvSpPr txBox="1"/>
          <p:nvPr/>
        </p:nvSpPr>
        <p:spPr>
          <a:xfrm>
            <a:off x="9629678" y="3955409"/>
            <a:ext cx="2139819" cy="1009437"/>
          </a:xfrm>
          <a:prstGeom prst="rect">
            <a:avLst/>
          </a:prstGeom>
          <a:noFill/>
        </p:spPr>
        <p:txBody>
          <a:bodyPr wrap="square" lIns="0" tIns="0" rIns="0" bIns="0" rtlCol="0">
            <a:noAutofit/>
          </a:bodyPr>
          <a:lstStyle/>
          <a:p>
            <a:pPr>
              <a:spcAft>
                <a:spcPts val="300"/>
              </a:spcAft>
              <a:defRPr/>
            </a:pPr>
            <a:r>
              <a:rPr kumimoji="0" lang="en-US" sz="1100" i="0" u="none" strike="noStrike" kern="1200" cap="none" spc="0" normalizeH="0" baseline="0" noProof="0">
                <a:ln>
                  <a:noFill/>
                </a:ln>
                <a:effectLst/>
                <a:uLnTx/>
                <a:uFillTx/>
                <a:latin typeface="Univers 45 Light" pitchFamily="2" charset="0"/>
                <a:ea typeface="+mn-ea"/>
                <a:cs typeface="+mn-cs"/>
              </a:rPr>
              <a:t>Configurable plug-ins used to provide quick </a:t>
            </a:r>
            <a:r>
              <a:rPr lang="en-US" sz="1100">
                <a:latin typeface="Univers 45 Light" pitchFamily="2" charset="0"/>
              </a:rPr>
              <a:t>access to information.</a:t>
            </a:r>
          </a:p>
          <a:p>
            <a:pPr marL="171450" indent="-171450">
              <a:spcAft>
                <a:spcPts val="300"/>
              </a:spcAft>
              <a:buFont typeface="Arial" panose="020B0604020202020204" pitchFamily="34" charset="0"/>
              <a:buChar char="•"/>
              <a:defRPr/>
            </a:pPr>
            <a:r>
              <a:rPr lang="en-US" sz="1100">
                <a:latin typeface="Univers 45 Light" pitchFamily="2" charset="0"/>
              </a:rPr>
              <a:t>MTM</a:t>
            </a:r>
          </a:p>
          <a:p>
            <a:pPr marL="171450" indent="-171450">
              <a:spcAft>
                <a:spcPts val="300"/>
              </a:spcAft>
              <a:buFont typeface="Arial" panose="020B0604020202020204" pitchFamily="34" charset="0"/>
              <a:buChar char="•"/>
              <a:defRPr/>
            </a:pPr>
            <a:r>
              <a:rPr lang="en-US" sz="1100">
                <a:latin typeface="Univers 45 Light" pitchFamily="2" charset="0"/>
              </a:rPr>
              <a:t>Featured Articles</a:t>
            </a:r>
          </a:p>
          <a:p>
            <a:pPr marL="171450" indent="-171450">
              <a:spcAft>
                <a:spcPts val="300"/>
              </a:spcAft>
              <a:buFont typeface="Arial" panose="020B0604020202020204" pitchFamily="34" charset="0"/>
              <a:buChar char="•"/>
              <a:defRPr/>
            </a:pPr>
            <a:r>
              <a:rPr lang="en-US" sz="1100">
                <a:latin typeface="Univers 45 Light" pitchFamily="2" charset="0"/>
              </a:rPr>
              <a:t>My Requests</a:t>
            </a:r>
          </a:p>
          <a:p>
            <a:pPr marL="171450" indent="-171450">
              <a:spcAft>
                <a:spcPts val="300"/>
              </a:spcAft>
              <a:buFont typeface="Arial" panose="020B0604020202020204" pitchFamily="34" charset="0"/>
              <a:buChar char="•"/>
              <a:defRPr/>
            </a:pPr>
            <a:r>
              <a:rPr lang="en-US" sz="1100">
                <a:latin typeface="Univers 45 Light" pitchFamily="2" charset="0"/>
              </a:rPr>
              <a:t>My Active Items</a:t>
            </a:r>
          </a:p>
          <a:p>
            <a:pPr marL="171450" indent="-171450">
              <a:spcAft>
                <a:spcPts val="300"/>
              </a:spcAft>
              <a:buFont typeface="Arial" panose="020B0604020202020204" pitchFamily="34" charset="0"/>
              <a:buChar char="•"/>
              <a:defRPr/>
            </a:pPr>
            <a:r>
              <a:rPr lang="en-US" sz="1100">
                <a:latin typeface="Univers 45 Light" pitchFamily="2" charset="0"/>
              </a:rPr>
              <a:t>My Tasks</a:t>
            </a:r>
          </a:p>
          <a:p>
            <a:pPr marL="171450" indent="-171450">
              <a:spcAft>
                <a:spcPts val="300"/>
              </a:spcAft>
              <a:buFont typeface="Arial" panose="020B0604020202020204" pitchFamily="34" charset="0"/>
              <a:buChar char="•"/>
              <a:defRPr/>
            </a:pPr>
            <a:r>
              <a:rPr lang="en-US" sz="1100">
                <a:latin typeface="Univers 45 Light" pitchFamily="2" charset="0"/>
              </a:rPr>
              <a:t>Videos</a:t>
            </a:r>
          </a:p>
          <a:p>
            <a:pPr marL="171450" indent="-171450">
              <a:spcAft>
                <a:spcPts val="300"/>
              </a:spcAft>
              <a:buFont typeface="Arial" panose="020B0604020202020204" pitchFamily="34" charset="0"/>
              <a:buChar char="•"/>
              <a:defRPr/>
            </a:pPr>
            <a:r>
              <a:rPr lang="en-US" sz="1100">
                <a:latin typeface="Univers 45 Light" pitchFamily="2" charset="0"/>
              </a:rPr>
              <a:t>Upcoming Events</a:t>
            </a:r>
          </a:p>
          <a:p>
            <a:pPr marL="171450" indent="-171450">
              <a:spcAft>
                <a:spcPts val="300"/>
              </a:spcAft>
              <a:buFont typeface="Arial" panose="020B0604020202020204" pitchFamily="34" charset="0"/>
              <a:buChar char="•"/>
              <a:defRPr/>
            </a:pPr>
            <a:r>
              <a:rPr lang="en-US" sz="1100">
                <a:latin typeface="Univers 45 Light" pitchFamily="2" charset="0"/>
              </a:rPr>
              <a:t>Etc…</a:t>
            </a:r>
          </a:p>
        </p:txBody>
      </p:sp>
      <p:sp>
        <p:nvSpPr>
          <p:cNvPr id="45" name="Rectangle: Rounded Corners 44">
            <a:extLst>
              <a:ext uri="{FF2B5EF4-FFF2-40B4-BE49-F238E27FC236}">
                <a16:creationId xmlns:a16="http://schemas.microsoft.com/office/drawing/2014/main" id="{DFD6B776-F188-437D-8507-6A667DC4D526}"/>
              </a:ext>
            </a:extLst>
          </p:cNvPr>
          <p:cNvSpPr/>
          <p:nvPr/>
        </p:nvSpPr>
        <p:spPr>
          <a:xfrm>
            <a:off x="9285634" y="3612803"/>
            <a:ext cx="2574686" cy="241285"/>
          </a:xfrm>
          <a:prstGeom prst="roundRect">
            <a:avLst>
              <a:gd name="adj" fmla="val 50000"/>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Widgets</a:t>
            </a:r>
          </a:p>
        </p:txBody>
      </p:sp>
      <p:sp>
        <p:nvSpPr>
          <p:cNvPr id="46" name="Oval 45">
            <a:extLst>
              <a:ext uri="{FF2B5EF4-FFF2-40B4-BE49-F238E27FC236}">
                <a16:creationId xmlns:a16="http://schemas.microsoft.com/office/drawing/2014/main" id="{1713E562-5D7B-4CBC-82AF-BFC56198066F}"/>
              </a:ext>
            </a:extLst>
          </p:cNvPr>
          <p:cNvSpPr/>
          <p:nvPr/>
        </p:nvSpPr>
        <p:spPr>
          <a:xfrm>
            <a:off x="1058343" y="2758371"/>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47" name="Oval 46">
            <a:extLst>
              <a:ext uri="{FF2B5EF4-FFF2-40B4-BE49-F238E27FC236}">
                <a16:creationId xmlns:a16="http://schemas.microsoft.com/office/drawing/2014/main" id="{22745735-6955-4171-B2AD-94F3F3B2D4B5}"/>
              </a:ext>
            </a:extLst>
          </p:cNvPr>
          <p:cNvSpPr/>
          <p:nvPr/>
        </p:nvSpPr>
        <p:spPr>
          <a:xfrm>
            <a:off x="1054169" y="3017790"/>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48" name="Oval 47">
            <a:extLst>
              <a:ext uri="{FF2B5EF4-FFF2-40B4-BE49-F238E27FC236}">
                <a16:creationId xmlns:a16="http://schemas.microsoft.com/office/drawing/2014/main" id="{10ABDA87-2BD3-450E-964E-AB55F1E5AA48}"/>
              </a:ext>
            </a:extLst>
          </p:cNvPr>
          <p:cNvSpPr/>
          <p:nvPr/>
        </p:nvSpPr>
        <p:spPr>
          <a:xfrm>
            <a:off x="1054886" y="3304089"/>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49" name="Oval 48">
            <a:extLst>
              <a:ext uri="{FF2B5EF4-FFF2-40B4-BE49-F238E27FC236}">
                <a16:creationId xmlns:a16="http://schemas.microsoft.com/office/drawing/2014/main" id="{9418DD6D-DF59-441D-B00A-9631434240F6}"/>
              </a:ext>
            </a:extLst>
          </p:cNvPr>
          <p:cNvSpPr/>
          <p:nvPr/>
        </p:nvSpPr>
        <p:spPr>
          <a:xfrm>
            <a:off x="1054169" y="3563508"/>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50" name="Oval 49">
            <a:extLst>
              <a:ext uri="{FF2B5EF4-FFF2-40B4-BE49-F238E27FC236}">
                <a16:creationId xmlns:a16="http://schemas.microsoft.com/office/drawing/2014/main" id="{0490DCF8-A3DF-4042-9A74-5B3619196DB4}"/>
              </a:ext>
            </a:extLst>
          </p:cNvPr>
          <p:cNvSpPr/>
          <p:nvPr/>
        </p:nvSpPr>
        <p:spPr>
          <a:xfrm>
            <a:off x="1054169" y="3852635"/>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51" name="Oval 50">
            <a:extLst>
              <a:ext uri="{FF2B5EF4-FFF2-40B4-BE49-F238E27FC236}">
                <a16:creationId xmlns:a16="http://schemas.microsoft.com/office/drawing/2014/main" id="{AFB55B37-1369-4F2D-8DB0-525ABB27F2A5}"/>
              </a:ext>
            </a:extLst>
          </p:cNvPr>
          <p:cNvSpPr/>
          <p:nvPr/>
        </p:nvSpPr>
        <p:spPr>
          <a:xfrm>
            <a:off x="1054169" y="4109226"/>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pic>
        <p:nvPicPr>
          <p:cNvPr id="5" name="Picture 4">
            <a:extLst>
              <a:ext uri="{FF2B5EF4-FFF2-40B4-BE49-F238E27FC236}">
                <a16:creationId xmlns:a16="http://schemas.microsoft.com/office/drawing/2014/main" id="{585E5B59-03E0-B0AF-0570-2142031A4556}"/>
              </a:ext>
            </a:extLst>
          </p:cNvPr>
          <p:cNvPicPr>
            <a:picLocks noChangeAspect="1"/>
          </p:cNvPicPr>
          <p:nvPr/>
        </p:nvPicPr>
        <p:blipFill>
          <a:blip r:embed="rId2"/>
          <a:stretch>
            <a:fillRect/>
          </a:stretch>
        </p:blipFill>
        <p:spPr>
          <a:xfrm>
            <a:off x="3932844" y="1903412"/>
            <a:ext cx="2654583" cy="4153464"/>
          </a:xfrm>
          <a:prstGeom prst="rect">
            <a:avLst/>
          </a:prstGeom>
          <a:ln>
            <a:solidFill>
              <a:schemeClr val="tx2"/>
            </a:solid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B342D4E-A6BD-2C3C-7F2B-1EA9188776B8}"/>
              </a:ext>
            </a:extLst>
          </p:cNvPr>
          <p:cNvPicPr>
            <a:picLocks noChangeAspect="1"/>
          </p:cNvPicPr>
          <p:nvPr/>
        </p:nvPicPr>
        <p:blipFill>
          <a:blip r:embed="rId3"/>
          <a:stretch>
            <a:fillRect/>
          </a:stretch>
        </p:blipFill>
        <p:spPr>
          <a:xfrm>
            <a:off x="6079844" y="2449893"/>
            <a:ext cx="2951481" cy="3805123"/>
          </a:xfrm>
          <a:prstGeom prst="rect">
            <a:avLst/>
          </a:prstGeom>
          <a:ln>
            <a:solidFill>
              <a:schemeClr val="tx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24298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13C4C4-AE1B-478C-A736-F7E018726E29}"/>
              </a:ext>
            </a:extLst>
          </p:cNvPr>
          <p:cNvSpPr>
            <a:spLocks noGrp="1"/>
          </p:cNvSpPr>
          <p:nvPr>
            <p:ph type="title"/>
          </p:nvPr>
        </p:nvSpPr>
        <p:spPr>
          <a:xfrm>
            <a:off x="427139" y="341807"/>
            <a:ext cx="6807901" cy="668692"/>
          </a:xfrm>
        </p:spPr>
        <p:txBody>
          <a:bodyPr/>
          <a:lstStyle/>
          <a:p>
            <a:r>
              <a:rPr lang="en-US" sz="3200" dirty="0"/>
              <a:t>Employee Center Pro Home Page</a:t>
            </a:r>
          </a:p>
        </p:txBody>
      </p:sp>
      <p:sp>
        <p:nvSpPr>
          <p:cNvPr id="39" name="TextBox 38">
            <a:extLst>
              <a:ext uri="{FF2B5EF4-FFF2-40B4-BE49-F238E27FC236}">
                <a16:creationId xmlns:a16="http://schemas.microsoft.com/office/drawing/2014/main" id="{F518A06A-BE67-4130-8ABE-1748C1F4B9CD}"/>
              </a:ext>
            </a:extLst>
          </p:cNvPr>
          <p:cNvSpPr txBox="1"/>
          <p:nvPr/>
        </p:nvSpPr>
        <p:spPr>
          <a:xfrm>
            <a:off x="427139" y="1202253"/>
            <a:ext cx="6210575"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Employee Center (EC) provides a best-in-class portal home page with all the relevant widgets for an employee-centric experience. The EC home page can be configured to suit your organization’s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Widgets included on the home page: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Employee Center Header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Mega Menu</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Org Chart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Content Experiences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Homepage Search</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My Active Items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Recommended for You</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Popular Topics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Quick Links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Employee Center Footer</a:t>
            </a:r>
          </a:p>
        </p:txBody>
      </p:sp>
      <p:grpSp>
        <p:nvGrpSpPr>
          <p:cNvPr id="2" name="Group 1">
            <a:extLst>
              <a:ext uri="{FF2B5EF4-FFF2-40B4-BE49-F238E27FC236}">
                <a16:creationId xmlns:a16="http://schemas.microsoft.com/office/drawing/2014/main" id="{AF4C7960-60C7-D1E8-3ED8-42D26DAA6CF5}"/>
              </a:ext>
            </a:extLst>
          </p:cNvPr>
          <p:cNvGrpSpPr/>
          <p:nvPr/>
        </p:nvGrpSpPr>
        <p:grpSpPr>
          <a:xfrm>
            <a:off x="8038330" y="-4391"/>
            <a:ext cx="4152083" cy="6858000"/>
            <a:chOff x="8038330" y="-4391"/>
            <a:chExt cx="4152083" cy="6858000"/>
          </a:xfrm>
        </p:grpSpPr>
        <p:pic>
          <p:nvPicPr>
            <p:cNvPr id="8" name="Picture 7">
              <a:extLst>
                <a:ext uri="{FF2B5EF4-FFF2-40B4-BE49-F238E27FC236}">
                  <a16:creationId xmlns:a16="http://schemas.microsoft.com/office/drawing/2014/main" id="{405A7DC4-43F2-49A8-8D80-AF1447916AA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388822" y="-4391"/>
              <a:ext cx="3801590" cy="6858000"/>
            </a:xfrm>
            <a:prstGeom prst="rect">
              <a:avLst/>
            </a:prstGeom>
            <a:ln w="3175">
              <a:solidFill>
                <a:srgbClr val="181826"/>
              </a:solidFill>
            </a:ln>
          </p:spPr>
        </p:pic>
        <p:sp>
          <p:nvSpPr>
            <p:cNvPr id="12" name="Rectangle 11">
              <a:extLst>
                <a:ext uri="{FF2B5EF4-FFF2-40B4-BE49-F238E27FC236}">
                  <a16:creationId xmlns:a16="http://schemas.microsoft.com/office/drawing/2014/main" id="{299E096D-1ACA-4D7D-88E1-D91DDA6C241A}"/>
                </a:ext>
              </a:extLst>
            </p:cNvPr>
            <p:cNvSpPr/>
            <p:nvPr/>
          </p:nvSpPr>
          <p:spPr>
            <a:xfrm>
              <a:off x="8113709" y="0"/>
              <a:ext cx="18288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1</a:t>
              </a:r>
            </a:p>
          </p:txBody>
        </p:sp>
        <p:sp>
          <p:nvSpPr>
            <p:cNvPr id="13" name="Rectangle 12">
              <a:extLst>
                <a:ext uri="{FF2B5EF4-FFF2-40B4-BE49-F238E27FC236}">
                  <a16:creationId xmlns:a16="http://schemas.microsoft.com/office/drawing/2014/main" id="{1C9C2B38-BC62-451F-9421-6D048C575D5E}"/>
                </a:ext>
              </a:extLst>
            </p:cNvPr>
            <p:cNvSpPr/>
            <p:nvPr/>
          </p:nvSpPr>
          <p:spPr>
            <a:xfrm>
              <a:off x="8115062" y="182880"/>
              <a:ext cx="18288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2</a:t>
              </a:r>
            </a:p>
          </p:txBody>
        </p:sp>
        <p:sp>
          <p:nvSpPr>
            <p:cNvPr id="22" name="Rectangle 21">
              <a:extLst>
                <a:ext uri="{FF2B5EF4-FFF2-40B4-BE49-F238E27FC236}">
                  <a16:creationId xmlns:a16="http://schemas.microsoft.com/office/drawing/2014/main" id="{06B739FC-EC86-4033-ABB1-8BBC42AADB8F}"/>
                </a:ext>
              </a:extLst>
            </p:cNvPr>
            <p:cNvSpPr/>
            <p:nvPr/>
          </p:nvSpPr>
          <p:spPr>
            <a:xfrm>
              <a:off x="9834281" y="141683"/>
              <a:ext cx="18288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3</a:t>
              </a:r>
            </a:p>
          </p:txBody>
        </p:sp>
        <p:sp>
          <p:nvSpPr>
            <p:cNvPr id="27" name="Rectangle 26">
              <a:extLst>
                <a:ext uri="{FF2B5EF4-FFF2-40B4-BE49-F238E27FC236}">
                  <a16:creationId xmlns:a16="http://schemas.microsoft.com/office/drawing/2014/main" id="{8E3053EE-9D79-43BD-AF5B-5E0000E73D13}"/>
                </a:ext>
              </a:extLst>
            </p:cNvPr>
            <p:cNvSpPr/>
            <p:nvPr/>
          </p:nvSpPr>
          <p:spPr>
            <a:xfrm>
              <a:off x="8117082" y="2260195"/>
              <a:ext cx="18288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7</a:t>
              </a:r>
            </a:p>
          </p:txBody>
        </p:sp>
        <p:sp>
          <p:nvSpPr>
            <p:cNvPr id="29" name="Rectangle 28">
              <a:extLst>
                <a:ext uri="{FF2B5EF4-FFF2-40B4-BE49-F238E27FC236}">
                  <a16:creationId xmlns:a16="http://schemas.microsoft.com/office/drawing/2014/main" id="{C43AD7C7-6240-4A5F-926B-175C09BDA228}"/>
                </a:ext>
              </a:extLst>
            </p:cNvPr>
            <p:cNvSpPr/>
            <p:nvPr/>
          </p:nvSpPr>
          <p:spPr>
            <a:xfrm>
              <a:off x="11581448" y="1555348"/>
              <a:ext cx="18288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6</a:t>
              </a:r>
            </a:p>
          </p:txBody>
        </p:sp>
        <p:sp>
          <p:nvSpPr>
            <p:cNvPr id="31" name="Rectangle 30">
              <a:extLst>
                <a:ext uri="{FF2B5EF4-FFF2-40B4-BE49-F238E27FC236}">
                  <a16:creationId xmlns:a16="http://schemas.microsoft.com/office/drawing/2014/main" id="{B5C01B25-A0B6-4F86-9DDF-D039AF555D06}"/>
                </a:ext>
              </a:extLst>
            </p:cNvPr>
            <p:cNvSpPr/>
            <p:nvPr/>
          </p:nvSpPr>
          <p:spPr>
            <a:xfrm>
              <a:off x="8114226" y="3131131"/>
              <a:ext cx="18288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8</a:t>
              </a:r>
            </a:p>
          </p:txBody>
        </p:sp>
        <p:sp>
          <p:nvSpPr>
            <p:cNvPr id="33" name="Rectangle 32">
              <a:extLst>
                <a:ext uri="{FF2B5EF4-FFF2-40B4-BE49-F238E27FC236}">
                  <a16:creationId xmlns:a16="http://schemas.microsoft.com/office/drawing/2014/main" id="{9C0F89B1-1FE1-4AB7-86E9-2FC492A97803}"/>
                </a:ext>
              </a:extLst>
            </p:cNvPr>
            <p:cNvSpPr/>
            <p:nvPr/>
          </p:nvSpPr>
          <p:spPr>
            <a:xfrm>
              <a:off x="8114226" y="4414925"/>
              <a:ext cx="18288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9</a:t>
              </a:r>
            </a:p>
          </p:txBody>
        </p:sp>
        <p:sp>
          <p:nvSpPr>
            <p:cNvPr id="37" name="Rectangle 36">
              <a:extLst>
                <a:ext uri="{FF2B5EF4-FFF2-40B4-BE49-F238E27FC236}">
                  <a16:creationId xmlns:a16="http://schemas.microsoft.com/office/drawing/2014/main" id="{4475DA0A-99B1-46FB-A8B4-83C16A45D4C3}"/>
                </a:ext>
              </a:extLst>
            </p:cNvPr>
            <p:cNvSpPr/>
            <p:nvPr/>
          </p:nvSpPr>
          <p:spPr>
            <a:xfrm>
              <a:off x="8113709" y="732643"/>
              <a:ext cx="18288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4</a:t>
              </a:r>
            </a:p>
          </p:txBody>
        </p:sp>
        <p:sp>
          <p:nvSpPr>
            <p:cNvPr id="4" name="Rectangle 3">
              <a:extLst>
                <a:ext uri="{FF2B5EF4-FFF2-40B4-BE49-F238E27FC236}">
                  <a16:creationId xmlns:a16="http://schemas.microsoft.com/office/drawing/2014/main" id="{1589E6DD-1DEB-4DEA-A8DF-01A25650B5F5}"/>
                </a:ext>
              </a:extLst>
            </p:cNvPr>
            <p:cNvSpPr/>
            <p:nvPr/>
          </p:nvSpPr>
          <p:spPr>
            <a:xfrm>
              <a:off x="8388823" y="0"/>
              <a:ext cx="3801590" cy="32271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Arial"/>
                <a:ea typeface="+mn-ea"/>
                <a:cs typeface="+mn-cs"/>
              </a:endParaRPr>
            </a:p>
          </p:txBody>
        </p:sp>
        <p:sp>
          <p:nvSpPr>
            <p:cNvPr id="40" name="Rectangle 39">
              <a:extLst>
                <a:ext uri="{FF2B5EF4-FFF2-40B4-BE49-F238E27FC236}">
                  <a16:creationId xmlns:a16="http://schemas.microsoft.com/office/drawing/2014/main" id="{4C7CC829-C582-4125-BD0C-C83E02CED4D8}"/>
                </a:ext>
              </a:extLst>
            </p:cNvPr>
            <p:cNvSpPr/>
            <p:nvPr/>
          </p:nvSpPr>
          <p:spPr>
            <a:xfrm>
              <a:off x="8388639" y="132839"/>
              <a:ext cx="1010175" cy="18987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Arial"/>
                <a:ea typeface="+mn-ea"/>
                <a:cs typeface="+mn-cs"/>
              </a:endParaRPr>
            </a:p>
          </p:txBody>
        </p:sp>
        <p:sp>
          <p:nvSpPr>
            <p:cNvPr id="41" name="Rectangle 40">
              <a:extLst>
                <a:ext uri="{FF2B5EF4-FFF2-40B4-BE49-F238E27FC236}">
                  <a16:creationId xmlns:a16="http://schemas.microsoft.com/office/drawing/2014/main" id="{96A01BBC-E10D-4E45-8961-1D234FD8B689}"/>
                </a:ext>
              </a:extLst>
            </p:cNvPr>
            <p:cNvSpPr/>
            <p:nvPr/>
          </p:nvSpPr>
          <p:spPr>
            <a:xfrm>
              <a:off x="9398815" y="132839"/>
              <a:ext cx="335805" cy="18987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D13F368C-41DC-440A-B0DD-3F6B10EC26FA}"/>
                </a:ext>
              </a:extLst>
            </p:cNvPr>
            <p:cNvSpPr/>
            <p:nvPr/>
          </p:nvSpPr>
          <p:spPr>
            <a:xfrm>
              <a:off x="8383022" y="341807"/>
              <a:ext cx="3801773" cy="1113943"/>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0C44278B-245B-4735-8756-4EC737FDD444}"/>
                </a:ext>
              </a:extLst>
            </p:cNvPr>
            <p:cNvSpPr/>
            <p:nvPr/>
          </p:nvSpPr>
          <p:spPr>
            <a:xfrm>
              <a:off x="10934736" y="1503431"/>
              <a:ext cx="1133002" cy="152587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1587CF8A-010E-4F24-8EB5-AEB4594EC9ED}"/>
                </a:ext>
              </a:extLst>
            </p:cNvPr>
            <p:cNvSpPr/>
            <p:nvPr/>
          </p:nvSpPr>
          <p:spPr>
            <a:xfrm>
              <a:off x="8528508" y="2251633"/>
              <a:ext cx="2350513" cy="7799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69526907-1DE5-40EE-9387-2601EF2C197E}"/>
                </a:ext>
              </a:extLst>
            </p:cNvPr>
            <p:cNvSpPr/>
            <p:nvPr/>
          </p:nvSpPr>
          <p:spPr>
            <a:xfrm>
              <a:off x="8528508" y="3131131"/>
              <a:ext cx="2350512" cy="117720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538B59A4-DADF-4301-A367-36D14210C899}"/>
                </a:ext>
              </a:extLst>
            </p:cNvPr>
            <p:cNvSpPr/>
            <p:nvPr/>
          </p:nvSpPr>
          <p:spPr>
            <a:xfrm>
              <a:off x="8528509" y="4414926"/>
              <a:ext cx="2350513" cy="1262209"/>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FEFFE77D-04D8-4795-A00D-9740FFA563F5}"/>
                </a:ext>
              </a:extLst>
            </p:cNvPr>
            <p:cNvSpPr/>
            <p:nvPr/>
          </p:nvSpPr>
          <p:spPr>
            <a:xfrm>
              <a:off x="8388638" y="5873477"/>
              <a:ext cx="3801774" cy="98013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DFC5568F-245E-4CA0-AF4F-9C844BA01EE4}"/>
                </a:ext>
              </a:extLst>
            </p:cNvPr>
            <p:cNvSpPr/>
            <p:nvPr/>
          </p:nvSpPr>
          <p:spPr>
            <a:xfrm>
              <a:off x="8113709" y="1784537"/>
              <a:ext cx="18288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Arial"/>
                  <a:ea typeface="+mn-ea"/>
                  <a:cs typeface="+mn-cs"/>
                </a:rPr>
                <a:t>5</a:t>
              </a:r>
            </a:p>
          </p:txBody>
        </p:sp>
        <p:sp>
          <p:nvSpPr>
            <p:cNvPr id="26" name="Rectangle 25">
              <a:extLst>
                <a:ext uri="{FF2B5EF4-FFF2-40B4-BE49-F238E27FC236}">
                  <a16:creationId xmlns:a16="http://schemas.microsoft.com/office/drawing/2014/main" id="{9CCE1345-B4E6-405C-88BE-0947894E0214}"/>
                </a:ext>
              </a:extLst>
            </p:cNvPr>
            <p:cNvSpPr/>
            <p:nvPr/>
          </p:nvSpPr>
          <p:spPr>
            <a:xfrm>
              <a:off x="8528508" y="1749702"/>
              <a:ext cx="2350513" cy="448639"/>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345C0707-C08E-45EC-8073-29604416B680}"/>
                </a:ext>
              </a:extLst>
            </p:cNvPr>
            <p:cNvGrpSpPr/>
            <p:nvPr/>
          </p:nvGrpSpPr>
          <p:grpSpPr>
            <a:xfrm>
              <a:off x="8038330" y="5842329"/>
              <a:ext cx="335983" cy="215444"/>
              <a:chOff x="8036741" y="5842328"/>
              <a:chExt cx="335983" cy="215444"/>
            </a:xfrm>
          </p:grpSpPr>
          <p:sp>
            <p:nvSpPr>
              <p:cNvPr id="35" name="Rectangle 34">
                <a:extLst>
                  <a:ext uri="{FF2B5EF4-FFF2-40B4-BE49-F238E27FC236}">
                    <a16:creationId xmlns:a16="http://schemas.microsoft.com/office/drawing/2014/main" id="{788E98C1-19E3-43A6-99F6-46114AE2CFC0}"/>
                  </a:ext>
                </a:extLst>
              </p:cNvPr>
              <p:cNvSpPr/>
              <p:nvPr/>
            </p:nvSpPr>
            <p:spPr>
              <a:xfrm>
                <a:off x="8112638" y="5851037"/>
                <a:ext cx="182880" cy="182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28" name="TextBox 27">
                <a:extLst>
                  <a:ext uri="{FF2B5EF4-FFF2-40B4-BE49-F238E27FC236}">
                    <a16:creationId xmlns:a16="http://schemas.microsoft.com/office/drawing/2014/main" id="{A5044451-2736-479E-B7D7-D873A66A89E5}"/>
                  </a:ext>
                </a:extLst>
              </p:cNvPr>
              <p:cNvSpPr txBox="1"/>
              <p:nvPr/>
            </p:nvSpPr>
            <p:spPr>
              <a:xfrm>
                <a:off x="8036741" y="5842328"/>
                <a:ext cx="33598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a:ea typeface="+mn-ea"/>
                    <a:cs typeface="+mn-cs"/>
                  </a:rPr>
                  <a:t>10</a:t>
                </a:r>
              </a:p>
            </p:txBody>
          </p:sp>
        </p:grpSp>
      </p:grpSp>
    </p:spTree>
    <p:extLst>
      <p:ext uri="{BB962C8B-B14F-4D97-AF65-F5344CB8AC3E}">
        <p14:creationId xmlns:p14="http://schemas.microsoft.com/office/powerpoint/2010/main" val="3609327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3688-0678-46F3-B134-C1D2671E867B}"/>
              </a:ext>
            </a:extLst>
          </p:cNvPr>
          <p:cNvSpPr>
            <a:spLocks noGrp="1"/>
          </p:cNvSpPr>
          <p:nvPr>
            <p:ph type="title"/>
          </p:nvPr>
        </p:nvSpPr>
        <p:spPr/>
        <p:txBody>
          <a:bodyPr/>
          <a:lstStyle/>
          <a:p>
            <a:r>
              <a:rPr lang="en-US"/>
              <a:t>HR Taxonomy</a:t>
            </a:r>
          </a:p>
        </p:txBody>
      </p:sp>
      <p:graphicFrame>
        <p:nvGraphicFramePr>
          <p:cNvPr id="4" name="Content Placeholder 3">
            <a:extLst>
              <a:ext uri="{FF2B5EF4-FFF2-40B4-BE49-F238E27FC236}">
                <a16:creationId xmlns:a16="http://schemas.microsoft.com/office/drawing/2014/main" id="{2663D52C-B101-405E-831F-19875C2D3048}"/>
              </a:ext>
            </a:extLst>
          </p:cNvPr>
          <p:cNvGraphicFramePr>
            <a:graphicFrameLocks noGrp="1"/>
          </p:cNvGraphicFramePr>
          <p:nvPr>
            <p:ph idx="1"/>
            <p:extLst>
              <p:ext uri="{D42A27DB-BD31-4B8C-83A1-F6EECF244321}">
                <p14:modId xmlns:p14="http://schemas.microsoft.com/office/powerpoint/2010/main" val="2092561215"/>
              </p:ext>
            </p:extLst>
          </p:nvPr>
        </p:nvGraphicFramePr>
        <p:xfrm>
          <a:off x="516731" y="1161256"/>
          <a:ext cx="11158537" cy="453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97D92C4-2786-4492-8735-70A94789BA02}"/>
              </a:ext>
            </a:extLst>
          </p:cNvPr>
          <p:cNvSpPr txBox="1"/>
          <p:nvPr/>
        </p:nvSpPr>
        <p:spPr>
          <a:xfrm>
            <a:off x="6894695" y="5852899"/>
            <a:ext cx="330076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a:ea typeface="+mn-ea"/>
                <a:cs typeface="+mn-cs"/>
              </a:rPr>
              <a:t>Mega Menu</a:t>
            </a:r>
          </a:p>
        </p:txBody>
      </p:sp>
      <p:pic>
        <p:nvPicPr>
          <p:cNvPr id="10" name="Picture 9">
            <a:extLst>
              <a:ext uri="{FF2B5EF4-FFF2-40B4-BE49-F238E27FC236}">
                <a16:creationId xmlns:a16="http://schemas.microsoft.com/office/drawing/2014/main" id="{EF172BC1-349E-4A51-A9F9-63D16BDB706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12216" y="2862886"/>
            <a:ext cx="5065717" cy="2551862"/>
          </a:xfrm>
          <a:prstGeom prst="rect">
            <a:avLst/>
          </a:prstGeom>
        </p:spPr>
      </p:pic>
    </p:spTree>
    <p:extLst>
      <p:ext uri="{BB962C8B-B14F-4D97-AF65-F5344CB8AC3E}">
        <p14:creationId xmlns:p14="http://schemas.microsoft.com/office/powerpoint/2010/main" val="25593093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5F08-9ADA-4C2E-902E-2A587CD57B01}"/>
              </a:ext>
            </a:extLst>
          </p:cNvPr>
          <p:cNvSpPr>
            <a:spLocks noGrp="1"/>
          </p:cNvSpPr>
          <p:nvPr>
            <p:ph type="title"/>
          </p:nvPr>
        </p:nvSpPr>
        <p:spPr/>
        <p:txBody>
          <a:bodyPr/>
          <a:lstStyle/>
          <a:p>
            <a:r>
              <a:rPr lang="en-US"/>
              <a:t>Homepage Search Widget</a:t>
            </a:r>
          </a:p>
        </p:txBody>
      </p:sp>
      <p:sp>
        <p:nvSpPr>
          <p:cNvPr id="3" name="Content Placeholder 2">
            <a:extLst>
              <a:ext uri="{FF2B5EF4-FFF2-40B4-BE49-F238E27FC236}">
                <a16:creationId xmlns:a16="http://schemas.microsoft.com/office/drawing/2014/main" id="{0AC95C9B-CDCD-4C56-8E6E-5C68DAB208C6}"/>
              </a:ext>
            </a:extLst>
          </p:cNvPr>
          <p:cNvSpPr>
            <a:spLocks noGrp="1"/>
          </p:cNvSpPr>
          <p:nvPr>
            <p:ph idx="1"/>
          </p:nvPr>
        </p:nvSpPr>
        <p:spPr>
          <a:xfrm>
            <a:off x="425662" y="1010499"/>
            <a:ext cx="10487691" cy="2459305"/>
          </a:xfrm>
        </p:spPr>
        <p:txBody>
          <a:bodyPr/>
          <a:lstStyle/>
          <a:p>
            <a:pPr marL="0" indent="0">
              <a:buNone/>
            </a:pPr>
            <a:r>
              <a:rPr lang="en-US" sz="1600" dirty="0">
                <a:solidFill>
                  <a:sysClr val="windowText" lastClr="000000"/>
                </a:solidFill>
              </a:rPr>
              <a:t>The Homepage Search widget adds a search bar to home page.</a:t>
            </a:r>
          </a:p>
          <a:p>
            <a:r>
              <a:rPr lang="en-US" sz="1400" dirty="0">
                <a:solidFill>
                  <a:sysClr val="windowText" lastClr="000000"/>
                </a:solidFill>
              </a:rPr>
              <a:t>The standard title that appears above the search bar is “How can we help?” but can be configured</a:t>
            </a:r>
          </a:p>
          <a:p>
            <a:r>
              <a:rPr lang="en-US" sz="1400" dirty="0">
                <a:solidFill>
                  <a:sysClr val="windowText" lastClr="000000"/>
                </a:solidFill>
              </a:rPr>
              <a:t>A subtitle can also be added to appear below the title</a:t>
            </a:r>
          </a:p>
          <a:p>
            <a:r>
              <a:rPr lang="en-US" sz="1400" dirty="0">
                <a:solidFill>
                  <a:sysClr val="windowText" lastClr="000000"/>
                </a:solidFill>
              </a:rPr>
              <a:t>The default text within the search bar can be updated and styled using the options in the Typeahead Search widget (e.g., color, size, etc.)</a:t>
            </a:r>
          </a:p>
        </p:txBody>
      </p:sp>
      <p:pic>
        <p:nvPicPr>
          <p:cNvPr id="5" name="Picture 4">
            <a:extLst>
              <a:ext uri="{FF2B5EF4-FFF2-40B4-BE49-F238E27FC236}">
                <a16:creationId xmlns:a16="http://schemas.microsoft.com/office/drawing/2014/main" id="{15353AEA-5D72-44C1-A28D-DA8B1EFAD1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48319" y="2321502"/>
            <a:ext cx="6113670" cy="38506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62648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3EED9A6-B2A6-BFA4-D782-0D52EBEDFA1B}"/>
              </a:ext>
            </a:extLst>
          </p:cNvPr>
          <p:cNvSpPr>
            <a:spLocks noGrp="1"/>
          </p:cNvSpPr>
          <p:nvPr>
            <p:ph type="title"/>
          </p:nvPr>
        </p:nvSpPr>
        <p:spPr/>
        <p:txBody>
          <a:bodyPr/>
          <a:lstStyle/>
          <a:p>
            <a:r>
              <a:rPr lang="en-US">
                <a:solidFill>
                  <a:schemeClr val="tx2"/>
                </a:solidFill>
              </a:rPr>
              <a:t>Recommended for You Widget</a:t>
            </a:r>
          </a:p>
        </p:txBody>
      </p:sp>
      <p:sp>
        <p:nvSpPr>
          <p:cNvPr id="4" name="Content Placeholder 2">
            <a:extLst>
              <a:ext uri="{FF2B5EF4-FFF2-40B4-BE49-F238E27FC236}">
                <a16:creationId xmlns:a16="http://schemas.microsoft.com/office/drawing/2014/main" id="{F505A835-1338-4E00-A88F-19BABAFB8EF2}"/>
              </a:ext>
            </a:extLst>
          </p:cNvPr>
          <p:cNvSpPr>
            <a:spLocks noGrp="1"/>
          </p:cNvSpPr>
          <p:nvPr>
            <p:ph idx="1"/>
          </p:nvPr>
        </p:nvSpPr>
        <p:spPr>
          <a:xfrm>
            <a:off x="403651" y="1732451"/>
            <a:ext cx="5403638" cy="2872961"/>
          </a:xfrm>
        </p:spPr>
        <p:txBody>
          <a:bodyPr vert="horz" lIns="91392" tIns="45696" rIns="91392" bIns="45696" rtlCol="0" anchor="t">
            <a:noAutofit/>
          </a:bodyPr>
          <a:lstStyle/>
          <a:p>
            <a:pPr marL="0" indent="0" fontAlgn="base">
              <a:buNone/>
            </a:pPr>
            <a:r>
              <a:rPr lang="en-US" sz="1400" dirty="0">
                <a:solidFill>
                  <a:schemeClr val="tx1"/>
                </a:solidFill>
                <a:ea typeface="+mn-lt"/>
                <a:cs typeface="+mn-lt"/>
              </a:rPr>
              <a:t>The Recommended for You widget combines content types (Catalog Items and Knowledge articles) into single list view enabling you to view information that is most relevant to you. </a:t>
            </a:r>
          </a:p>
          <a:p>
            <a:pPr marL="0" indent="0" fontAlgn="base">
              <a:buNone/>
            </a:pPr>
            <a:r>
              <a:rPr lang="en-US" sz="1400" dirty="0">
                <a:solidFill>
                  <a:schemeClr val="tx1"/>
                </a:solidFill>
                <a:ea typeface="+mn-lt"/>
                <a:cs typeface="+mn-lt"/>
              </a:rPr>
              <a:t>The widget can be configured to update:</a:t>
            </a:r>
          </a:p>
          <a:p>
            <a:pPr fontAlgn="base"/>
            <a:r>
              <a:rPr lang="en-US" sz="1400" dirty="0">
                <a:solidFill>
                  <a:schemeClr val="tx1"/>
                </a:solidFill>
                <a:ea typeface="+mn-lt"/>
                <a:cs typeface="+mn-lt"/>
              </a:rPr>
              <a:t>The title – something employee’s will recognize easily</a:t>
            </a:r>
          </a:p>
          <a:p>
            <a:pPr fontAlgn="base"/>
            <a:r>
              <a:rPr lang="en-US" sz="1400" dirty="0">
                <a:solidFill>
                  <a:schemeClr val="tx1"/>
                </a:solidFill>
                <a:ea typeface="+mn-lt"/>
                <a:cs typeface="+mn-lt"/>
              </a:rPr>
              <a:t>Number of items to display – consider key items and number of items to show</a:t>
            </a:r>
          </a:p>
          <a:p>
            <a:pPr fontAlgn="base"/>
            <a:r>
              <a:rPr lang="en-US" sz="1400" dirty="0">
                <a:solidFill>
                  <a:schemeClr val="tx1"/>
                </a:solidFill>
                <a:ea typeface="+mn-lt"/>
                <a:cs typeface="+mn-lt"/>
              </a:rPr>
              <a:t>The category of items to display – select from knowledge, catalog or both</a:t>
            </a:r>
          </a:p>
          <a:p>
            <a:pPr fontAlgn="base"/>
            <a:r>
              <a:rPr lang="en-US" sz="1400" dirty="0">
                <a:solidFill>
                  <a:schemeClr val="tx1"/>
                </a:solidFill>
                <a:ea typeface="+mn-lt"/>
                <a:cs typeface="+mn-lt"/>
              </a:rPr>
              <a:t>List type – show items in a card view or simple list view (default)</a:t>
            </a:r>
          </a:p>
        </p:txBody>
      </p:sp>
      <p:pic>
        <p:nvPicPr>
          <p:cNvPr id="9" name="Picture 8">
            <a:extLst>
              <a:ext uri="{FF2B5EF4-FFF2-40B4-BE49-F238E27FC236}">
                <a16:creationId xmlns:a16="http://schemas.microsoft.com/office/drawing/2014/main" id="{91A72211-DE14-4916-9557-431C423A8BBC}"/>
              </a:ext>
            </a:extLst>
          </p:cNvPr>
          <p:cNvPicPr>
            <a:picLocks noChangeAspect="1"/>
          </p:cNvPicPr>
          <p:nvPr/>
        </p:nvPicPr>
        <p:blipFill>
          <a:blip r:embed="rId3"/>
          <a:stretch>
            <a:fillRect/>
          </a:stretch>
        </p:blipFill>
        <p:spPr>
          <a:xfrm>
            <a:off x="6067532" y="1640850"/>
            <a:ext cx="5648325" cy="340579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A35474E-A37B-47E5-9B28-14798BB704B7}"/>
              </a:ext>
            </a:extLst>
          </p:cNvPr>
          <p:cNvSpPr txBox="1"/>
          <p:nvPr/>
        </p:nvSpPr>
        <p:spPr>
          <a:xfrm>
            <a:off x="6096000" y="5217150"/>
            <a:ext cx="58801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a:ea typeface="+mn-ea"/>
                <a:cs typeface="+mn-cs"/>
              </a:rPr>
              <a:t>Note: </a:t>
            </a:r>
            <a:r>
              <a:rPr kumimoji="0" lang="en-US" sz="1200" b="0" i="0" u="none" strike="noStrike" kern="1200" cap="none" spc="0" normalizeH="0" baseline="0" noProof="0" dirty="0">
                <a:ln>
                  <a:noFill/>
                </a:ln>
                <a:solidFill>
                  <a:srgbClr val="000000"/>
                </a:solidFill>
                <a:effectLst/>
                <a:uLnTx/>
                <a:uFillTx/>
                <a:latin typeface="Arial"/>
                <a:ea typeface="+mn-ea"/>
                <a:cs typeface="+mn-cs"/>
              </a:rPr>
              <a:t>For HR, content is recommended based on HR profile. For other areas, content is recommended based on popularity</a:t>
            </a:r>
          </a:p>
        </p:txBody>
      </p:sp>
    </p:spTree>
    <p:extLst>
      <p:ext uri="{BB962C8B-B14F-4D97-AF65-F5344CB8AC3E}">
        <p14:creationId xmlns:p14="http://schemas.microsoft.com/office/powerpoint/2010/main" val="34423291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E61B300-A801-4D5B-9B4D-466CD47AFC03}"/>
              </a:ext>
            </a:extLst>
          </p:cNvPr>
          <p:cNvSpPr>
            <a:spLocks noGrp="1"/>
          </p:cNvSpPr>
          <p:nvPr>
            <p:ph type="title"/>
          </p:nvPr>
        </p:nvSpPr>
        <p:spPr/>
        <p:txBody>
          <a:bodyPr/>
          <a:lstStyle/>
          <a:p>
            <a:r>
              <a:rPr lang="en-US">
                <a:solidFill>
                  <a:schemeClr val="tx2"/>
                </a:solidFill>
              </a:rPr>
              <a:t>My Active Items Widget </a:t>
            </a:r>
          </a:p>
        </p:txBody>
      </p:sp>
      <p:sp>
        <p:nvSpPr>
          <p:cNvPr id="3" name="Content Placeholder 2">
            <a:extLst>
              <a:ext uri="{FF2B5EF4-FFF2-40B4-BE49-F238E27FC236}">
                <a16:creationId xmlns:a16="http://schemas.microsoft.com/office/drawing/2014/main" id="{0FF74DEE-364A-6D42-A7A7-6B45F968BDB4}"/>
              </a:ext>
            </a:extLst>
          </p:cNvPr>
          <p:cNvSpPr>
            <a:spLocks noGrp="1"/>
          </p:cNvSpPr>
          <p:nvPr>
            <p:ph idx="1"/>
          </p:nvPr>
        </p:nvSpPr>
        <p:spPr>
          <a:xfrm>
            <a:off x="429445" y="1636776"/>
            <a:ext cx="8022461" cy="4535424"/>
          </a:xfrm>
        </p:spPr>
        <p:txBody>
          <a:bodyPr vert="horz" lIns="91392" tIns="45696" rIns="91392" bIns="45696" rtlCol="0" anchor="t">
            <a:noAutofit/>
          </a:bodyPr>
          <a:lstStyle/>
          <a:p>
            <a:pPr marL="0" indent="0" fontAlgn="base">
              <a:buNone/>
            </a:pPr>
            <a:r>
              <a:rPr lang="en-US" sz="1800">
                <a:solidFill>
                  <a:schemeClr val="tx1"/>
                </a:solidFill>
                <a:ea typeface="+mn-lt"/>
                <a:cs typeface="+mn-lt"/>
              </a:rPr>
              <a:t>The My Active Items widget displays a summary view of a user’s open activities across departments. </a:t>
            </a:r>
          </a:p>
          <a:p>
            <a:pPr fontAlgn="base"/>
            <a:r>
              <a:rPr lang="en-US" sz="1800">
                <a:solidFill>
                  <a:schemeClr val="tx1"/>
                </a:solidFill>
                <a:ea typeface="+mn-lt"/>
                <a:cs typeface="+mn-lt"/>
              </a:rPr>
              <a:t>Activities can include tasks, requests, surveys, reservations</a:t>
            </a:r>
          </a:p>
          <a:p>
            <a:pPr fontAlgn="base"/>
            <a:r>
              <a:rPr lang="en-US" sz="1800">
                <a:solidFill>
                  <a:schemeClr val="tx1"/>
                </a:solidFill>
                <a:ea typeface="+mn-lt"/>
                <a:cs typeface="+mn-lt"/>
              </a:rPr>
              <a:t>Each activity type shows a count of open items </a:t>
            </a:r>
          </a:p>
          <a:p>
            <a:pPr fontAlgn="base"/>
            <a:r>
              <a:rPr lang="en-US" sz="1800">
                <a:solidFill>
                  <a:schemeClr val="tx1"/>
                </a:solidFill>
                <a:ea typeface="+mn-lt"/>
                <a:cs typeface="+mn-lt"/>
              </a:rPr>
              <a:t>The Quick tasks section is an expanded list of records for top, or primary, activity</a:t>
            </a:r>
          </a:p>
          <a:p>
            <a:pPr fontAlgn="base"/>
            <a:endParaRPr lang="en-US" b="1">
              <a:solidFill>
                <a:schemeClr val="tx1"/>
              </a:solidFill>
            </a:endParaRPr>
          </a:p>
          <a:p>
            <a:pPr marL="0" indent="0" fontAlgn="base">
              <a:buNone/>
            </a:pPr>
            <a:r>
              <a:rPr lang="en-US" sz="1800">
                <a:solidFill>
                  <a:schemeClr val="tx1"/>
                </a:solidFill>
              </a:rPr>
              <a:t>Default options include:</a:t>
            </a:r>
          </a:p>
          <a:p>
            <a:pPr fontAlgn="base"/>
            <a:r>
              <a:rPr lang="en-US" sz="1800">
                <a:solidFill>
                  <a:schemeClr val="tx1"/>
                </a:solidFill>
              </a:rPr>
              <a:t>Tasks – links to the To-dos page (My Tasks)</a:t>
            </a:r>
          </a:p>
          <a:p>
            <a:pPr fontAlgn="base"/>
            <a:r>
              <a:rPr lang="en-US" sz="1800">
                <a:solidFill>
                  <a:schemeClr val="tx1"/>
                </a:solidFill>
              </a:rPr>
              <a:t>Requests – links to Requests page (My Requests)</a:t>
            </a:r>
            <a:endParaRPr lang="en-US" sz="1800">
              <a:solidFill>
                <a:schemeClr val="tx1"/>
              </a:solidFill>
              <a:ea typeface="+mn-lt"/>
              <a:cs typeface="+mn-lt"/>
            </a:endParaRPr>
          </a:p>
          <a:p>
            <a:pPr fontAlgn="base"/>
            <a:r>
              <a:rPr lang="en-US" sz="1800">
                <a:solidFill>
                  <a:schemeClr val="tx1"/>
                </a:solidFill>
                <a:ea typeface="+mn-lt"/>
                <a:cs typeface="+mn-lt"/>
              </a:rPr>
              <a:t>Additional activities can be configured using the Activity Configuration</a:t>
            </a:r>
            <a:r>
              <a:rPr lang="en-US" sz="1800">
                <a:solidFill>
                  <a:schemeClr val="tx1"/>
                </a:solidFill>
              </a:rPr>
              <a:t>.</a:t>
            </a:r>
          </a:p>
        </p:txBody>
      </p:sp>
      <p:pic>
        <p:nvPicPr>
          <p:cNvPr id="8" name="Picture 7">
            <a:extLst>
              <a:ext uri="{FF2B5EF4-FFF2-40B4-BE49-F238E27FC236}">
                <a16:creationId xmlns:a16="http://schemas.microsoft.com/office/drawing/2014/main" id="{157F6CA9-585B-4A0C-A104-BF0358AD7B18}"/>
              </a:ext>
            </a:extLst>
          </p:cNvPr>
          <p:cNvPicPr>
            <a:picLocks noChangeAspect="1"/>
          </p:cNvPicPr>
          <p:nvPr/>
        </p:nvPicPr>
        <p:blipFill>
          <a:blip r:embed="rId3"/>
          <a:stretch>
            <a:fillRect/>
          </a:stretch>
        </p:blipFill>
        <p:spPr>
          <a:xfrm>
            <a:off x="8553450" y="180004"/>
            <a:ext cx="2609850" cy="6497992"/>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134584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A6286-E64F-3E42-81E0-4A7F44B3F553}"/>
              </a:ext>
            </a:extLst>
          </p:cNvPr>
          <p:cNvSpPr>
            <a:spLocks noGrp="1"/>
          </p:cNvSpPr>
          <p:nvPr>
            <p:ph type="title"/>
          </p:nvPr>
        </p:nvSpPr>
        <p:spPr/>
        <p:txBody>
          <a:bodyPr/>
          <a:lstStyle/>
          <a:p>
            <a:r>
              <a:rPr lang="en-US">
                <a:solidFill>
                  <a:schemeClr val="tx2"/>
                </a:solidFill>
              </a:rPr>
              <a:t>Popular Topics Widget</a:t>
            </a:r>
          </a:p>
        </p:txBody>
      </p:sp>
      <p:sp>
        <p:nvSpPr>
          <p:cNvPr id="3" name="Content Placeholder 2">
            <a:extLst>
              <a:ext uri="{FF2B5EF4-FFF2-40B4-BE49-F238E27FC236}">
                <a16:creationId xmlns:a16="http://schemas.microsoft.com/office/drawing/2014/main" id="{0FF74DEE-364A-6D42-A7A7-6B45F968BDB4}"/>
              </a:ext>
            </a:extLst>
          </p:cNvPr>
          <p:cNvSpPr>
            <a:spLocks noGrp="1"/>
          </p:cNvSpPr>
          <p:nvPr>
            <p:ph idx="1"/>
          </p:nvPr>
        </p:nvSpPr>
        <p:spPr>
          <a:xfrm>
            <a:off x="529850" y="1653798"/>
            <a:ext cx="5494714" cy="4518402"/>
          </a:xfrm>
        </p:spPr>
        <p:txBody>
          <a:bodyPr vert="horz" lIns="91392" tIns="45696" rIns="91392" bIns="45696" rtlCol="0" anchor="t">
            <a:noAutofit/>
          </a:bodyPr>
          <a:lstStyle/>
          <a:p>
            <a:pPr marL="3173" indent="0">
              <a:buNone/>
            </a:pPr>
            <a:r>
              <a:rPr lang="en-US" sz="1800">
                <a:solidFill>
                  <a:schemeClr val="tx1"/>
                </a:solidFill>
              </a:rPr>
              <a:t>Quickly see and access the most viewed topics using the Popular Topics widget on the Employee Center home page.</a:t>
            </a:r>
          </a:p>
          <a:p>
            <a:pPr marL="3173" indent="0">
              <a:buNone/>
            </a:pPr>
            <a:endParaRPr lang="en-US" sz="1800">
              <a:solidFill>
                <a:schemeClr val="tx1"/>
              </a:solidFill>
            </a:endParaRPr>
          </a:p>
          <a:p>
            <a:pPr marL="3173" indent="0">
              <a:buNone/>
            </a:pPr>
            <a:r>
              <a:rPr lang="en-US" sz="1800">
                <a:solidFill>
                  <a:schemeClr val="tx1"/>
                </a:solidFill>
              </a:rPr>
              <a:t>Configurable options that can be updated:</a:t>
            </a:r>
          </a:p>
          <a:p>
            <a:pPr marL="288923" indent="-285750"/>
            <a:r>
              <a:rPr lang="en-US" sz="1800">
                <a:solidFill>
                  <a:schemeClr val="tx1"/>
                </a:solidFill>
              </a:rPr>
              <a:t>Title – If renaming, make it easy to understand</a:t>
            </a:r>
          </a:p>
          <a:p>
            <a:pPr marL="288923" indent="-285750"/>
            <a:r>
              <a:rPr lang="en-US" sz="1800">
                <a:solidFill>
                  <a:schemeClr val="tx1"/>
                </a:solidFill>
              </a:rPr>
              <a:t>Number of topics – Consider how many items to display</a:t>
            </a:r>
          </a:p>
          <a:p>
            <a:pPr marL="288923" indent="-285750"/>
            <a:r>
              <a:rPr lang="en-US" sz="1800">
                <a:solidFill>
                  <a:schemeClr val="tx1"/>
                </a:solidFill>
              </a:rPr>
              <a:t>Display size of card tiles – Consider size in relation to other content and amount of available space on home page</a:t>
            </a:r>
          </a:p>
          <a:p>
            <a:pPr marL="288923" indent="-285750"/>
            <a:r>
              <a:rPr lang="en-US" sz="1800">
                <a:solidFill>
                  <a:schemeClr val="tx1"/>
                </a:solidFill>
              </a:rPr>
              <a:t>Border color – Draw attention to this widget using  color</a:t>
            </a:r>
          </a:p>
          <a:p>
            <a:pPr marL="3173" indent="0">
              <a:buNone/>
            </a:pPr>
            <a:endParaRPr lang="en-US" sz="1800" b="1">
              <a:solidFill>
                <a:schemeClr val="tx1"/>
              </a:solidFill>
            </a:endParaRPr>
          </a:p>
          <a:p>
            <a:pPr marL="3173" indent="0">
              <a:buNone/>
            </a:pPr>
            <a:endParaRPr lang="en-US" sz="1800" b="1">
              <a:solidFill>
                <a:schemeClr val="tx1"/>
              </a:solidFill>
            </a:endParaRPr>
          </a:p>
          <a:p>
            <a:pPr marL="3173" indent="0">
              <a:buNone/>
            </a:pPr>
            <a:endParaRPr lang="en-US" sz="1800" b="1">
              <a:solidFill>
                <a:schemeClr val="tx1"/>
              </a:solidFill>
            </a:endParaRPr>
          </a:p>
          <a:p>
            <a:pPr marL="3173" indent="0">
              <a:buNone/>
            </a:pPr>
            <a:endParaRPr lang="en-US" sz="1800" b="1">
              <a:solidFill>
                <a:schemeClr val="tx1"/>
              </a:solidFill>
            </a:endParaRPr>
          </a:p>
        </p:txBody>
      </p:sp>
      <p:pic>
        <p:nvPicPr>
          <p:cNvPr id="4" name="Picture 3">
            <a:extLst>
              <a:ext uri="{FF2B5EF4-FFF2-40B4-BE49-F238E27FC236}">
                <a16:creationId xmlns:a16="http://schemas.microsoft.com/office/drawing/2014/main" id="{9312D9FD-AC15-6D4E-9958-DE63B209D1A2}"/>
              </a:ext>
            </a:extLst>
          </p:cNvPr>
          <p:cNvPicPr>
            <a:picLocks noChangeAspect="1"/>
          </p:cNvPicPr>
          <p:nvPr/>
        </p:nvPicPr>
        <p:blipFill>
          <a:blip r:embed="rId3"/>
          <a:srcRect/>
          <a:stretch/>
        </p:blipFill>
        <p:spPr>
          <a:xfrm>
            <a:off x="6412582" y="1653799"/>
            <a:ext cx="5260306" cy="274772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CD1CA12-3457-4B20-A3DD-05864491D33D}"/>
              </a:ext>
            </a:extLst>
          </p:cNvPr>
          <p:cNvSpPr txBox="1"/>
          <p:nvPr/>
        </p:nvSpPr>
        <p:spPr>
          <a:xfrm>
            <a:off x="6401844" y="4727147"/>
            <a:ext cx="5260306" cy="954107"/>
          </a:xfrm>
          <a:prstGeom prst="rect">
            <a:avLst/>
          </a:prstGeom>
          <a:noFill/>
        </p:spPr>
        <p:txBody>
          <a:bodyPr wrap="square">
            <a:spAutoFit/>
          </a:bodyPr>
          <a:lstStyle/>
          <a:p>
            <a:pPr marL="3173"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Note: </a:t>
            </a:r>
            <a:r>
              <a:rPr kumimoji="0" lang="en-US" sz="1400" b="0" i="0" u="none" strike="noStrike" kern="1200" cap="none" spc="0" normalizeH="0" baseline="0" noProof="0">
                <a:ln>
                  <a:noFill/>
                </a:ln>
                <a:solidFill>
                  <a:srgbClr val="000000"/>
                </a:solidFill>
                <a:effectLst/>
                <a:uLnTx/>
                <a:uFillTx/>
                <a:latin typeface="Arial"/>
                <a:ea typeface="+mn-ea"/>
                <a:cs typeface="+mn-cs"/>
              </a:rPr>
              <a:t>Popularity is calculated across the Taxonomy structure to shows most viewed topics. </a:t>
            </a:r>
            <a:r>
              <a:rPr kumimoji="0" lang="en-IN" sz="1400" b="0" i="0" u="none" strike="noStrike" kern="1200" cap="none" spc="0" normalizeH="0" baseline="0" noProof="0">
                <a:ln>
                  <a:noFill/>
                </a:ln>
                <a:solidFill>
                  <a:srgbClr val="000000"/>
                </a:solidFill>
                <a:effectLst/>
                <a:uLnTx/>
                <a:uFillTx/>
                <a:latin typeface="Arial"/>
                <a:ea typeface="+mn-lt"/>
                <a:cs typeface="Arial"/>
              </a:rPr>
              <a:t>The popularity of a topic is the aggregation of the popularity of all the content under that particular topic.</a:t>
            </a:r>
          </a:p>
        </p:txBody>
      </p:sp>
    </p:spTree>
    <p:extLst>
      <p:ext uri="{BB962C8B-B14F-4D97-AF65-F5344CB8AC3E}">
        <p14:creationId xmlns:p14="http://schemas.microsoft.com/office/powerpoint/2010/main" val="11368935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BE8069-6DE5-4AE8-A444-0399874E27B9}"/>
              </a:ext>
            </a:extLst>
          </p:cNvPr>
          <p:cNvSpPr>
            <a:spLocks noGrp="1"/>
          </p:cNvSpPr>
          <p:nvPr>
            <p:ph idx="1"/>
          </p:nvPr>
        </p:nvSpPr>
        <p:spPr>
          <a:xfrm>
            <a:off x="666752" y="1690688"/>
            <a:ext cx="5653087" cy="4535424"/>
          </a:xfrm>
        </p:spPr>
        <p:txBody>
          <a:bodyPr/>
          <a:lstStyle/>
          <a:p>
            <a:pPr marL="0" indent="0">
              <a:buNone/>
            </a:pPr>
            <a:r>
              <a:rPr lang="en-US" sz="1800">
                <a:solidFill>
                  <a:schemeClr val="tx1"/>
                </a:solidFill>
              </a:rPr>
              <a:t>Easily access important internal and external resources related to specific departments within your organization</a:t>
            </a:r>
          </a:p>
          <a:p>
            <a:r>
              <a:rPr lang="en-IN" sz="1800">
                <a:solidFill>
                  <a:schemeClr val="tx1"/>
                </a:solidFill>
                <a:ea typeface="+mn-lt"/>
                <a:cs typeface="+mn-lt"/>
              </a:rPr>
              <a:t>Supported links</a:t>
            </a:r>
          </a:p>
          <a:p>
            <a:pPr lvl="1"/>
            <a:r>
              <a:rPr lang="en-IN" sz="1100">
                <a:solidFill>
                  <a:schemeClr val="tx1"/>
                </a:solidFill>
                <a:ea typeface="+mn-lt"/>
                <a:cs typeface="+mn-lt"/>
              </a:rPr>
              <a:t>Service </a:t>
            </a:r>
            <a:r>
              <a:rPr lang="en-IN" sz="1100" err="1">
                <a:solidFill>
                  <a:schemeClr val="tx1"/>
                </a:solidFill>
                <a:ea typeface="+mn-lt"/>
                <a:cs typeface="+mn-lt"/>
              </a:rPr>
              <a:t>Catalog</a:t>
            </a:r>
            <a:endParaRPr lang="en-IN" sz="1100">
              <a:solidFill>
                <a:schemeClr val="tx1"/>
              </a:solidFill>
              <a:ea typeface="+mn-lt"/>
              <a:cs typeface="+mn-lt"/>
            </a:endParaRPr>
          </a:p>
          <a:p>
            <a:pPr lvl="1"/>
            <a:r>
              <a:rPr lang="en-IN" sz="1100">
                <a:solidFill>
                  <a:schemeClr val="tx1"/>
                </a:solidFill>
                <a:ea typeface="+mn-lt"/>
                <a:cs typeface="+mn-lt"/>
              </a:rPr>
              <a:t>KB article</a:t>
            </a:r>
          </a:p>
          <a:p>
            <a:pPr lvl="1"/>
            <a:r>
              <a:rPr lang="en-IN" sz="1100">
                <a:solidFill>
                  <a:schemeClr val="tx1"/>
                </a:solidFill>
                <a:ea typeface="+mn-lt"/>
                <a:cs typeface="+mn-lt"/>
              </a:rPr>
              <a:t>Portal Page</a:t>
            </a:r>
          </a:p>
          <a:p>
            <a:pPr lvl="1"/>
            <a:r>
              <a:rPr lang="en-IN" sz="1100">
                <a:solidFill>
                  <a:schemeClr val="tx1"/>
                </a:solidFill>
                <a:ea typeface="+mn-lt"/>
                <a:cs typeface="+mn-lt"/>
              </a:rPr>
              <a:t>External URL</a:t>
            </a:r>
          </a:p>
          <a:p>
            <a:r>
              <a:rPr lang="en-IN" sz="1800">
                <a:solidFill>
                  <a:schemeClr val="tx1"/>
                </a:solidFill>
                <a:ea typeface="+mn-lt"/>
                <a:cs typeface="+mn-lt"/>
              </a:rPr>
              <a:t>Admins can control visibility of the links by using user criteria on the quick links as well as on the underlying object (i.e., home page or topic page)</a:t>
            </a:r>
          </a:p>
          <a:p>
            <a:pPr marL="0" indent="0">
              <a:buNone/>
            </a:pPr>
            <a:endParaRPr lang="en-US" sz="1800">
              <a:solidFill>
                <a:schemeClr val="tx1"/>
              </a:solidFill>
            </a:endParaRPr>
          </a:p>
        </p:txBody>
      </p:sp>
      <p:sp>
        <p:nvSpPr>
          <p:cNvPr id="2" name="Title 1">
            <a:extLst>
              <a:ext uri="{FF2B5EF4-FFF2-40B4-BE49-F238E27FC236}">
                <a16:creationId xmlns:a16="http://schemas.microsoft.com/office/drawing/2014/main" id="{300800A2-8279-4944-A707-9D70A32117FD}"/>
              </a:ext>
            </a:extLst>
          </p:cNvPr>
          <p:cNvSpPr>
            <a:spLocks noGrp="1"/>
          </p:cNvSpPr>
          <p:nvPr>
            <p:ph type="title"/>
          </p:nvPr>
        </p:nvSpPr>
        <p:spPr/>
        <p:txBody>
          <a:bodyPr/>
          <a:lstStyle/>
          <a:p>
            <a:r>
              <a:rPr lang="en-US">
                <a:solidFill>
                  <a:schemeClr val="tx2"/>
                </a:solidFill>
              </a:rPr>
              <a:t>Quick Link Widget</a:t>
            </a:r>
          </a:p>
        </p:txBody>
      </p:sp>
      <p:pic>
        <p:nvPicPr>
          <p:cNvPr id="4" name="Picture 3">
            <a:extLst>
              <a:ext uri="{FF2B5EF4-FFF2-40B4-BE49-F238E27FC236}">
                <a16:creationId xmlns:a16="http://schemas.microsoft.com/office/drawing/2014/main" id="{930BEAFF-FF62-6C56-62B9-03908856D90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8596"/>
          <a:stretch/>
        </p:blipFill>
        <p:spPr>
          <a:xfrm>
            <a:off x="6319839" y="1560394"/>
            <a:ext cx="5478891" cy="31143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85915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DBBE8-7DCC-4178-83C0-8A0B9B8E43D6}"/>
              </a:ext>
            </a:extLst>
          </p:cNvPr>
          <p:cNvSpPr>
            <a:spLocks noGrp="1"/>
          </p:cNvSpPr>
          <p:nvPr>
            <p:ph type="title"/>
          </p:nvPr>
        </p:nvSpPr>
        <p:spPr/>
        <p:txBody>
          <a:bodyPr/>
          <a:lstStyle/>
          <a:p>
            <a:r>
              <a:rPr lang="en-US">
                <a:solidFill>
                  <a:schemeClr val="tx2"/>
                </a:solidFill>
              </a:rPr>
              <a:t>News Feed</a:t>
            </a:r>
          </a:p>
        </p:txBody>
      </p:sp>
      <p:sp>
        <p:nvSpPr>
          <p:cNvPr id="3" name="Content Placeholder 2">
            <a:extLst>
              <a:ext uri="{FF2B5EF4-FFF2-40B4-BE49-F238E27FC236}">
                <a16:creationId xmlns:a16="http://schemas.microsoft.com/office/drawing/2014/main" id="{38A5BB80-9989-4E54-82CF-8D0E7E563958}"/>
              </a:ext>
            </a:extLst>
          </p:cNvPr>
          <p:cNvSpPr>
            <a:spLocks noGrp="1"/>
          </p:cNvSpPr>
          <p:nvPr>
            <p:ph idx="1"/>
          </p:nvPr>
        </p:nvSpPr>
        <p:spPr>
          <a:xfrm>
            <a:off x="424240" y="1498374"/>
            <a:ext cx="5258457" cy="4535424"/>
          </a:xfrm>
        </p:spPr>
        <p:txBody>
          <a:bodyPr/>
          <a:lstStyle/>
          <a:p>
            <a:pPr marL="0" indent="0">
              <a:buNone/>
            </a:pPr>
            <a:r>
              <a:rPr lang="en-US" sz="2000" b="0" i="0">
                <a:solidFill>
                  <a:srgbClr val="1D1D1D"/>
                </a:solidFill>
                <a:effectLst/>
                <a:latin typeface="Lato" panose="020B0604020202020204" pitchFamily="34" charset="0"/>
              </a:rPr>
              <a:t>A new featured news page widget is available for the Employee Center homepage to display news articles right on the landing page.</a:t>
            </a:r>
            <a:br>
              <a:rPr lang="en-US" sz="2000" b="0" i="0">
                <a:solidFill>
                  <a:srgbClr val="1D1D1D"/>
                </a:solidFill>
                <a:effectLst/>
                <a:latin typeface="Lato" panose="020B0604020202020204" pitchFamily="34" charset="0"/>
              </a:rPr>
            </a:br>
            <a:endParaRPr lang="en-US" sz="2000"/>
          </a:p>
          <a:p>
            <a:pPr lvl="1"/>
            <a:r>
              <a:rPr lang="en-US" sz="1200" b="0" i="0">
                <a:solidFill>
                  <a:srgbClr val="1D1D1D"/>
                </a:solidFill>
                <a:effectLst/>
                <a:latin typeface="Lato" panose="020B0604020202020204"/>
              </a:rPr>
              <a:t>Content authors can effortlessly </a:t>
            </a:r>
            <a:br>
              <a:rPr lang="en-US" sz="1200" b="0" i="0">
                <a:solidFill>
                  <a:srgbClr val="1D1D1D"/>
                </a:solidFill>
                <a:effectLst/>
                <a:latin typeface="Lato" panose="020B0604020202020204"/>
              </a:rPr>
            </a:br>
            <a:r>
              <a:rPr lang="en-US" sz="1200" b="0" i="0">
                <a:solidFill>
                  <a:srgbClr val="1D1D1D"/>
                </a:solidFill>
                <a:effectLst/>
                <a:latin typeface="Lato" panose="020B0604020202020204"/>
              </a:rPr>
              <a:t>create and publish news articles using the </a:t>
            </a:r>
            <a:br>
              <a:rPr lang="en-US" sz="1200" b="0" i="0">
                <a:solidFill>
                  <a:srgbClr val="1D1D1D"/>
                </a:solidFill>
                <a:effectLst/>
                <a:latin typeface="Lato" panose="020B0604020202020204"/>
              </a:rPr>
            </a:br>
            <a:r>
              <a:rPr lang="en-US" sz="1200" b="0" i="0">
                <a:solidFill>
                  <a:srgbClr val="1D1D1D"/>
                </a:solidFill>
                <a:effectLst/>
                <a:latin typeface="Lato" panose="020B0604020202020204"/>
              </a:rPr>
              <a:t>new content type called ‘News Article’ in </a:t>
            </a:r>
            <a:br>
              <a:rPr lang="en-US" sz="1200" b="0" i="0">
                <a:solidFill>
                  <a:srgbClr val="1D1D1D"/>
                </a:solidFill>
                <a:effectLst/>
                <a:latin typeface="Lato" panose="020B0604020202020204"/>
              </a:rPr>
            </a:br>
            <a:r>
              <a:rPr lang="en-US" sz="1200" b="0" i="0">
                <a:solidFill>
                  <a:srgbClr val="1D1D1D"/>
                </a:solidFill>
                <a:effectLst/>
                <a:latin typeface="Lato" panose="020B0604020202020204"/>
              </a:rPr>
              <a:t>the existing Content Library. </a:t>
            </a:r>
          </a:p>
          <a:p>
            <a:pPr lvl="1"/>
            <a:r>
              <a:rPr lang="en-US" sz="1200">
                <a:solidFill>
                  <a:srgbClr val="1D1D1D"/>
                </a:solidFill>
                <a:latin typeface="Lato" panose="020B0604020202020204"/>
              </a:rPr>
              <a:t>A</a:t>
            </a:r>
            <a:r>
              <a:rPr lang="en-US" sz="1200" b="0" i="0">
                <a:solidFill>
                  <a:srgbClr val="1D1D1D"/>
                </a:solidFill>
                <a:effectLst/>
                <a:latin typeface="Lato" panose="020B0604020202020204"/>
              </a:rPr>
              <a:t>ll the authoring and publishing capabilities </a:t>
            </a:r>
            <a:br>
              <a:rPr lang="en-US" sz="1200" b="0" i="0">
                <a:solidFill>
                  <a:srgbClr val="1D1D1D"/>
                </a:solidFill>
                <a:effectLst/>
                <a:latin typeface="Lato" panose="020B0604020202020204"/>
              </a:rPr>
            </a:br>
            <a:r>
              <a:rPr lang="en-US" sz="1200" b="0" i="0">
                <a:solidFill>
                  <a:srgbClr val="1D1D1D"/>
                </a:solidFill>
                <a:effectLst/>
                <a:latin typeface="Lato" panose="020B0604020202020204"/>
              </a:rPr>
              <a:t>available with Content Library, such as </a:t>
            </a:r>
            <a:br>
              <a:rPr lang="en-US" sz="1200" b="0" i="0">
                <a:solidFill>
                  <a:srgbClr val="1D1D1D"/>
                </a:solidFill>
                <a:effectLst/>
                <a:latin typeface="Lato" panose="020B0604020202020204"/>
              </a:rPr>
            </a:br>
            <a:r>
              <a:rPr lang="en-US" sz="1200" b="0" i="0">
                <a:solidFill>
                  <a:srgbClr val="1D1D1D"/>
                </a:solidFill>
                <a:effectLst/>
                <a:latin typeface="Lato" panose="020B0604020202020204"/>
              </a:rPr>
              <a:t>governance, translations, and scheduling, </a:t>
            </a:r>
            <a:br>
              <a:rPr lang="en-US" sz="1200" b="0" i="0">
                <a:solidFill>
                  <a:srgbClr val="1D1D1D"/>
                </a:solidFill>
                <a:effectLst/>
                <a:latin typeface="Lato" panose="020B0604020202020204"/>
              </a:rPr>
            </a:br>
            <a:r>
              <a:rPr lang="en-US" sz="1200" b="0" i="0">
                <a:solidFill>
                  <a:srgbClr val="1D1D1D"/>
                </a:solidFill>
                <a:effectLst/>
                <a:latin typeface="Lato" panose="020B0604020202020204"/>
              </a:rPr>
              <a:t>are also applicable to News</a:t>
            </a:r>
            <a:endParaRPr lang="en-US" sz="1200"/>
          </a:p>
        </p:txBody>
      </p:sp>
      <p:pic>
        <p:nvPicPr>
          <p:cNvPr id="7" name="Picture 6" descr="A screenshot of a computer&#10;&#10;Description automatically generated">
            <a:extLst>
              <a:ext uri="{FF2B5EF4-FFF2-40B4-BE49-F238E27FC236}">
                <a16:creationId xmlns:a16="http://schemas.microsoft.com/office/drawing/2014/main" id="{F5BEA7BA-07D5-F678-662E-3523740039E5}"/>
              </a:ext>
            </a:extLst>
          </p:cNvPr>
          <p:cNvPicPr>
            <a:picLocks noChangeAspect="1"/>
          </p:cNvPicPr>
          <p:nvPr/>
        </p:nvPicPr>
        <p:blipFill>
          <a:blip r:embed="rId3"/>
          <a:stretch>
            <a:fillRect/>
          </a:stretch>
        </p:blipFill>
        <p:spPr>
          <a:xfrm>
            <a:off x="5596972" y="1010499"/>
            <a:ext cx="6507553" cy="4390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8160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E19887FE-7103-2916-1D4C-0D6CA6CD4542}"/>
              </a:ext>
            </a:extLst>
          </p:cNvPr>
          <p:cNvGraphicFramePr>
            <a:graphicFrameLocks noGrp="1"/>
          </p:cNvGraphicFramePr>
          <p:nvPr>
            <p:extLst>
              <p:ext uri="{D42A27DB-BD31-4B8C-83A1-F6EECF244321}">
                <p14:modId xmlns:p14="http://schemas.microsoft.com/office/powerpoint/2010/main" val="2175679915"/>
              </p:ext>
            </p:extLst>
          </p:nvPr>
        </p:nvGraphicFramePr>
        <p:xfrm>
          <a:off x="219075" y="965200"/>
          <a:ext cx="11757609" cy="5760720"/>
        </p:xfrm>
        <a:graphic>
          <a:graphicData uri="http://schemas.openxmlformats.org/drawingml/2006/table">
            <a:tbl>
              <a:tblPr firstRow="1" bandRow="1">
                <a:tableStyleId>{5C22544A-7EE6-4342-B048-85BDC9FD1C3A}</a:tableStyleId>
              </a:tblPr>
              <a:tblGrid>
                <a:gridCol w="285777">
                  <a:extLst>
                    <a:ext uri="{9D8B030D-6E8A-4147-A177-3AD203B41FA5}">
                      <a16:colId xmlns:a16="http://schemas.microsoft.com/office/drawing/2014/main" val="438543274"/>
                    </a:ext>
                  </a:extLst>
                </a:gridCol>
                <a:gridCol w="1342998">
                  <a:extLst>
                    <a:ext uri="{9D8B030D-6E8A-4147-A177-3AD203B41FA5}">
                      <a16:colId xmlns:a16="http://schemas.microsoft.com/office/drawing/2014/main" val="3158937937"/>
                    </a:ext>
                  </a:extLst>
                </a:gridCol>
                <a:gridCol w="2876550">
                  <a:extLst>
                    <a:ext uri="{9D8B030D-6E8A-4147-A177-3AD203B41FA5}">
                      <a16:colId xmlns:a16="http://schemas.microsoft.com/office/drawing/2014/main" val="1430673368"/>
                    </a:ext>
                  </a:extLst>
                </a:gridCol>
                <a:gridCol w="3143250">
                  <a:extLst>
                    <a:ext uri="{9D8B030D-6E8A-4147-A177-3AD203B41FA5}">
                      <a16:colId xmlns:a16="http://schemas.microsoft.com/office/drawing/2014/main" val="3600620727"/>
                    </a:ext>
                  </a:extLst>
                </a:gridCol>
                <a:gridCol w="4109034">
                  <a:extLst>
                    <a:ext uri="{9D8B030D-6E8A-4147-A177-3AD203B41FA5}">
                      <a16:colId xmlns:a16="http://schemas.microsoft.com/office/drawing/2014/main" val="2284656525"/>
                    </a:ext>
                  </a:extLst>
                </a:gridCol>
              </a:tblGrid>
              <a:tr h="1782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chemeClr val="tx2"/>
                          </a:solidFill>
                          <a:effectLst/>
                          <a:uLnTx/>
                          <a:uFillTx/>
                          <a:latin typeface="Arial"/>
                          <a:ea typeface="+mn-ea"/>
                          <a:cs typeface="+mn-cs"/>
                        </a:rPr>
                        <a:t>Time</a:t>
                      </a:r>
                    </a:p>
                  </a:txBody>
                  <a:tcPr anchor="b">
                    <a:lnL w="12700" cmpd="sng">
                      <a:noFill/>
                    </a:lnL>
                    <a:lnR w="12700" cmpd="sng">
                      <a:noFill/>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GB" sz="1400" b="1" i="0" u="none" strike="noStrike" kern="1200" cap="none" spc="0" normalizeH="0" baseline="0" noProof="0">
                          <a:ln>
                            <a:noFill/>
                          </a:ln>
                          <a:solidFill>
                            <a:schemeClr val="tx2"/>
                          </a:solidFill>
                          <a:effectLst/>
                          <a:uLnTx/>
                          <a:uFillTx/>
                          <a:latin typeface="Arial"/>
                          <a:ea typeface="+mn-ea"/>
                          <a:cs typeface="+mn-cs"/>
                        </a:rPr>
                        <a:t>Session</a:t>
                      </a:r>
                    </a:p>
                  </a:txBody>
                  <a:tcPr anchor="b">
                    <a:lnL w="12700" cmpd="sng">
                      <a:noFill/>
                    </a:lnL>
                    <a:lnR w="12700" cmpd="sng">
                      <a:noFill/>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kumimoji="0" lang="en-US" sz="1400" b="1" i="0" u="none" strike="noStrike" kern="1200" cap="none" spc="0" normalizeH="0" baseline="0" noProof="0">
                          <a:ln>
                            <a:noFill/>
                          </a:ln>
                          <a:solidFill>
                            <a:schemeClr val="tx2"/>
                          </a:solidFill>
                          <a:effectLst/>
                          <a:uLnTx/>
                          <a:uFillTx/>
                          <a:latin typeface="+mn-lt"/>
                          <a:ea typeface="+mn-ea"/>
                          <a:cs typeface="+mn-cs"/>
                        </a:rPr>
                        <a:t>Topics</a:t>
                      </a:r>
                    </a:p>
                  </a:txBody>
                  <a:tcPr anchor="b">
                    <a:lnL w="12700" cmpd="sng">
                      <a:noFill/>
                    </a:lnL>
                    <a:lnR w="12700" cmpd="sng">
                      <a:noFill/>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300"/>
                        </a:spcAft>
                        <a:buClrTx/>
                        <a:buSzTx/>
                        <a:buFont typeface="Arial" panose="020B0604020202020204" pitchFamily="34" charset="0"/>
                        <a:buNone/>
                        <a:tabLst/>
                        <a:defRPr/>
                      </a:pPr>
                      <a:r>
                        <a:rPr kumimoji="0" lang="en-US" sz="1400" b="1" i="0" u="none" strike="noStrike" kern="1200" cap="none" spc="0" normalizeH="0" baseline="0" noProof="0">
                          <a:ln>
                            <a:noFill/>
                          </a:ln>
                          <a:solidFill>
                            <a:schemeClr val="tx2"/>
                          </a:solidFill>
                          <a:effectLst/>
                          <a:uLnTx/>
                          <a:uFillTx/>
                          <a:latin typeface="+mn-lt"/>
                          <a:ea typeface="+mn-ea"/>
                          <a:cs typeface="+mn-cs"/>
                        </a:rPr>
                        <a:t>Outcomes</a:t>
                      </a:r>
                    </a:p>
                  </a:txBody>
                  <a:tcPr anchor="b">
                    <a:lnL w="12700" cmpd="sng">
                      <a:noFill/>
                    </a:lnL>
                    <a:lnR w="12700" cmpd="sng">
                      <a:noFill/>
                    </a:lnR>
                    <a:lnT w="12700" cap="flat" cmpd="sng" algn="ctr">
                      <a:no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7838176"/>
                  </a:ext>
                </a:extLst>
              </a:tr>
              <a:tr h="271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no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9:00 am</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mn-lt"/>
                          <a:ea typeface="+mn-ea"/>
                          <a:cs typeface="+mn-cs"/>
                        </a:rPr>
                        <a:t>Welcome</a:t>
                      </a:r>
                      <a:endParaRPr kumimoji="0" lang="en-GB" sz="1100" b="0" i="0" u="none" strike="noStrike" kern="1200" cap="none" spc="0" normalizeH="0" baseline="0" noProof="0">
                        <a:ln>
                          <a:noFill/>
                        </a:ln>
                        <a:solidFill>
                          <a:schemeClr val="tx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chemeClr val="tx2"/>
                          </a:solidFill>
                          <a:effectLst/>
                          <a:uLnTx/>
                          <a:uFillTx/>
                          <a:latin typeface="Arial"/>
                          <a:ea typeface="+mn-ea"/>
                          <a:cs typeface="+mn-cs"/>
                        </a:rPr>
                        <a:t>15 min</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Introductions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Workshop overview</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Understanding of workshop purpose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Team alignment</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1947819"/>
                  </a:ext>
                </a:extLst>
              </a:tr>
              <a:tr h="271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kumimoji="0" lang="en-GB" sz="1100" b="1" i="0" u="none" strike="noStrike" kern="1200" cap="none" spc="0" normalizeH="0" baseline="0" noProof="0">
                          <a:ln>
                            <a:noFill/>
                          </a:ln>
                          <a:solidFill>
                            <a:schemeClr val="tx2"/>
                          </a:solidFill>
                          <a:effectLst/>
                          <a:uLnTx/>
                          <a:uFillTx/>
                          <a:latin typeface="Arial"/>
                          <a:ea typeface="+mn-ea"/>
                          <a:cs typeface="+mn-cs"/>
                        </a:rPr>
                        <a:t>9:15 - 9:45 am</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mn-lt"/>
                          <a:ea typeface="+mn-ea"/>
                          <a:cs typeface="+mn-cs"/>
                        </a:rPr>
                        <a:t>Portal Vision Exercise</a:t>
                      </a:r>
                      <a:endParaRPr kumimoji="0" lang="en-GB" sz="1100" b="0" i="0" u="none" strike="noStrike" kern="1200" cap="none" spc="0" normalizeH="0" baseline="0" noProof="0">
                        <a:ln>
                          <a:noFill/>
                        </a:ln>
                        <a:solidFill>
                          <a:schemeClr val="tx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chemeClr val="tx2"/>
                          </a:solidFill>
                          <a:effectLst/>
                          <a:uLnTx/>
                          <a:uFillTx/>
                          <a:latin typeface="Arial"/>
                          <a:ea typeface="+mn-ea"/>
                          <a:cs typeface="+mn-cs"/>
                        </a:rPr>
                        <a:t>30 min</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Portal strategy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Portal naming exercise</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Begin thinking long-term about portal objectives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Name your portal</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5581030"/>
                  </a:ext>
                </a:extLst>
              </a:tr>
              <a:tr h="490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9:45 – 10:15 am</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Portal Homepage Overview &amp; Samples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chemeClr val="tx2"/>
                          </a:solidFill>
                          <a:effectLst/>
                          <a:uLnTx/>
                          <a:uFillTx/>
                          <a:latin typeface="Arial"/>
                          <a:ea typeface="+mn-ea"/>
                          <a:cs typeface="+mn-cs"/>
                        </a:rPr>
                        <a:t>30 min</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Homepage widgets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Review portal samples</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Understanding Employee Center and Employee Center Pro features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UI/UX design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Portal sample exercise</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9458078"/>
                  </a:ext>
                </a:extLst>
              </a:tr>
              <a:tr h="249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10:15 – 10:30 am</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Break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chemeClr val="tx2"/>
                          </a:solidFill>
                          <a:effectLst/>
                          <a:uLnTx/>
                          <a:uFillTx/>
                          <a:latin typeface="Arial"/>
                          <a:ea typeface="+mn-ea"/>
                          <a:cs typeface="+mn-cs"/>
                        </a:rPr>
                        <a:t>5 min</a:t>
                      </a:r>
                      <a:endParaRPr kumimoji="0" lang="en-GB" sz="1100" b="1" i="0" u="none" strike="noStrike" kern="1200" cap="none" spc="0" normalizeH="0" baseline="0" noProof="0">
                        <a:ln>
                          <a:noFill/>
                        </a:ln>
                        <a:solidFill>
                          <a:schemeClr val="tx2"/>
                        </a:solidFill>
                        <a:effectLst/>
                        <a:uLnTx/>
                        <a:uFillTx/>
                        <a:latin typeface="Arial"/>
                        <a:ea typeface="+mn-ea"/>
                        <a:cs typeface="+mn-cs"/>
                      </a:endParaRP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chemeClr val="tx2"/>
                        </a:solidFill>
                        <a:effectLst/>
                        <a:uLnTx/>
                        <a:uFillTx/>
                        <a:latin typeface="+mn-lt"/>
                        <a:ea typeface="+mn-ea"/>
                        <a:cs typeface="+mn-cs"/>
                      </a:endParaRP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chemeClr val="tx2"/>
                        </a:solidFill>
                        <a:effectLst/>
                        <a:uLnTx/>
                        <a:uFillTx/>
                        <a:latin typeface="+mn-lt"/>
                        <a:ea typeface="+mn-ea"/>
                        <a:cs typeface="+mn-cs"/>
                      </a:endParaRP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5462082"/>
                  </a:ext>
                </a:extLst>
              </a:tr>
              <a:tr h="271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10:30 – 11: 30 am</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2"/>
                          </a:solidFill>
                          <a:effectLst/>
                          <a:uLnTx/>
                          <a:uFillTx/>
                          <a:latin typeface="+mn-lt"/>
                          <a:ea typeface="+mn-ea"/>
                          <a:cs typeface="+mn-cs"/>
                        </a:rPr>
                        <a:t>Taxonomy Design</a:t>
                      </a:r>
                      <a:endParaRPr kumimoji="0" lang="en-GB" sz="1100" b="0" i="0" u="none" strike="noStrike" kern="1200" cap="none" spc="0" normalizeH="0" baseline="0" noProof="0">
                        <a:ln>
                          <a:noFill/>
                        </a:ln>
                        <a:solidFill>
                          <a:schemeClr val="tx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chemeClr val="tx2"/>
                          </a:solidFill>
                          <a:effectLst/>
                          <a:uLnTx/>
                          <a:uFillTx/>
                          <a:latin typeface="Arial"/>
                          <a:ea typeface="+mn-ea"/>
                          <a:cs typeface="+mn-cs"/>
                        </a:rPr>
                        <a:t>60 min</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Taxonomy overview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HR and IT taxonomy exercise</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Understanding of taxonomy in Employee Center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Draft client taxonomy exercise</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6859777"/>
                  </a:ext>
                </a:extLst>
              </a:tr>
              <a:tr h="249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11:30 – 12:15 pm</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GB" sz="1100" b="1" i="0" u="none" strike="noStrike" kern="1200" cap="none" spc="0" normalizeH="0" baseline="0" noProof="0">
                          <a:ln>
                            <a:noFill/>
                          </a:ln>
                          <a:solidFill>
                            <a:schemeClr val="tx2"/>
                          </a:solidFill>
                          <a:effectLst/>
                          <a:uLnTx/>
                          <a:uFillTx/>
                          <a:latin typeface="Arial"/>
                        </a:rPr>
                        <a:t>Lunch </a:t>
                      </a:r>
                    </a:p>
                    <a:p>
                      <a:pPr>
                        <a:spcAft>
                          <a:spcPts val="0"/>
                        </a:spcAft>
                      </a:pPr>
                      <a:r>
                        <a:rPr lang="en-GB" sz="1100" b="0" i="0" u="none" strike="noStrike" kern="1200" cap="none" spc="0" normalizeH="0" baseline="0" noProof="0">
                          <a:ln>
                            <a:noFill/>
                          </a:ln>
                          <a:solidFill>
                            <a:schemeClr val="tx2"/>
                          </a:solidFill>
                          <a:effectLst/>
                          <a:uLnTx/>
                          <a:uFillTx/>
                          <a:latin typeface="Arial"/>
                        </a:rPr>
                        <a:t>60 min</a:t>
                      </a:r>
                      <a:endParaRPr lang="en-GB" sz="1100" b="1" i="0" u="none" strike="noStrike" kern="1200" cap="none" spc="0" normalizeH="0" baseline="0" noProof="0">
                        <a:ln>
                          <a:noFill/>
                        </a:ln>
                        <a:solidFill>
                          <a:schemeClr val="tx2"/>
                        </a:solidFill>
                        <a:effectLst/>
                        <a:uLnTx/>
                        <a:uFillTx/>
                        <a:latin typeface="Arial"/>
                      </a:endParaRP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endParaRPr kumimoji="0" lang="en-US" sz="1100" b="0" i="0" u="none" strike="noStrike" kern="1200" cap="none" spc="0" normalizeH="0" baseline="0" noProof="0">
                        <a:ln>
                          <a:noFill/>
                        </a:ln>
                        <a:solidFill>
                          <a:schemeClr val="tx2"/>
                        </a:solidFill>
                        <a:effectLst/>
                        <a:uLnTx/>
                        <a:uFillTx/>
                        <a:latin typeface="+mn-lt"/>
                        <a:ea typeface="+mn-ea"/>
                        <a:cs typeface="+mn-cs"/>
                      </a:endParaRP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endParaRPr kumimoji="0" lang="en-US" sz="1100" b="0" i="0" u="none" strike="noStrike" kern="1200" cap="none" spc="0" normalizeH="0" baseline="0" noProof="0">
                        <a:ln>
                          <a:noFill/>
                        </a:ln>
                        <a:solidFill>
                          <a:schemeClr val="tx2"/>
                        </a:solidFill>
                        <a:effectLst/>
                        <a:uLnTx/>
                        <a:uFillTx/>
                        <a:latin typeface="+mn-lt"/>
                        <a:ea typeface="+mn-ea"/>
                        <a:cs typeface="+mn-cs"/>
                      </a:endParaRP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9926434"/>
                  </a:ext>
                </a:extLst>
              </a:tr>
              <a:tr h="271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12:15 – 1:15 pm</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r>
                        <a:rPr lang="en-GB" sz="1100" b="1" i="0" u="none" strike="noStrike" kern="1200" cap="none" spc="0" normalizeH="0" baseline="0" noProof="0">
                          <a:ln>
                            <a:noFill/>
                          </a:ln>
                          <a:solidFill>
                            <a:schemeClr val="tx2"/>
                          </a:solidFill>
                          <a:effectLst/>
                          <a:uLnTx/>
                          <a:uFillTx/>
                          <a:latin typeface="Arial"/>
                        </a:rPr>
                        <a:t>Manager Hub Design</a:t>
                      </a:r>
                    </a:p>
                    <a:p>
                      <a:pPr>
                        <a:spcAft>
                          <a:spcPts val="0"/>
                        </a:spcAft>
                      </a:pPr>
                      <a:r>
                        <a:rPr lang="en-GB" sz="1100" b="0" i="0" u="none" strike="noStrike" kern="1200" cap="none" spc="0" normalizeH="0" baseline="0" noProof="0">
                          <a:ln>
                            <a:noFill/>
                          </a:ln>
                          <a:solidFill>
                            <a:schemeClr val="tx2"/>
                          </a:solidFill>
                          <a:effectLst/>
                          <a:uLnTx/>
                          <a:uFillTx/>
                          <a:latin typeface="Arial"/>
                        </a:rPr>
                        <a:t>60 min</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Manager Hub tabs and widgets overview</a:t>
                      </a:r>
                    </a:p>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Manager experience</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Review available designs for Manager Hub</a:t>
                      </a:r>
                    </a:p>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Draft client Manager Hub exercise</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5590631"/>
                  </a:ext>
                </a:extLst>
              </a:tr>
              <a:tr h="271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1:15 – 2:15 pm</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mn-lt"/>
                          <a:ea typeface="+mn-ea"/>
                          <a:cs typeface="+mn-cs"/>
                        </a:rPr>
                        <a:t>Virtual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chemeClr val="tx2"/>
                          </a:solidFill>
                          <a:effectLst/>
                          <a:uLnTx/>
                          <a:uFillTx/>
                          <a:latin typeface="+mn-lt"/>
                          <a:ea typeface="+mn-ea"/>
                          <a:cs typeface="+mn-cs"/>
                        </a:rPr>
                        <a:t>60 min</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Review available conversations</a:t>
                      </a:r>
                    </a:p>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VA naming exercise</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kumimoji="0" lang="en-US" sz="1100" b="0" i="0" u="none" strike="noStrike" kern="1200" cap="none" spc="0" normalizeH="0" baseline="0" noProof="0">
                          <a:ln>
                            <a:noFill/>
                          </a:ln>
                          <a:solidFill>
                            <a:schemeClr val="tx2"/>
                          </a:solidFill>
                          <a:effectLst/>
                          <a:uLnTx/>
                          <a:uFillTx/>
                          <a:latin typeface="+mn-lt"/>
                          <a:ea typeface="+mn-ea"/>
                          <a:cs typeface="+mn-cs"/>
                        </a:rPr>
                        <a:t>Choose out of box conversations</a:t>
                      </a:r>
                    </a:p>
                    <a:p>
                      <a:pPr marL="171450" marR="0" lvl="0" indent="-171450" algn="l" rtl="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kumimoji="0" lang="en-US" sz="1100" b="0" i="0" u="none" strike="noStrike" kern="1200" cap="none" spc="0" normalizeH="0" baseline="0" noProof="0">
                          <a:ln>
                            <a:noFill/>
                          </a:ln>
                          <a:solidFill>
                            <a:schemeClr val="tx2"/>
                          </a:solidFill>
                          <a:effectLst/>
                          <a:uLnTx/>
                          <a:uFillTx/>
                          <a:latin typeface="+mn-lt"/>
                          <a:ea typeface="+mn-ea"/>
                          <a:cs typeface="+mn-cs"/>
                        </a:rPr>
                        <a:t>Name your virtual agent</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9740760"/>
                  </a:ext>
                </a:extLst>
              </a:tr>
              <a:tr h="249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2:15 – 2:30 pm</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tx2"/>
                          </a:solidFill>
                          <a:effectLst/>
                          <a:uLnTx/>
                          <a:uFillTx/>
                          <a:latin typeface="+mn-lt"/>
                          <a:ea typeface="+mn-ea"/>
                          <a:cs typeface="+mn-cs"/>
                        </a:rPr>
                        <a:t>Break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chemeClr val="tx2"/>
                          </a:solidFill>
                          <a:effectLst/>
                          <a:uLnTx/>
                          <a:uFillTx/>
                          <a:latin typeface="+mn-lt"/>
                          <a:ea typeface="+mn-ea"/>
                          <a:cs typeface="+mn-cs"/>
                        </a:rPr>
                        <a:t>15 min</a:t>
                      </a:r>
                      <a:endParaRPr kumimoji="0" lang="en-US" sz="1100" b="1" i="0" u="none" strike="noStrike" kern="1200" cap="none" spc="0" normalizeH="0" baseline="0">
                        <a:ln>
                          <a:noFill/>
                        </a:ln>
                        <a:solidFill>
                          <a:schemeClr val="tx2"/>
                        </a:solidFill>
                        <a:effectLst/>
                        <a:uLnTx/>
                        <a:uFillTx/>
                        <a:latin typeface="+mn-lt"/>
                        <a:ea typeface="+mn-ea"/>
                        <a:cs typeface="+mn-cs"/>
                      </a:endParaRP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endParaRPr kumimoji="0" lang="en-US" sz="1100" b="0" i="0" u="none" strike="noStrike" kern="1200" cap="none" spc="0" normalizeH="0" baseline="0" noProof="0">
                        <a:ln>
                          <a:noFill/>
                        </a:ln>
                        <a:solidFill>
                          <a:schemeClr val="tx2"/>
                        </a:solidFill>
                        <a:effectLst/>
                        <a:uLnTx/>
                        <a:uFillTx/>
                        <a:latin typeface="+mn-lt"/>
                        <a:ea typeface="+mn-ea"/>
                        <a:cs typeface="+mn-cs"/>
                      </a:endParaRP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rtl="0" eaLnBrk="1" fontAlgn="auto" latinLnBrk="0" hangingPunct="1">
                        <a:lnSpc>
                          <a:spcPct val="100000"/>
                        </a:lnSpc>
                        <a:spcBef>
                          <a:spcPts val="0"/>
                        </a:spcBef>
                        <a:spcAft>
                          <a:spcPts val="0"/>
                        </a:spcAft>
                        <a:buClr>
                          <a:schemeClr val="accent2"/>
                        </a:buClr>
                        <a:buSzTx/>
                        <a:buFont typeface="Arial" panose="020B0604020202020204" pitchFamily="34" charset="0"/>
                        <a:buChar char="•"/>
                      </a:pPr>
                      <a:endParaRPr kumimoji="0" lang="en-US" sz="1100" b="0" i="0" u="none" strike="noStrike" kern="1200" cap="none" spc="0" normalizeH="0" baseline="0" noProof="0">
                        <a:ln>
                          <a:noFill/>
                        </a:ln>
                        <a:solidFill>
                          <a:schemeClr val="tx2"/>
                        </a:solidFill>
                        <a:effectLst/>
                        <a:uLnTx/>
                        <a:uFillTx/>
                        <a:latin typeface="+mn-lt"/>
                        <a:ea typeface="+mn-ea"/>
                        <a:cs typeface="+mn-cs"/>
                      </a:endParaRP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6218554"/>
                  </a:ext>
                </a:extLst>
              </a:tr>
              <a:tr h="271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2:30 – 3:30 pm</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mn-lt"/>
                          <a:ea typeface="+mn-ea"/>
                          <a:cs typeface="+mn-cs"/>
                        </a:rPr>
                        <a:t>Guided Tours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chemeClr val="tx2"/>
                          </a:solidFill>
                          <a:effectLst/>
                          <a:uLnTx/>
                          <a:uFillTx/>
                          <a:latin typeface="+mn-lt"/>
                          <a:ea typeface="+mn-ea"/>
                          <a:cs typeface="+mn-cs"/>
                        </a:rPr>
                        <a:t>60 min</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Experience tours through portal</a:t>
                      </a:r>
                    </a:p>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r>
                        <a:rPr kumimoji="0" lang="en-US" sz="1100" b="0" i="0" u="none" strike="noStrike" kern="1200" cap="none" spc="0" normalizeH="0" baseline="0" noProof="0">
                          <a:ln>
                            <a:noFill/>
                          </a:ln>
                          <a:solidFill>
                            <a:schemeClr val="tx2"/>
                          </a:solidFill>
                          <a:effectLst/>
                          <a:uLnTx/>
                          <a:uFillTx/>
                          <a:latin typeface="+mn-lt"/>
                          <a:ea typeface="+mn-ea"/>
                          <a:cs typeface="+mn-cs"/>
                        </a:rPr>
                        <a:t>Define tour elements</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rtl="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kumimoji="0" lang="en-US" sz="1100" b="0" i="0" u="none" strike="noStrike" kern="1200" cap="none" spc="0" normalizeH="0" baseline="0" noProof="0">
                          <a:ln>
                            <a:noFill/>
                          </a:ln>
                          <a:solidFill>
                            <a:schemeClr val="tx2"/>
                          </a:solidFill>
                          <a:effectLst/>
                          <a:uLnTx/>
                          <a:uFillTx/>
                          <a:latin typeface="+mn-lt"/>
                          <a:ea typeface="+mn-ea"/>
                          <a:cs typeface="+mn-cs"/>
                        </a:rPr>
                        <a:t>Overview of using tours</a:t>
                      </a:r>
                    </a:p>
                    <a:p>
                      <a:pPr marL="171450" marR="0" lvl="0" indent="-171450" algn="l" rtl="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kumimoji="0" lang="en-US" sz="1100" b="0" i="0" u="none" strike="noStrike" kern="1200" cap="none" spc="0" normalizeH="0" baseline="0" noProof="0">
                          <a:ln>
                            <a:noFill/>
                          </a:ln>
                          <a:solidFill>
                            <a:schemeClr val="tx2"/>
                          </a:solidFill>
                          <a:effectLst/>
                          <a:uLnTx/>
                          <a:uFillTx/>
                          <a:latin typeface="+mn-lt"/>
                          <a:ea typeface="+mn-ea"/>
                          <a:cs typeface="+mn-cs"/>
                        </a:rPr>
                        <a:t>Draft guided tour</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78072387"/>
                  </a:ext>
                </a:extLst>
              </a:tr>
              <a:tr h="2717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As time permits</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spcAft>
                          <a:spcPts val="0"/>
                        </a:spcAft>
                      </a:pPr>
                      <a:r>
                        <a:rPr kumimoji="0" lang="en-US" sz="1100" b="1" i="0" u="none" strike="noStrike" kern="1200" cap="none" spc="0" normalizeH="0" baseline="0">
                          <a:ln>
                            <a:noFill/>
                          </a:ln>
                          <a:solidFill>
                            <a:schemeClr val="tx2"/>
                          </a:solidFill>
                          <a:effectLst/>
                          <a:uLnTx/>
                          <a:uFillTx/>
                          <a:latin typeface="+mn-lt"/>
                          <a:ea typeface="+mn-ea"/>
                          <a:cs typeface="+mn-cs"/>
                        </a:rPr>
                        <a:t>Connected Content Design</a:t>
                      </a:r>
                    </a:p>
                    <a:p>
                      <a:pPr>
                        <a:spcAft>
                          <a:spcPts val="0"/>
                        </a:spcAft>
                      </a:pPr>
                      <a:r>
                        <a:rPr kumimoji="0" lang="en-US" sz="1100" b="0" i="0" u="none" strike="noStrike" kern="1200" cap="none" spc="0" normalizeH="0" baseline="0">
                          <a:ln>
                            <a:noFill/>
                          </a:ln>
                          <a:solidFill>
                            <a:schemeClr val="tx2"/>
                          </a:solidFill>
                          <a:effectLst/>
                          <a:highlight>
                            <a:srgbClr val="FFFF00"/>
                          </a:highlight>
                          <a:uLnTx/>
                          <a:uFillTx/>
                          <a:latin typeface="+mn-lt"/>
                          <a:ea typeface="+mn-ea"/>
                          <a:cs typeface="+mn-cs"/>
                        </a:rPr>
                        <a:t>XX min</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rtl="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kumimoji="0" lang="en-US" sz="1100" b="0" i="0" u="none" strike="noStrike" kern="1200" cap="none" spc="0" normalizeH="0" baseline="0" noProof="0">
                          <a:ln>
                            <a:noFill/>
                          </a:ln>
                          <a:solidFill>
                            <a:schemeClr val="tx2"/>
                          </a:solidFill>
                          <a:effectLst/>
                          <a:uLnTx/>
                          <a:uFillTx/>
                          <a:latin typeface="+mn-lt"/>
                          <a:ea typeface="+mn-ea"/>
                          <a:cs typeface="+mn-cs"/>
                        </a:rPr>
                        <a:t>Leverage connected content</a:t>
                      </a:r>
                    </a:p>
                    <a:p>
                      <a:pPr marL="171450" marR="0" lvl="0" indent="-171450" algn="l" rtl="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kumimoji="0" lang="en-US" sz="1100" b="0" i="0" u="none" strike="noStrike" kern="1200" cap="none" spc="0" normalizeH="0" baseline="0" noProof="0">
                          <a:ln>
                            <a:noFill/>
                          </a:ln>
                          <a:solidFill>
                            <a:schemeClr val="tx2"/>
                          </a:solidFill>
                          <a:effectLst/>
                          <a:uLnTx/>
                          <a:uFillTx/>
                          <a:latin typeface="+mn-lt"/>
                          <a:ea typeface="+mn-ea"/>
                          <a:cs typeface="+mn-cs"/>
                        </a:rPr>
                        <a:t>Content roles</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rtl="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kumimoji="0" lang="en-US" sz="1100" b="0" i="0" u="none" strike="noStrike" kern="1200" cap="none" spc="0" normalizeH="0" baseline="0" noProof="0">
                          <a:ln>
                            <a:noFill/>
                          </a:ln>
                          <a:solidFill>
                            <a:schemeClr val="tx2"/>
                          </a:solidFill>
                          <a:effectLst/>
                          <a:uLnTx/>
                          <a:uFillTx/>
                          <a:latin typeface="+mn-lt"/>
                          <a:ea typeface="+mn-ea"/>
                          <a:cs typeface="+mn-cs"/>
                        </a:rPr>
                        <a:t>Education on using connected content</a:t>
                      </a:r>
                    </a:p>
                    <a:p>
                      <a:pPr marL="171450" marR="0" lvl="0" indent="-171450" algn="l" rtl="0" eaLnBrk="1" fontAlgn="auto" latinLnBrk="0" hangingPunct="1">
                        <a:lnSpc>
                          <a:spcPct val="100000"/>
                        </a:lnSpc>
                        <a:spcBef>
                          <a:spcPts val="0"/>
                        </a:spcBef>
                        <a:spcAft>
                          <a:spcPts val="0"/>
                        </a:spcAft>
                        <a:buClr>
                          <a:schemeClr val="accent2"/>
                        </a:buClr>
                        <a:buSzTx/>
                        <a:buFont typeface="Arial" panose="020B0604020202020204" pitchFamily="34" charset="0"/>
                        <a:buChar char="•"/>
                      </a:pPr>
                      <a:r>
                        <a:rPr kumimoji="0" lang="en-US" sz="1100" b="0" i="0" u="none" strike="noStrike" kern="1200" cap="none" spc="0" normalizeH="0" baseline="0" noProof="0">
                          <a:ln>
                            <a:noFill/>
                          </a:ln>
                          <a:solidFill>
                            <a:schemeClr val="tx2"/>
                          </a:solidFill>
                          <a:effectLst/>
                          <a:uLnTx/>
                          <a:uFillTx/>
                          <a:latin typeface="+mn-lt"/>
                          <a:ea typeface="+mn-ea"/>
                          <a:cs typeface="+mn-cs"/>
                        </a:rPr>
                        <a:t>Identify required roles</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31188733"/>
                  </a:ext>
                </a:extLst>
              </a:tr>
              <a:tr h="2494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300" b="1" i="0" u="none" strike="noStrike" kern="1200" cap="none" spc="0" normalizeH="0" baseline="0" noProof="0">
                        <a:ln>
                          <a:noFill/>
                        </a:ln>
                        <a:solidFill>
                          <a:srgbClr val="00338D"/>
                        </a:solidFill>
                        <a:effectLst/>
                        <a:uLnTx/>
                        <a:uFillTx/>
                        <a:latin typeface="+mn-lt"/>
                        <a:ea typeface="+mn-ea"/>
                        <a:cs typeface="+mn-cs"/>
                      </a:endParaRPr>
                    </a:p>
                  </a:txBody>
                  <a:tcPr>
                    <a:lnL w="12700" cmpd="sng">
                      <a:noFill/>
                    </a:lnL>
                    <a:lnR w="12700" cmpd="sng">
                      <a:noFill/>
                    </a:lnR>
                    <a:lnT w="19050" cap="flat" cmpd="sng" algn="ctr">
                      <a:solidFill>
                        <a:srgbClr val="00338D"/>
                      </a:solidFill>
                      <a:prstDash val="solid"/>
                      <a:round/>
                      <a:headEnd type="none" w="med" len="med"/>
                      <a:tailEnd type="none" w="med" len="med"/>
                    </a:lnT>
                    <a:lnB w="19050" cap="flat" cmpd="sng" algn="ctr">
                      <a:solidFill>
                        <a:srgbClr val="00338D"/>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Arial"/>
                          <a:ea typeface="+mn-ea"/>
                          <a:cs typeface="+mn-cs"/>
                        </a:rPr>
                        <a:t>As time permits</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chemeClr val="tx2"/>
                          </a:solidFill>
                          <a:effectLst/>
                          <a:uLnTx/>
                          <a:uFillTx/>
                          <a:latin typeface="+mn-lt"/>
                          <a:ea typeface="+mn-ea"/>
                          <a:cs typeface="+mn-cs"/>
                        </a:rPr>
                        <a:t>Content Publishing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a:ln>
                            <a:noFill/>
                          </a:ln>
                          <a:solidFill>
                            <a:schemeClr val="tx2"/>
                          </a:solidFill>
                          <a:effectLst/>
                          <a:highlight>
                            <a:srgbClr val="FFFF00"/>
                          </a:highlight>
                          <a:uLnTx/>
                          <a:uFillTx/>
                          <a:latin typeface="+mn-lt"/>
                          <a:ea typeface="+mn-ea"/>
                          <a:cs typeface="+mn-cs"/>
                        </a:rPr>
                        <a:t>XX min</a:t>
                      </a: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
                          <a:schemeClr val="accent2"/>
                        </a:buClr>
                        <a:buSzTx/>
                        <a:buFont typeface="Arial" panose="020B0604020202020204" pitchFamily="34" charset="0"/>
                        <a:buChar char="•"/>
                        <a:tabLst/>
                        <a:defRPr/>
                      </a:pPr>
                      <a:endParaRPr kumimoji="0" lang="en-US" sz="1100" b="0" i="0" u="none" strike="noStrike" kern="1200" cap="none" spc="0" normalizeH="0" baseline="0" noProof="0">
                        <a:ln>
                          <a:noFill/>
                        </a:ln>
                        <a:solidFill>
                          <a:schemeClr val="tx2"/>
                        </a:solidFill>
                        <a:effectLst/>
                        <a:uLnTx/>
                        <a:uFillTx/>
                        <a:latin typeface="+mn-lt"/>
                        <a:ea typeface="+mn-ea"/>
                        <a:cs typeface="+mn-cs"/>
                      </a:endParaRP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rtl="0" eaLnBrk="1" fontAlgn="auto" latinLnBrk="0" hangingPunct="1">
                        <a:lnSpc>
                          <a:spcPct val="100000"/>
                        </a:lnSpc>
                        <a:spcBef>
                          <a:spcPts val="0"/>
                        </a:spcBef>
                        <a:spcAft>
                          <a:spcPts val="0"/>
                        </a:spcAft>
                        <a:buClr>
                          <a:schemeClr val="accent2"/>
                        </a:buClr>
                        <a:buSzTx/>
                        <a:buFont typeface="Arial" panose="020B0604020202020204" pitchFamily="34" charset="0"/>
                        <a:buChar char="•"/>
                      </a:pPr>
                      <a:endParaRPr kumimoji="0" lang="en-US" sz="1100" b="0" i="0" u="none" strike="noStrike" kern="1200" cap="none" spc="0" normalizeH="0" baseline="0" noProof="0">
                        <a:ln>
                          <a:noFill/>
                        </a:ln>
                        <a:solidFill>
                          <a:schemeClr val="tx2"/>
                        </a:solidFill>
                        <a:effectLst/>
                        <a:uLnTx/>
                        <a:uFillTx/>
                        <a:latin typeface="+mn-lt"/>
                        <a:ea typeface="+mn-ea"/>
                        <a:cs typeface="+mn-cs"/>
                      </a:endParaRPr>
                    </a:p>
                  </a:txBody>
                  <a:tcPr anchor="ctr">
                    <a:lnL w="12700" cmpd="sng">
                      <a:noFill/>
                    </a:lnL>
                    <a:lnR w="12700" cmpd="sng">
                      <a:noFill/>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0753000"/>
                  </a:ext>
                </a:extLst>
              </a:tr>
            </a:tbl>
          </a:graphicData>
        </a:graphic>
      </p:graphicFrame>
      <p:sp>
        <p:nvSpPr>
          <p:cNvPr id="5" name="Title 4">
            <a:extLst>
              <a:ext uri="{FF2B5EF4-FFF2-40B4-BE49-F238E27FC236}">
                <a16:creationId xmlns:a16="http://schemas.microsoft.com/office/drawing/2014/main" id="{8F435EDD-BBAD-D29E-885B-2FCCD1C4ECB5}"/>
              </a:ext>
            </a:extLst>
          </p:cNvPr>
          <p:cNvSpPr>
            <a:spLocks noGrp="1"/>
          </p:cNvSpPr>
          <p:nvPr>
            <p:ph type="title"/>
          </p:nvPr>
        </p:nvSpPr>
        <p:spPr/>
        <p:txBody>
          <a:bodyPr/>
          <a:lstStyle/>
          <a:p>
            <a:pPr>
              <a:spcAft>
                <a:spcPts val="600"/>
              </a:spcAft>
            </a:pPr>
            <a:r>
              <a:rPr lang="en-US"/>
              <a:t>Agenda </a:t>
            </a:r>
            <a:endParaRPr lang="en-US">
              <a:latin typeface="KPMG Extralight" panose="020B0303030202040204" pitchFamily="34" charset="0"/>
            </a:endParaRPr>
          </a:p>
        </p:txBody>
      </p:sp>
    </p:spTree>
    <p:custDataLst>
      <p:tags r:id="rId1"/>
    </p:custDataLst>
    <p:extLst>
      <p:ext uri="{BB962C8B-B14F-4D97-AF65-F5344CB8AC3E}">
        <p14:creationId xmlns:p14="http://schemas.microsoft.com/office/powerpoint/2010/main" val="305043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DBBE8-7DCC-4178-83C0-8A0B9B8E43D6}"/>
              </a:ext>
            </a:extLst>
          </p:cNvPr>
          <p:cNvSpPr>
            <a:spLocks noGrp="1"/>
          </p:cNvSpPr>
          <p:nvPr>
            <p:ph type="title"/>
          </p:nvPr>
        </p:nvSpPr>
        <p:spPr/>
        <p:txBody>
          <a:bodyPr/>
          <a:lstStyle/>
          <a:p>
            <a:r>
              <a:rPr lang="en-US">
                <a:solidFill>
                  <a:schemeClr val="tx2"/>
                </a:solidFill>
              </a:rPr>
              <a:t>Footer Widget</a:t>
            </a:r>
          </a:p>
        </p:txBody>
      </p:sp>
      <p:sp>
        <p:nvSpPr>
          <p:cNvPr id="3" name="Content Placeholder 2">
            <a:extLst>
              <a:ext uri="{FF2B5EF4-FFF2-40B4-BE49-F238E27FC236}">
                <a16:creationId xmlns:a16="http://schemas.microsoft.com/office/drawing/2014/main" id="{38A5BB80-9989-4E54-82CF-8D0E7E563958}"/>
              </a:ext>
            </a:extLst>
          </p:cNvPr>
          <p:cNvSpPr>
            <a:spLocks noGrp="1"/>
          </p:cNvSpPr>
          <p:nvPr>
            <p:ph idx="1"/>
          </p:nvPr>
        </p:nvSpPr>
        <p:spPr/>
        <p:txBody>
          <a:bodyPr/>
          <a:lstStyle/>
          <a:p>
            <a:pPr marL="0" indent="0">
              <a:buNone/>
            </a:pPr>
            <a:r>
              <a:rPr lang="en-US" sz="1800">
                <a:solidFill>
                  <a:schemeClr val="tx1"/>
                </a:solidFill>
              </a:rPr>
              <a:t>Share company information and links to company resources using the Footer widget displayed at the bottom of all Employee Center pages.</a:t>
            </a:r>
          </a:p>
          <a:p>
            <a:endParaRPr lang="en-US" sz="1800">
              <a:solidFill>
                <a:schemeClr val="tx1"/>
              </a:solidFill>
            </a:endParaRPr>
          </a:p>
          <a:p>
            <a:r>
              <a:rPr lang="en-US" sz="1800">
                <a:solidFill>
                  <a:schemeClr val="tx1"/>
                </a:solidFill>
              </a:rPr>
              <a:t>Includes</a:t>
            </a:r>
          </a:p>
          <a:p>
            <a:pPr lvl="1"/>
            <a:r>
              <a:rPr lang="en-US" sz="1100">
                <a:solidFill>
                  <a:schemeClr val="tx1"/>
                </a:solidFill>
              </a:rPr>
              <a:t>Company logo and contact info</a:t>
            </a:r>
          </a:p>
          <a:p>
            <a:pPr lvl="1"/>
            <a:r>
              <a:rPr lang="en-US" sz="1100">
                <a:solidFill>
                  <a:schemeClr val="tx1"/>
                </a:solidFill>
              </a:rPr>
              <a:t>Social icon links</a:t>
            </a:r>
          </a:p>
          <a:p>
            <a:pPr lvl="1"/>
            <a:r>
              <a:rPr lang="en-US" sz="1100">
                <a:solidFill>
                  <a:schemeClr val="tx1"/>
                </a:solidFill>
              </a:rPr>
              <a:t>Links to privacy and legal statements</a:t>
            </a:r>
          </a:p>
          <a:p>
            <a:pPr lvl="1"/>
            <a:r>
              <a:rPr lang="en-US" sz="1100">
                <a:solidFill>
                  <a:schemeClr val="tx1"/>
                </a:solidFill>
              </a:rPr>
              <a:t>Copyright statement</a:t>
            </a:r>
          </a:p>
        </p:txBody>
      </p:sp>
      <p:pic>
        <p:nvPicPr>
          <p:cNvPr id="10" name="Picture 9">
            <a:extLst>
              <a:ext uri="{FF2B5EF4-FFF2-40B4-BE49-F238E27FC236}">
                <a16:creationId xmlns:a16="http://schemas.microsoft.com/office/drawing/2014/main" id="{91E110AD-6BBF-4321-A55F-612A5A9428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98695" y="2429669"/>
            <a:ext cx="7965337" cy="1998661"/>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55238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709B85-3C58-4402-ADF6-E23F61C8A639}"/>
              </a:ext>
            </a:extLst>
          </p:cNvPr>
          <p:cNvSpPr>
            <a:spLocks noGrp="1"/>
          </p:cNvSpPr>
          <p:nvPr>
            <p:ph type="ctrTitle"/>
          </p:nvPr>
        </p:nvSpPr>
        <p:spPr>
          <a:xfrm>
            <a:off x="1538925" y="2074622"/>
            <a:ext cx="6263956" cy="2300407"/>
          </a:xfrm>
        </p:spPr>
        <p:txBody>
          <a:bodyPr/>
          <a:lstStyle/>
          <a:p>
            <a:r>
              <a:rPr lang="en-US" sz="8000"/>
              <a:t>Portal Samples</a:t>
            </a:r>
          </a:p>
        </p:txBody>
      </p:sp>
      <p:sp>
        <p:nvSpPr>
          <p:cNvPr id="3" name="Text Placeholder 2">
            <a:extLst>
              <a:ext uri="{FF2B5EF4-FFF2-40B4-BE49-F238E27FC236}">
                <a16:creationId xmlns:a16="http://schemas.microsoft.com/office/drawing/2014/main" id="{05424C3E-C2A4-443C-B9A7-8CCE36E51152}"/>
              </a:ext>
            </a:extLst>
          </p:cNvPr>
          <p:cNvSpPr>
            <a:spLocks noGrp="1"/>
          </p:cNvSpPr>
          <p:nvPr>
            <p:ph type="body" sz="quarter" idx="11"/>
          </p:nvPr>
        </p:nvSpPr>
        <p:spPr/>
        <p:txBody>
          <a:bodyPr/>
          <a:lstStyle/>
          <a:p>
            <a:r>
              <a:rPr lang="en-US"/>
              <a:t>FY24</a:t>
            </a:r>
          </a:p>
        </p:txBody>
      </p:sp>
      <p:sp>
        <p:nvSpPr>
          <p:cNvPr id="8" name="Title 1">
            <a:extLst>
              <a:ext uri="{FF2B5EF4-FFF2-40B4-BE49-F238E27FC236}">
                <a16:creationId xmlns:a16="http://schemas.microsoft.com/office/drawing/2014/main" id="{575A1B89-A5CB-46EF-A013-96A4C33883E7}"/>
              </a:ext>
            </a:extLst>
          </p:cNvPr>
          <p:cNvSpPr txBox="1">
            <a:spLocks/>
          </p:cNvSpPr>
          <p:nvPr/>
        </p:nvSpPr>
        <p:spPr>
          <a:xfrm>
            <a:off x="6995160" y="577950"/>
            <a:ext cx="8696574" cy="2438400"/>
          </a:xfrm>
          <a:prstGeom prst="rect">
            <a:avLst/>
          </a:prstGeom>
          <a:noFill/>
          <a:ln w="3175">
            <a:noFill/>
            <a:prstDash val="lgDash"/>
          </a:ln>
        </p:spPr>
        <p:txBody>
          <a:bodyPr vert="horz" lIns="0" tIns="0" rIns="0" bIns="0" rtlCol="0" anchor="t" anchorCtr="0">
            <a:noAutofit/>
          </a:bodyPr>
          <a:lstStyle>
            <a:lvl1pPr algn="l" defTabSz="914400" rtl="0" eaLnBrk="1" latinLnBrk="0" hangingPunct="1">
              <a:lnSpc>
                <a:spcPct val="70000"/>
              </a:lnSpc>
              <a:spcBef>
                <a:spcPct val="0"/>
              </a:spcBef>
              <a:buNone/>
              <a:defRPr sz="6600" kern="1200" baseline="0">
                <a:solidFill>
                  <a:schemeClr val="bg1"/>
                </a:solidFill>
                <a:latin typeface="+mj-lt"/>
                <a:ea typeface="+mj-ea"/>
                <a:cs typeface="+mj-cs"/>
              </a:defRPr>
            </a:lvl1pPr>
          </a:lstStyle>
          <a:p>
            <a:pPr marL="0" marR="0" lvl="0" indent="0" algn="l" defTabSz="914400" rtl="0" eaLnBrk="1" fontAlgn="auto" latinLnBrk="0" hangingPunct="1">
              <a:lnSpc>
                <a:spcPct val="70000"/>
              </a:lnSpc>
              <a:spcBef>
                <a:spcPct val="0"/>
              </a:spcBef>
              <a:spcAft>
                <a:spcPts val="0"/>
              </a:spcAft>
              <a:buClrTx/>
              <a:buSzTx/>
              <a:buFontTx/>
              <a:buNone/>
              <a:tabLst/>
              <a:defRPr/>
            </a:pPr>
            <a:endParaRPr kumimoji="0" lang="en-US" sz="7500" b="0" i="0" u="none" strike="noStrike" kern="1200" cap="none" spc="0" normalizeH="0" baseline="0" noProof="0">
              <a:ln>
                <a:noFill/>
              </a:ln>
              <a:solidFill>
                <a:srgbClr val="FFFFFF"/>
              </a:solidFill>
              <a:effectLst/>
              <a:uLnTx/>
              <a:uFillTx/>
              <a:latin typeface="KPMG Bold"/>
              <a:ea typeface="+mj-ea"/>
              <a:cs typeface="+mj-cs"/>
            </a:endParaRPr>
          </a:p>
        </p:txBody>
      </p:sp>
      <p:sp>
        <p:nvSpPr>
          <p:cNvPr id="9" name="Text Placeholder 8">
            <a:extLst>
              <a:ext uri="{FF2B5EF4-FFF2-40B4-BE49-F238E27FC236}">
                <a16:creationId xmlns:a16="http://schemas.microsoft.com/office/drawing/2014/main" id="{65070636-6129-41D2-94BB-4640847D3BCA}"/>
              </a:ext>
            </a:extLst>
          </p:cNvPr>
          <p:cNvSpPr txBox="1">
            <a:spLocks/>
          </p:cNvSpPr>
          <p:nvPr/>
        </p:nvSpPr>
        <p:spPr>
          <a:xfrm>
            <a:off x="6995160" y="3840643"/>
            <a:ext cx="1494175" cy="216000"/>
          </a:xfrm>
          <a:prstGeom prst="rect">
            <a:avLst/>
          </a:prstGeom>
          <a:ln w="3175">
            <a:noFill/>
            <a:prstDash val="lgDash"/>
          </a:ln>
        </p:spPr>
        <p:txBody>
          <a:bodyPr vert="horz" wrap="square" lIns="0" tIns="0" rIns="0" bIns="0" rtlCol="0" anchor="b" anchorCtr="0">
            <a:noAutofit/>
          </a:bodyPr>
          <a:lstStyle>
            <a:lvl1pPr marL="0" indent="0" algn="l" defTabSz="914400" rtl="0" eaLnBrk="1" latinLnBrk="0" hangingPunct="1">
              <a:lnSpc>
                <a:spcPct val="100000"/>
              </a:lnSpc>
              <a:spcBef>
                <a:spcPts val="0"/>
              </a:spcBef>
              <a:spcAft>
                <a:spcPts val="600"/>
              </a:spcAft>
              <a:buFontTx/>
              <a:buNone/>
              <a:defRPr sz="1400" b="1"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400" kern="1200">
                <a:solidFill>
                  <a:schemeClr val="bg1"/>
                </a:solidFill>
                <a:latin typeface="+mn-lt"/>
                <a:ea typeface="+mn-ea"/>
                <a:cs typeface="+mn-cs"/>
              </a:defRPr>
            </a:lvl2pPr>
            <a:lvl3pPr marL="284400" indent="-284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a:solidFill>
                  <a:schemeClr val="bg1"/>
                </a:solidFill>
                <a:latin typeface="+mn-lt"/>
                <a:ea typeface="+mn-ea"/>
                <a:cs typeface="+mn-cs"/>
              </a:defRPr>
            </a:lvl3pPr>
            <a:lvl4pPr marL="576000" indent="-230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a:solidFill>
                  <a:schemeClr val="bg1"/>
                </a:solidFill>
                <a:latin typeface="+mn-lt"/>
                <a:ea typeface="+mn-ea"/>
                <a:cs typeface="+mn-cs"/>
              </a:defRPr>
            </a:lvl4pPr>
            <a:lvl5pPr marL="824400" indent="-2844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100" kern="1200" baseline="0">
                <a:solidFill>
                  <a:schemeClr val="bg1"/>
                </a:solidFill>
                <a:latin typeface="+mn-lt"/>
                <a:ea typeface="+mn-ea"/>
                <a:cs typeface="+mn-cs"/>
              </a:defRPr>
            </a:lvl5pPr>
            <a:lvl6pPr marL="1098000" indent="-230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1371600" indent="-2844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645200" indent="-2286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299485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619A-20C1-1B4F-A81D-F307796445D3}"/>
              </a:ext>
            </a:extLst>
          </p:cNvPr>
          <p:cNvSpPr>
            <a:spLocks noGrp="1"/>
          </p:cNvSpPr>
          <p:nvPr>
            <p:ph type="title"/>
          </p:nvPr>
        </p:nvSpPr>
        <p:spPr>
          <a:xfrm>
            <a:off x="720755" y="220078"/>
            <a:ext cx="10515600" cy="470580"/>
          </a:xfrm>
        </p:spPr>
        <p:txBody>
          <a:bodyPr>
            <a:normAutofit/>
          </a:bodyPr>
          <a:lstStyle/>
          <a:p>
            <a:r>
              <a:rPr lang="en-US"/>
              <a:t>Sample 1</a:t>
            </a:r>
          </a:p>
        </p:txBody>
      </p:sp>
      <p:grpSp>
        <p:nvGrpSpPr>
          <p:cNvPr id="11" name="Group 10">
            <a:extLst>
              <a:ext uri="{FF2B5EF4-FFF2-40B4-BE49-F238E27FC236}">
                <a16:creationId xmlns:a16="http://schemas.microsoft.com/office/drawing/2014/main" id="{806F05A7-AA38-F50A-247B-7C4DF8F6BAAB}"/>
              </a:ext>
            </a:extLst>
          </p:cNvPr>
          <p:cNvGrpSpPr/>
          <p:nvPr/>
        </p:nvGrpSpPr>
        <p:grpSpPr>
          <a:xfrm>
            <a:off x="6824668" y="421189"/>
            <a:ext cx="4906725" cy="6015622"/>
            <a:chOff x="3281368" y="-12998"/>
            <a:chExt cx="4906725" cy="6015622"/>
          </a:xfrm>
        </p:grpSpPr>
        <p:pic>
          <p:nvPicPr>
            <p:cNvPr id="5" name="Picture 4" descr="A screenshot of a computer&#10;&#10;Description automatically generated">
              <a:extLst>
                <a:ext uri="{FF2B5EF4-FFF2-40B4-BE49-F238E27FC236}">
                  <a16:creationId xmlns:a16="http://schemas.microsoft.com/office/drawing/2014/main" id="{95698D95-7B8D-0F9E-A093-D08F5D988233}"/>
                </a:ext>
              </a:extLst>
            </p:cNvPr>
            <p:cNvPicPr>
              <a:picLocks noChangeAspect="1"/>
            </p:cNvPicPr>
            <p:nvPr/>
          </p:nvPicPr>
          <p:blipFill rotWithShape="1">
            <a:blip r:embed="rId2"/>
            <a:srcRect b="47302"/>
            <a:stretch/>
          </p:blipFill>
          <p:spPr>
            <a:xfrm>
              <a:off x="3281368" y="0"/>
              <a:ext cx="4906725" cy="6002624"/>
            </a:xfrm>
            <a:prstGeom prst="rect">
              <a:avLst/>
            </a:prstGeom>
            <a:ln>
              <a:solidFill>
                <a:srgbClr val="09263B"/>
              </a:solidFill>
            </a:ln>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B5A4F9FA-1D71-6A77-4FE1-51ED68816EEB}"/>
                </a:ext>
              </a:extLst>
            </p:cNvPr>
            <p:cNvSpPr/>
            <p:nvPr/>
          </p:nvSpPr>
          <p:spPr>
            <a:xfrm>
              <a:off x="3281368" y="-12998"/>
              <a:ext cx="611063" cy="390618"/>
            </a:xfrm>
            <a:prstGeom prst="rect">
              <a:avLst/>
            </a:prstGeom>
            <a:solidFill>
              <a:srgbClr val="005A81"/>
            </a:solidFill>
            <a:ln>
              <a:solidFill>
                <a:srgbClr val="005A8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sp>
          <p:nvSpPr>
            <p:cNvPr id="8" name="Rectangle 7">
              <a:extLst>
                <a:ext uri="{FF2B5EF4-FFF2-40B4-BE49-F238E27FC236}">
                  <a16:creationId xmlns:a16="http://schemas.microsoft.com/office/drawing/2014/main" id="{E886CA4F-38ED-43C5-49D5-8BE5531A787F}"/>
                </a:ext>
              </a:extLst>
            </p:cNvPr>
            <p:cNvSpPr/>
            <p:nvPr/>
          </p:nvSpPr>
          <p:spPr>
            <a:xfrm>
              <a:off x="5373462" y="811741"/>
              <a:ext cx="722538" cy="45719"/>
            </a:xfrm>
            <a:prstGeom prst="rect">
              <a:avLst/>
            </a:prstGeom>
            <a:solidFill>
              <a:srgbClr val="09263B"/>
            </a:solidFill>
            <a:ln>
              <a:solidFill>
                <a:srgbClr val="09263B"/>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r"/>
              <a:r>
                <a:rPr lang="en-US" sz="400">
                  <a:solidFill>
                    <a:schemeClr val="bg1"/>
                  </a:solidFill>
                </a:rPr>
                <a:t>The Company</a:t>
              </a:r>
            </a:p>
          </p:txBody>
        </p:sp>
      </p:grpSp>
      <p:graphicFrame>
        <p:nvGraphicFramePr>
          <p:cNvPr id="10" name="Table 9">
            <a:extLst>
              <a:ext uri="{FF2B5EF4-FFF2-40B4-BE49-F238E27FC236}">
                <a16:creationId xmlns:a16="http://schemas.microsoft.com/office/drawing/2014/main" id="{0E298113-6773-9DA1-D210-3A14DD6F97FD}"/>
              </a:ext>
            </a:extLst>
          </p:cNvPr>
          <p:cNvGraphicFramePr>
            <a:graphicFrameLocks noGrp="1"/>
          </p:cNvGraphicFramePr>
          <p:nvPr>
            <p:extLst>
              <p:ext uri="{D42A27DB-BD31-4B8C-83A1-F6EECF244321}">
                <p14:modId xmlns:p14="http://schemas.microsoft.com/office/powerpoint/2010/main" val="161748183"/>
              </p:ext>
            </p:extLst>
          </p:nvPr>
        </p:nvGraphicFramePr>
        <p:xfrm>
          <a:off x="578662" y="3060005"/>
          <a:ext cx="6038038" cy="2966720"/>
        </p:xfrm>
        <a:graphic>
          <a:graphicData uri="http://schemas.openxmlformats.org/drawingml/2006/table">
            <a:tbl>
              <a:tblPr firstRow="1">
                <a:tableStyleId>{B301B821-A1FF-4177-AEE7-76D212191A09}</a:tableStyleId>
              </a:tblPr>
              <a:tblGrid>
                <a:gridCol w="3019019">
                  <a:extLst>
                    <a:ext uri="{9D8B030D-6E8A-4147-A177-3AD203B41FA5}">
                      <a16:colId xmlns:a16="http://schemas.microsoft.com/office/drawing/2014/main" val="2795780859"/>
                    </a:ext>
                  </a:extLst>
                </a:gridCol>
                <a:gridCol w="3019019">
                  <a:extLst>
                    <a:ext uri="{9D8B030D-6E8A-4147-A177-3AD203B41FA5}">
                      <a16:colId xmlns:a16="http://schemas.microsoft.com/office/drawing/2014/main" val="603686981"/>
                    </a:ext>
                  </a:extLst>
                </a:gridCol>
              </a:tblGrid>
              <a:tr h="370840">
                <a:tc>
                  <a:txBody>
                    <a:bodyPr/>
                    <a:lstStyle/>
                    <a:p>
                      <a:r>
                        <a:rPr lang="en-US"/>
                        <a:t>What we like</a:t>
                      </a:r>
                    </a:p>
                  </a:txBody>
                  <a:tcPr/>
                </a:tc>
                <a:tc>
                  <a:txBody>
                    <a:bodyPr/>
                    <a:lstStyle/>
                    <a:p>
                      <a:r>
                        <a:rPr lang="en-US"/>
                        <a:t>What could be better</a:t>
                      </a:r>
                    </a:p>
                  </a:txBody>
                  <a:tcPr/>
                </a:tc>
                <a:extLst>
                  <a:ext uri="{0D108BD9-81ED-4DB2-BD59-A6C34878D82A}">
                    <a16:rowId xmlns:a16="http://schemas.microsoft.com/office/drawing/2014/main" val="2584212198"/>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92785292"/>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36635609"/>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603836837"/>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585739160"/>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63899494"/>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30443445"/>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95884044"/>
                  </a:ext>
                </a:extLst>
              </a:tr>
            </a:tbl>
          </a:graphicData>
        </a:graphic>
      </p:graphicFrame>
      <p:grpSp>
        <p:nvGrpSpPr>
          <p:cNvPr id="15" name="Group 14">
            <a:extLst>
              <a:ext uri="{FF2B5EF4-FFF2-40B4-BE49-F238E27FC236}">
                <a16:creationId xmlns:a16="http://schemas.microsoft.com/office/drawing/2014/main" id="{7D385912-FDBC-4886-FE96-59468E6F1876}"/>
              </a:ext>
            </a:extLst>
          </p:cNvPr>
          <p:cNvGrpSpPr/>
          <p:nvPr/>
        </p:nvGrpSpPr>
        <p:grpSpPr>
          <a:xfrm>
            <a:off x="578662" y="1041400"/>
            <a:ext cx="6038038" cy="1600200"/>
            <a:chOff x="578662" y="1041400"/>
            <a:chExt cx="6038038" cy="1600200"/>
          </a:xfrm>
        </p:grpSpPr>
        <p:sp>
          <p:nvSpPr>
            <p:cNvPr id="13" name="TextBox 12">
              <a:extLst>
                <a:ext uri="{FF2B5EF4-FFF2-40B4-BE49-F238E27FC236}">
                  <a16:creationId xmlns:a16="http://schemas.microsoft.com/office/drawing/2014/main" id="{FAF7F409-D844-75E3-C671-E340854780B4}"/>
                </a:ext>
              </a:extLst>
            </p:cNvPr>
            <p:cNvSpPr txBox="1"/>
            <p:nvPr/>
          </p:nvSpPr>
          <p:spPr>
            <a:xfrm>
              <a:off x="578662" y="1435100"/>
              <a:ext cx="6038038" cy="1206500"/>
            </a:xfrm>
            <a:prstGeom prst="rect">
              <a:avLst/>
            </a:prstGeom>
            <a:ln>
              <a:solidFill>
                <a:schemeClr val="tx2"/>
              </a:solidFill>
            </a:ln>
          </p:spPr>
          <p:txBody>
            <a:bodyPr vert="horz" wrap="none" lIns="0" tIns="0" rIns="0" bIns="0" rtlCol="0" anchor="t" anchorCtr="0">
              <a:noAutofit/>
            </a:bodyPr>
            <a:lstStyle/>
            <a:p>
              <a:pPr marL="457200" algn="l">
                <a:spcAft>
                  <a:spcPts val="600"/>
                </a:spcAft>
              </a:pPr>
              <a:r>
                <a:rPr lang="en-US" sz="1500" b="1">
                  <a:solidFill>
                    <a:schemeClr val="tx2"/>
                  </a:solidFill>
                </a:rPr>
                <a:t>Header:</a:t>
              </a:r>
              <a:r>
                <a:rPr lang="en-US" sz="1500">
                  <a:solidFill>
                    <a:schemeClr val="tx2"/>
                  </a:solidFill>
                </a:rPr>
                <a:t> Rotating pictures of client locations, people, </a:t>
              </a:r>
              <a:r>
                <a:rPr lang="en-US" sz="1500" err="1">
                  <a:solidFill>
                    <a:schemeClr val="tx2"/>
                  </a:solidFill>
                </a:rPr>
                <a:t>etc</a:t>
              </a:r>
              <a:endParaRPr lang="en-US" sz="1500">
                <a:solidFill>
                  <a:schemeClr val="tx2"/>
                </a:solidFill>
              </a:endParaRPr>
            </a:p>
            <a:p>
              <a:pPr marL="457200" algn="l">
                <a:spcAft>
                  <a:spcPts val="600"/>
                </a:spcAft>
              </a:pPr>
              <a:r>
                <a:rPr lang="en-US" sz="1500" b="1">
                  <a:solidFill>
                    <a:schemeClr val="tx2"/>
                  </a:solidFill>
                </a:rPr>
                <a:t>Search</a:t>
              </a:r>
              <a:r>
                <a:rPr lang="en-US" sz="1500">
                  <a:solidFill>
                    <a:schemeClr val="tx2"/>
                  </a:solidFill>
                </a:rPr>
                <a:t>: Central on the page, custom search greeting</a:t>
              </a:r>
            </a:p>
            <a:p>
              <a:pPr marL="457200" algn="l">
                <a:spcAft>
                  <a:spcPts val="600"/>
                </a:spcAft>
              </a:pPr>
              <a:r>
                <a:rPr lang="en-US" sz="1500" b="1">
                  <a:solidFill>
                    <a:schemeClr val="tx2"/>
                  </a:solidFill>
                </a:rPr>
                <a:t>Actions:</a:t>
              </a:r>
              <a:r>
                <a:rPr lang="en-US" sz="1500">
                  <a:solidFill>
                    <a:schemeClr val="tx2"/>
                  </a:solidFill>
                </a:rPr>
                <a:t> Central on the page, personalized welcome</a:t>
              </a:r>
            </a:p>
            <a:p>
              <a:pPr marL="457200" algn="l">
                <a:spcAft>
                  <a:spcPts val="600"/>
                </a:spcAft>
              </a:pPr>
              <a:r>
                <a:rPr lang="en-US" sz="1500" b="1">
                  <a:solidFill>
                    <a:schemeClr val="tx2"/>
                  </a:solidFill>
                </a:rPr>
                <a:t>Popular Topics</a:t>
              </a:r>
              <a:r>
                <a:rPr lang="en-US" sz="1500">
                  <a:solidFill>
                    <a:schemeClr val="tx2"/>
                  </a:solidFill>
                </a:rPr>
                <a:t>: Based on trending searches</a:t>
              </a:r>
            </a:p>
          </p:txBody>
        </p:sp>
        <p:sp>
          <p:nvSpPr>
            <p:cNvPr id="14" name="Rectangle: Top Corners Rounded 13">
              <a:extLst>
                <a:ext uri="{FF2B5EF4-FFF2-40B4-BE49-F238E27FC236}">
                  <a16:creationId xmlns:a16="http://schemas.microsoft.com/office/drawing/2014/main" id="{AC8EC10D-4D73-9348-8034-3D348CED9B1D}"/>
                </a:ext>
              </a:extLst>
            </p:cNvPr>
            <p:cNvSpPr/>
            <p:nvPr/>
          </p:nvSpPr>
          <p:spPr>
            <a:xfrm>
              <a:off x="578662" y="1041400"/>
              <a:ext cx="6038038" cy="381000"/>
            </a:xfrm>
            <a:prstGeom prst="round2Same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bg1"/>
                  </a:solidFill>
                </a:rPr>
                <a:t>Design Considerations</a:t>
              </a:r>
            </a:p>
          </p:txBody>
        </p:sp>
      </p:grpSp>
    </p:spTree>
    <p:extLst>
      <p:ext uri="{BB962C8B-B14F-4D97-AF65-F5344CB8AC3E}">
        <p14:creationId xmlns:p14="http://schemas.microsoft.com/office/powerpoint/2010/main" val="3231046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619A-20C1-1B4F-A81D-F307796445D3}"/>
              </a:ext>
            </a:extLst>
          </p:cNvPr>
          <p:cNvSpPr>
            <a:spLocks noGrp="1"/>
          </p:cNvSpPr>
          <p:nvPr>
            <p:ph type="title"/>
          </p:nvPr>
        </p:nvSpPr>
        <p:spPr>
          <a:xfrm>
            <a:off x="720755" y="220078"/>
            <a:ext cx="10515600" cy="470580"/>
          </a:xfrm>
        </p:spPr>
        <p:txBody>
          <a:bodyPr>
            <a:normAutofit/>
          </a:bodyPr>
          <a:lstStyle/>
          <a:p>
            <a:r>
              <a:rPr lang="en-US"/>
              <a:t>Sample 2</a:t>
            </a:r>
          </a:p>
        </p:txBody>
      </p:sp>
      <p:grpSp>
        <p:nvGrpSpPr>
          <p:cNvPr id="3" name="Group 2">
            <a:extLst>
              <a:ext uri="{FF2B5EF4-FFF2-40B4-BE49-F238E27FC236}">
                <a16:creationId xmlns:a16="http://schemas.microsoft.com/office/drawing/2014/main" id="{E6C303E4-E554-17D7-6EC1-652C6982D5C6}"/>
              </a:ext>
            </a:extLst>
          </p:cNvPr>
          <p:cNvGrpSpPr/>
          <p:nvPr/>
        </p:nvGrpSpPr>
        <p:grpSpPr>
          <a:xfrm>
            <a:off x="5858665" y="220078"/>
            <a:ext cx="6125830" cy="6034127"/>
            <a:chOff x="3432965" y="136429"/>
            <a:chExt cx="6125830" cy="6034127"/>
          </a:xfrm>
        </p:grpSpPr>
        <p:pic>
          <p:nvPicPr>
            <p:cNvPr id="7" name="Picture 6">
              <a:extLst>
                <a:ext uri="{FF2B5EF4-FFF2-40B4-BE49-F238E27FC236}">
                  <a16:creationId xmlns:a16="http://schemas.microsoft.com/office/drawing/2014/main" id="{0D4510BF-0469-6172-9DC0-F11E2D3F36ED}"/>
                </a:ext>
              </a:extLst>
            </p:cNvPr>
            <p:cNvPicPr>
              <a:picLocks noChangeAspect="1"/>
            </p:cNvPicPr>
            <p:nvPr/>
          </p:nvPicPr>
          <p:blipFill>
            <a:blip r:embed="rId2"/>
            <a:stretch>
              <a:fillRect/>
            </a:stretch>
          </p:blipFill>
          <p:spPr>
            <a:xfrm>
              <a:off x="3432965" y="136429"/>
              <a:ext cx="6125830" cy="6034127"/>
            </a:xfrm>
            <a:prstGeom prst="rect">
              <a:avLst/>
            </a:prstGeom>
            <a:ln>
              <a:solidFill>
                <a:schemeClr val="bg1">
                  <a:lumMod val="75000"/>
                </a:schemeClr>
              </a:solidFill>
            </a:ln>
            <a:effectLst>
              <a:outerShdw blurRad="63500" sx="102000" sy="102000" algn="ctr" rotWithShape="0">
                <a:prstClr val="black">
                  <a:alpha val="40000"/>
                </a:prstClr>
              </a:outerShdw>
            </a:effectLst>
          </p:spPr>
        </p:pic>
        <p:sp>
          <p:nvSpPr>
            <p:cNvPr id="8" name="Rectangle 7">
              <a:extLst>
                <a:ext uri="{FF2B5EF4-FFF2-40B4-BE49-F238E27FC236}">
                  <a16:creationId xmlns:a16="http://schemas.microsoft.com/office/drawing/2014/main" id="{E3CFF81B-AC16-8C36-489C-34271826864D}"/>
                </a:ext>
              </a:extLst>
            </p:cNvPr>
            <p:cNvSpPr/>
            <p:nvPr/>
          </p:nvSpPr>
          <p:spPr>
            <a:xfrm>
              <a:off x="3655534" y="167585"/>
              <a:ext cx="352338" cy="104985"/>
            </a:xfrm>
            <a:prstGeom prst="rect">
              <a:avLst/>
            </a:prstGeom>
            <a:solidFill>
              <a:srgbClr val="00338D"/>
            </a:solidFill>
            <a:ln>
              <a:solidFill>
                <a:srgbClr val="0033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aphicFrame>
        <p:nvGraphicFramePr>
          <p:cNvPr id="4" name="Table 3">
            <a:extLst>
              <a:ext uri="{FF2B5EF4-FFF2-40B4-BE49-F238E27FC236}">
                <a16:creationId xmlns:a16="http://schemas.microsoft.com/office/drawing/2014/main" id="{F531CC3D-2F7B-244D-D684-51E3AD0752A6}"/>
              </a:ext>
            </a:extLst>
          </p:cNvPr>
          <p:cNvGraphicFramePr>
            <a:graphicFrameLocks noGrp="1"/>
          </p:cNvGraphicFramePr>
          <p:nvPr>
            <p:extLst>
              <p:ext uri="{D42A27DB-BD31-4B8C-83A1-F6EECF244321}">
                <p14:modId xmlns:p14="http://schemas.microsoft.com/office/powerpoint/2010/main" val="2037492879"/>
              </p:ext>
            </p:extLst>
          </p:nvPr>
        </p:nvGraphicFramePr>
        <p:xfrm>
          <a:off x="578662" y="3060005"/>
          <a:ext cx="5022038" cy="2966720"/>
        </p:xfrm>
        <a:graphic>
          <a:graphicData uri="http://schemas.openxmlformats.org/drawingml/2006/table">
            <a:tbl>
              <a:tblPr firstRow="1">
                <a:tableStyleId>{B301B821-A1FF-4177-AEE7-76D212191A09}</a:tableStyleId>
              </a:tblPr>
              <a:tblGrid>
                <a:gridCol w="2511019">
                  <a:extLst>
                    <a:ext uri="{9D8B030D-6E8A-4147-A177-3AD203B41FA5}">
                      <a16:colId xmlns:a16="http://schemas.microsoft.com/office/drawing/2014/main" val="2795780859"/>
                    </a:ext>
                  </a:extLst>
                </a:gridCol>
                <a:gridCol w="2511019">
                  <a:extLst>
                    <a:ext uri="{9D8B030D-6E8A-4147-A177-3AD203B41FA5}">
                      <a16:colId xmlns:a16="http://schemas.microsoft.com/office/drawing/2014/main" val="603686981"/>
                    </a:ext>
                  </a:extLst>
                </a:gridCol>
              </a:tblGrid>
              <a:tr h="370840">
                <a:tc>
                  <a:txBody>
                    <a:bodyPr/>
                    <a:lstStyle/>
                    <a:p>
                      <a:r>
                        <a:rPr lang="en-US"/>
                        <a:t>What we like</a:t>
                      </a:r>
                    </a:p>
                  </a:txBody>
                  <a:tcPr/>
                </a:tc>
                <a:tc>
                  <a:txBody>
                    <a:bodyPr/>
                    <a:lstStyle/>
                    <a:p>
                      <a:r>
                        <a:rPr lang="en-US"/>
                        <a:t>What could be better</a:t>
                      </a:r>
                    </a:p>
                  </a:txBody>
                  <a:tcPr/>
                </a:tc>
                <a:extLst>
                  <a:ext uri="{0D108BD9-81ED-4DB2-BD59-A6C34878D82A}">
                    <a16:rowId xmlns:a16="http://schemas.microsoft.com/office/drawing/2014/main" val="2584212198"/>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92785292"/>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36635609"/>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603836837"/>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585739160"/>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63899494"/>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30443445"/>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95884044"/>
                  </a:ext>
                </a:extLst>
              </a:tr>
            </a:tbl>
          </a:graphicData>
        </a:graphic>
      </p:graphicFrame>
      <p:grpSp>
        <p:nvGrpSpPr>
          <p:cNvPr id="5" name="Group 4">
            <a:extLst>
              <a:ext uri="{FF2B5EF4-FFF2-40B4-BE49-F238E27FC236}">
                <a16:creationId xmlns:a16="http://schemas.microsoft.com/office/drawing/2014/main" id="{60D838DF-5FE3-B2A0-2478-A1D32BE94D77}"/>
              </a:ext>
            </a:extLst>
          </p:cNvPr>
          <p:cNvGrpSpPr/>
          <p:nvPr/>
        </p:nvGrpSpPr>
        <p:grpSpPr>
          <a:xfrm>
            <a:off x="578662" y="1041400"/>
            <a:ext cx="5022038" cy="1600200"/>
            <a:chOff x="578662" y="1041400"/>
            <a:chExt cx="6038038" cy="1600200"/>
          </a:xfrm>
        </p:grpSpPr>
        <p:sp>
          <p:nvSpPr>
            <p:cNvPr id="6" name="TextBox 5">
              <a:extLst>
                <a:ext uri="{FF2B5EF4-FFF2-40B4-BE49-F238E27FC236}">
                  <a16:creationId xmlns:a16="http://schemas.microsoft.com/office/drawing/2014/main" id="{635806FF-B72C-6560-98BD-2AA738E03FC2}"/>
                </a:ext>
              </a:extLst>
            </p:cNvPr>
            <p:cNvSpPr txBox="1"/>
            <p:nvPr/>
          </p:nvSpPr>
          <p:spPr>
            <a:xfrm>
              <a:off x="578662" y="1435100"/>
              <a:ext cx="6038038" cy="1206500"/>
            </a:xfrm>
            <a:prstGeom prst="rect">
              <a:avLst/>
            </a:prstGeom>
            <a:ln>
              <a:solidFill>
                <a:schemeClr val="tx2"/>
              </a:solidFill>
            </a:ln>
          </p:spPr>
          <p:txBody>
            <a:bodyPr vert="horz" wrap="none" lIns="0" tIns="0" rIns="0" bIns="0" rtlCol="0" anchor="t" anchorCtr="0">
              <a:noAutofit/>
            </a:bodyPr>
            <a:lstStyle/>
            <a:p>
              <a:pPr marL="182880" algn="l">
                <a:spcAft>
                  <a:spcPts val="600"/>
                </a:spcAft>
              </a:pPr>
              <a:r>
                <a:rPr lang="en-US" sz="1200" b="1">
                  <a:solidFill>
                    <a:schemeClr val="tx2"/>
                  </a:solidFill>
                </a:rPr>
                <a:t>Mega Menu:</a:t>
              </a:r>
              <a:r>
                <a:rPr lang="en-US" sz="1200">
                  <a:solidFill>
                    <a:schemeClr val="tx2"/>
                  </a:solidFill>
                </a:rPr>
                <a:t> Phrases vs. Department names</a:t>
              </a:r>
            </a:p>
            <a:p>
              <a:pPr marL="182880" algn="l">
                <a:spcAft>
                  <a:spcPts val="600"/>
                </a:spcAft>
              </a:pPr>
              <a:r>
                <a:rPr lang="en-US" sz="1200" b="1">
                  <a:solidFill>
                    <a:schemeClr val="tx2"/>
                  </a:solidFill>
                </a:rPr>
                <a:t>Trending Topics</a:t>
              </a:r>
              <a:r>
                <a:rPr lang="en-US" sz="1200">
                  <a:solidFill>
                    <a:schemeClr val="tx2"/>
                  </a:solidFill>
                </a:rPr>
                <a:t>: Central on the page, employee moments that matter</a:t>
              </a:r>
            </a:p>
            <a:p>
              <a:pPr marL="182880" algn="l">
                <a:spcAft>
                  <a:spcPts val="600"/>
                </a:spcAft>
              </a:pPr>
              <a:r>
                <a:rPr lang="en-US" sz="1200" b="1">
                  <a:solidFill>
                    <a:schemeClr val="tx2"/>
                  </a:solidFill>
                </a:rPr>
                <a:t>My Apps:</a:t>
              </a:r>
              <a:r>
                <a:rPr lang="en-US" sz="1200">
                  <a:solidFill>
                    <a:schemeClr val="tx2"/>
                  </a:solidFill>
                </a:rPr>
                <a:t> Central on the page, connectivity to other systems</a:t>
              </a:r>
            </a:p>
            <a:p>
              <a:pPr marL="182880" algn="l">
                <a:spcAft>
                  <a:spcPts val="600"/>
                </a:spcAft>
              </a:pPr>
              <a:r>
                <a:rPr lang="en-US" sz="1200" b="1">
                  <a:solidFill>
                    <a:schemeClr val="tx2"/>
                  </a:solidFill>
                </a:rPr>
                <a:t>Actions</a:t>
              </a:r>
              <a:r>
                <a:rPr lang="en-US" sz="1200">
                  <a:solidFill>
                    <a:schemeClr val="tx2"/>
                  </a:solidFill>
                </a:rPr>
                <a:t>: Right side bar, less central</a:t>
              </a:r>
            </a:p>
          </p:txBody>
        </p:sp>
        <p:sp>
          <p:nvSpPr>
            <p:cNvPr id="9" name="Rectangle: Top Corners Rounded 8">
              <a:extLst>
                <a:ext uri="{FF2B5EF4-FFF2-40B4-BE49-F238E27FC236}">
                  <a16:creationId xmlns:a16="http://schemas.microsoft.com/office/drawing/2014/main" id="{D0F87F9A-10E3-83FA-11B8-79FCD98AF096}"/>
                </a:ext>
              </a:extLst>
            </p:cNvPr>
            <p:cNvSpPr/>
            <p:nvPr/>
          </p:nvSpPr>
          <p:spPr>
            <a:xfrm>
              <a:off x="578662" y="1041400"/>
              <a:ext cx="6038038" cy="381000"/>
            </a:xfrm>
            <a:prstGeom prst="round2Same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bg1"/>
                  </a:solidFill>
                </a:rPr>
                <a:t>Design Considerations</a:t>
              </a:r>
            </a:p>
          </p:txBody>
        </p:sp>
      </p:grpSp>
    </p:spTree>
    <p:extLst>
      <p:ext uri="{BB962C8B-B14F-4D97-AF65-F5344CB8AC3E}">
        <p14:creationId xmlns:p14="http://schemas.microsoft.com/office/powerpoint/2010/main" val="852077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619A-20C1-1B4F-A81D-F307796445D3}"/>
              </a:ext>
            </a:extLst>
          </p:cNvPr>
          <p:cNvSpPr>
            <a:spLocks noGrp="1"/>
          </p:cNvSpPr>
          <p:nvPr>
            <p:ph type="title"/>
          </p:nvPr>
        </p:nvSpPr>
        <p:spPr>
          <a:xfrm>
            <a:off x="720755" y="220078"/>
            <a:ext cx="10515600" cy="470580"/>
          </a:xfrm>
        </p:spPr>
        <p:txBody>
          <a:bodyPr>
            <a:normAutofit/>
          </a:bodyPr>
          <a:lstStyle/>
          <a:p>
            <a:r>
              <a:rPr lang="en-US"/>
              <a:t>Sample 3</a:t>
            </a:r>
          </a:p>
        </p:txBody>
      </p:sp>
      <p:grpSp>
        <p:nvGrpSpPr>
          <p:cNvPr id="5" name="Group 4">
            <a:extLst>
              <a:ext uri="{FF2B5EF4-FFF2-40B4-BE49-F238E27FC236}">
                <a16:creationId xmlns:a16="http://schemas.microsoft.com/office/drawing/2014/main" id="{846A991D-B71C-C6DF-C082-9E87F2EEF4C4}"/>
              </a:ext>
            </a:extLst>
          </p:cNvPr>
          <p:cNvGrpSpPr/>
          <p:nvPr/>
        </p:nvGrpSpPr>
        <p:grpSpPr>
          <a:xfrm>
            <a:off x="5485099" y="86919"/>
            <a:ext cx="6187643" cy="6684162"/>
            <a:chOff x="3351499" y="86919"/>
            <a:chExt cx="6187643" cy="6684162"/>
          </a:xfrm>
        </p:grpSpPr>
        <p:pic>
          <p:nvPicPr>
            <p:cNvPr id="3" name="Picture 2">
              <a:extLst>
                <a:ext uri="{FF2B5EF4-FFF2-40B4-BE49-F238E27FC236}">
                  <a16:creationId xmlns:a16="http://schemas.microsoft.com/office/drawing/2014/main" id="{DA4E3383-93DD-23AD-8967-F81D58EA1AC4}"/>
                </a:ext>
              </a:extLst>
            </p:cNvPr>
            <p:cNvPicPr>
              <a:picLocks/>
            </p:cNvPicPr>
            <p:nvPr/>
          </p:nvPicPr>
          <p:blipFill>
            <a:blip r:embed="rId3"/>
            <a:stretch>
              <a:fillRect/>
            </a:stretch>
          </p:blipFill>
          <p:spPr>
            <a:xfrm>
              <a:off x="3351499" y="86919"/>
              <a:ext cx="6187643" cy="6684162"/>
            </a:xfrm>
            <a:prstGeom prst="rect">
              <a:avLst/>
            </a:prstGeom>
            <a:ln>
              <a:solidFill>
                <a:schemeClr val="bg1">
                  <a:lumMod val="75000"/>
                </a:schemeClr>
              </a:solidFill>
            </a:ln>
            <a:effectLst>
              <a:outerShdw blurRad="50800" dist="38100" algn="l" rotWithShape="0">
                <a:prstClr val="black">
                  <a:alpha val="40000"/>
                </a:prstClr>
              </a:outerShdw>
            </a:effectLst>
          </p:spPr>
        </p:pic>
        <p:sp>
          <p:nvSpPr>
            <p:cNvPr id="4" name="Rectangle: Rounded Corners 3">
              <a:extLst>
                <a:ext uri="{FF2B5EF4-FFF2-40B4-BE49-F238E27FC236}">
                  <a16:creationId xmlns:a16="http://schemas.microsoft.com/office/drawing/2014/main" id="{9636B868-4939-1288-4548-C39A7A991380}"/>
                </a:ext>
              </a:extLst>
            </p:cNvPr>
            <p:cNvSpPr/>
            <p:nvPr/>
          </p:nvSpPr>
          <p:spPr>
            <a:xfrm>
              <a:off x="4168140" y="576358"/>
              <a:ext cx="685800" cy="152400"/>
            </a:xfrm>
            <a:prstGeom prst="roundRect">
              <a:avLst/>
            </a:prstGeom>
            <a:solidFill>
              <a:srgbClr val="205975"/>
            </a:solidFill>
            <a:ln>
              <a:solidFill>
                <a:srgbClr val="2059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Company</a:t>
              </a:r>
            </a:p>
          </p:txBody>
        </p:sp>
      </p:grpSp>
      <p:graphicFrame>
        <p:nvGraphicFramePr>
          <p:cNvPr id="6" name="Table 5">
            <a:extLst>
              <a:ext uri="{FF2B5EF4-FFF2-40B4-BE49-F238E27FC236}">
                <a16:creationId xmlns:a16="http://schemas.microsoft.com/office/drawing/2014/main" id="{8CF2C544-CF86-9607-FDE6-7A2A03D0DE92}"/>
              </a:ext>
            </a:extLst>
          </p:cNvPr>
          <p:cNvGraphicFramePr>
            <a:graphicFrameLocks noGrp="1"/>
          </p:cNvGraphicFramePr>
          <p:nvPr>
            <p:extLst>
              <p:ext uri="{D42A27DB-BD31-4B8C-83A1-F6EECF244321}">
                <p14:modId xmlns:p14="http://schemas.microsoft.com/office/powerpoint/2010/main" val="2294680135"/>
              </p:ext>
            </p:extLst>
          </p:nvPr>
        </p:nvGraphicFramePr>
        <p:xfrm>
          <a:off x="246153" y="3050768"/>
          <a:ext cx="5022038" cy="2966720"/>
        </p:xfrm>
        <a:graphic>
          <a:graphicData uri="http://schemas.openxmlformats.org/drawingml/2006/table">
            <a:tbl>
              <a:tblPr firstRow="1">
                <a:tableStyleId>{B301B821-A1FF-4177-AEE7-76D212191A09}</a:tableStyleId>
              </a:tblPr>
              <a:tblGrid>
                <a:gridCol w="2511019">
                  <a:extLst>
                    <a:ext uri="{9D8B030D-6E8A-4147-A177-3AD203B41FA5}">
                      <a16:colId xmlns:a16="http://schemas.microsoft.com/office/drawing/2014/main" val="2795780859"/>
                    </a:ext>
                  </a:extLst>
                </a:gridCol>
                <a:gridCol w="2511019">
                  <a:extLst>
                    <a:ext uri="{9D8B030D-6E8A-4147-A177-3AD203B41FA5}">
                      <a16:colId xmlns:a16="http://schemas.microsoft.com/office/drawing/2014/main" val="603686981"/>
                    </a:ext>
                  </a:extLst>
                </a:gridCol>
              </a:tblGrid>
              <a:tr h="370840">
                <a:tc>
                  <a:txBody>
                    <a:bodyPr/>
                    <a:lstStyle/>
                    <a:p>
                      <a:r>
                        <a:rPr lang="en-US"/>
                        <a:t>What we like</a:t>
                      </a:r>
                    </a:p>
                  </a:txBody>
                  <a:tcPr/>
                </a:tc>
                <a:tc>
                  <a:txBody>
                    <a:bodyPr/>
                    <a:lstStyle/>
                    <a:p>
                      <a:r>
                        <a:rPr lang="en-US"/>
                        <a:t>What could be better</a:t>
                      </a:r>
                    </a:p>
                  </a:txBody>
                  <a:tcPr/>
                </a:tc>
                <a:extLst>
                  <a:ext uri="{0D108BD9-81ED-4DB2-BD59-A6C34878D82A}">
                    <a16:rowId xmlns:a16="http://schemas.microsoft.com/office/drawing/2014/main" val="2584212198"/>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92785292"/>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36635609"/>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603836837"/>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585739160"/>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63899494"/>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30443445"/>
                  </a:ext>
                </a:extLst>
              </a:tr>
              <a:tr h="370840">
                <a:tc>
                  <a:txBody>
                    <a:bodyPr/>
                    <a:lstStyle/>
                    <a:p>
                      <a:endParaRPr lang="en-US"/>
                    </a:p>
                  </a:txBody>
                  <a:tcPr>
                    <a:lnR w="12700" cap="flat" cmpd="sng" algn="ctr">
                      <a:solidFill>
                        <a:schemeClr val="accent1"/>
                      </a:solidFill>
                      <a:prstDash val="solid"/>
                      <a:round/>
                      <a:headEnd type="none" w="med" len="med"/>
                      <a:tailEnd type="none" w="med" len="med"/>
                    </a:lnR>
                  </a:tcPr>
                </a:tc>
                <a:tc>
                  <a:txBody>
                    <a:bodyPr/>
                    <a:lstStyle/>
                    <a:p>
                      <a:endParaRPr lang="en-US"/>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95884044"/>
                  </a:ext>
                </a:extLst>
              </a:tr>
            </a:tbl>
          </a:graphicData>
        </a:graphic>
      </p:graphicFrame>
      <p:grpSp>
        <p:nvGrpSpPr>
          <p:cNvPr id="7" name="Group 6">
            <a:extLst>
              <a:ext uri="{FF2B5EF4-FFF2-40B4-BE49-F238E27FC236}">
                <a16:creationId xmlns:a16="http://schemas.microsoft.com/office/drawing/2014/main" id="{4C41F76A-0283-5097-B177-2555CEDBA1AD}"/>
              </a:ext>
            </a:extLst>
          </p:cNvPr>
          <p:cNvGrpSpPr/>
          <p:nvPr/>
        </p:nvGrpSpPr>
        <p:grpSpPr>
          <a:xfrm>
            <a:off x="246153" y="1032163"/>
            <a:ext cx="5022038" cy="1600200"/>
            <a:chOff x="578662" y="1041400"/>
            <a:chExt cx="6038038" cy="1600200"/>
          </a:xfrm>
        </p:grpSpPr>
        <p:sp>
          <p:nvSpPr>
            <p:cNvPr id="8" name="TextBox 7">
              <a:extLst>
                <a:ext uri="{FF2B5EF4-FFF2-40B4-BE49-F238E27FC236}">
                  <a16:creationId xmlns:a16="http://schemas.microsoft.com/office/drawing/2014/main" id="{E27B7F93-4E3B-05E2-0AB7-A45892F5DC9A}"/>
                </a:ext>
              </a:extLst>
            </p:cNvPr>
            <p:cNvSpPr txBox="1"/>
            <p:nvPr/>
          </p:nvSpPr>
          <p:spPr>
            <a:xfrm>
              <a:off x="578662" y="1435100"/>
              <a:ext cx="6038038" cy="1206500"/>
            </a:xfrm>
            <a:prstGeom prst="rect">
              <a:avLst/>
            </a:prstGeom>
            <a:ln>
              <a:solidFill>
                <a:schemeClr val="tx2"/>
              </a:solidFill>
            </a:ln>
          </p:spPr>
          <p:txBody>
            <a:bodyPr vert="horz" wrap="none" lIns="0" tIns="0" rIns="0" bIns="0" rtlCol="0" anchor="t" anchorCtr="0">
              <a:noAutofit/>
            </a:bodyPr>
            <a:lstStyle/>
            <a:p>
              <a:pPr marL="182880" algn="l">
                <a:spcAft>
                  <a:spcPts val="600"/>
                </a:spcAft>
              </a:pPr>
              <a:r>
                <a:rPr lang="en-US" sz="1200" b="1">
                  <a:solidFill>
                    <a:schemeClr val="tx2"/>
                  </a:solidFill>
                </a:rPr>
                <a:t>Mega Menu:</a:t>
              </a:r>
              <a:r>
                <a:rPr lang="en-US" sz="1200">
                  <a:solidFill>
                    <a:schemeClr val="tx2"/>
                  </a:solidFill>
                </a:rPr>
                <a:t> Phrases vs. Department names</a:t>
              </a:r>
            </a:p>
            <a:p>
              <a:pPr marL="182880" algn="l">
                <a:spcAft>
                  <a:spcPts val="600"/>
                </a:spcAft>
              </a:pPr>
              <a:r>
                <a:rPr lang="en-US" sz="1200" b="1">
                  <a:solidFill>
                    <a:schemeClr val="tx2"/>
                  </a:solidFill>
                </a:rPr>
                <a:t>Trending Topics</a:t>
              </a:r>
              <a:r>
                <a:rPr lang="en-US" sz="1200">
                  <a:solidFill>
                    <a:schemeClr val="tx2"/>
                  </a:solidFill>
                </a:rPr>
                <a:t>: Central on the page, employee moments that matter</a:t>
              </a:r>
            </a:p>
            <a:p>
              <a:pPr marL="182880" algn="l">
                <a:spcAft>
                  <a:spcPts val="600"/>
                </a:spcAft>
              </a:pPr>
              <a:r>
                <a:rPr lang="en-US" sz="1200" b="1">
                  <a:solidFill>
                    <a:schemeClr val="tx2"/>
                  </a:solidFill>
                </a:rPr>
                <a:t>My Apps:</a:t>
              </a:r>
              <a:r>
                <a:rPr lang="en-US" sz="1200">
                  <a:solidFill>
                    <a:schemeClr val="tx2"/>
                  </a:solidFill>
                </a:rPr>
                <a:t> Central on the page, connectivity to other systems</a:t>
              </a:r>
            </a:p>
            <a:p>
              <a:pPr marL="182880" algn="l">
                <a:spcAft>
                  <a:spcPts val="600"/>
                </a:spcAft>
              </a:pPr>
              <a:r>
                <a:rPr lang="en-US" sz="1200" b="1">
                  <a:solidFill>
                    <a:schemeClr val="tx2"/>
                  </a:solidFill>
                </a:rPr>
                <a:t>Actions</a:t>
              </a:r>
              <a:r>
                <a:rPr lang="en-US" sz="1200">
                  <a:solidFill>
                    <a:schemeClr val="tx2"/>
                  </a:solidFill>
                </a:rPr>
                <a:t>: Right side bar, less central</a:t>
              </a:r>
            </a:p>
          </p:txBody>
        </p:sp>
        <p:sp>
          <p:nvSpPr>
            <p:cNvPr id="9" name="Rectangle: Top Corners Rounded 8">
              <a:extLst>
                <a:ext uri="{FF2B5EF4-FFF2-40B4-BE49-F238E27FC236}">
                  <a16:creationId xmlns:a16="http://schemas.microsoft.com/office/drawing/2014/main" id="{B420E2C9-ED72-720B-69AC-6F5989D751AF}"/>
                </a:ext>
              </a:extLst>
            </p:cNvPr>
            <p:cNvSpPr/>
            <p:nvPr/>
          </p:nvSpPr>
          <p:spPr>
            <a:xfrm>
              <a:off x="578662" y="1041400"/>
              <a:ext cx="6038038" cy="381000"/>
            </a:xfrm>
            <a:prstGeom prst="round2Same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bg1"/>
                  </a:solidFill>
                </a:rPr>
                <a:t>Design Considerations</a:t>
              </a:r>
            </a:p>
          </p:txBody>
        </p:sp>
      </p:grpSp>
    </p:spTree>
    <p:extLst>
      <p:ext uri="{BB962C8B-B14F-4D97-AF65-F5344CB8AC3E}">
        <p14:creationId xmlns:p14="http://schemas.microsoft.com/office/powerpoint/2010/main" val="4104829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456C-AA61-F13E-5740-5B8BDFD8E536}"/>
              </a:ext>
            </a:extLst>
          </p:cNvPr>
          <p:cNvSpPr>
            <a:spLocks noGrp="1"/>
          </p:cNvSpPr>
          <p:nvPr>
            <p:ph type="ctrTitle"/>
          </p:nvPr>
        </p:nvSpPr>
        <p:spPr/>
        <p:txBody>
          <a:bodyPr/>
          <a:lstStyle/>
          <a:p>
            <a:r>
              <a:rPr lang="en-US"/>
              <a:t>Taxonomy Design</a:t>
            </a:r>
          </a:p>
        </p:txBody>
      </p:sp>
      <p:sp>
        <p:nvSpPr>
          <p:cNvPr id="3" name="Text Placeholder 2">
            <a:extLst>
              <a:ext uri="{FF2B5EF4-FFF2-40B4-BE49-F238E27FC236}">
                <a16:creationId xmlns:a16="http://schemas.microsoft.com/office/drawing/2014/main" id="{2D94CC7B-4940-57D6-49BA-BFE584B882F1}"/>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79608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dirty="0"/>
              <a:t>Employee Center Unified Taxonomy drives the experience</a:t>
            </a:r>
          </a:p>
        </p:txBody>
      </p:sp>
      <p:sp>
        <p:nvSpPr>
          <p:cNvPr id="8" name="Text Placeholder 9">
            <a:extLst>
              <a:ext uri="{FF2B5EF4-FFF2-40B4-BE49-F238E27FC236}">
                <a16:creationId xmlns:a16="http://schemas.microsoft.com/office/drawing/2014/main" id="{CEC3D186-D0E1-1CCC-91DB-7A92F6D7018A}"/>
              </a:ext>
            </a:extLst>
          </p:cNvPr>
          <p:cNvSpPr txBox="1">
            <a:spLocks/>
          </p:cNvSpPr>
          <p:nvPr/>
        </p:nvSpPr>
        <p:spPr>
          <a:xfrm>
            <a:off x="7459334" y="1369648"/>
            <a:ext cx="4157900" cy="307777"/>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sz="1800" dirty="0"/>
              <a:t>Employee Center Unified Taxonomy </a:t>
            </a:r>
            <a:r>
              <a:rPr lang="en-US" sz="1800" b="0" dirty="0"/>
              <a:t>is the hierarchical categorization of all the content within the EC. </a:t>
            </a:r>
          </a:p>
          <a:p>
            <a:endParaRPr lang="en-US" b="0" dirty="0"/>
          </a:p>
          <a:p>
            <a:pPr marL="285750" indent="-285750">
              <a:buFont typeface="Arial" panose="020B0604020202020204" pitchFamily="34" charset="0"/>
              <a:buChar char="•"/>
            </a:pPr>
            <a:r>
              <a:rPr lang="en-US" b="0" dirty="0">
                <a:solidFill>
                  <a:schemeClr val="tx1"/>
                </a:solidFill>
              </a:rPr>
              <a:t>Contains topics which can be related to other topics in a Parent-Child relationship to form a hierarchy.</a:t>
            </a:r>
          </a:p>
          <a:p>
            <a:pPr marL="285750" indent="-285750">
              <a:buFont typeface="Arial" panose="020B0604020202020204" pitchFamily="34" charset="0"/>
              <a:buChar char="•"/>
            </a:pPr>
            <a:r>
              <a:rPr lang="en-US" b="0" dirty="0">
                <a:solidFill>
                  <a:schemeClr val="tx1"/>
                </a:solidFill>
              </a:rPr>
              <a:t>Topics are displayed through the Mega Menu, which stays with the user wherever they go in the portal. </a:t>
            </a:r>
          </a:p>
          <a:p>
            <a:pPr marL="285750" indent="-285750">
              <a:buFont typeface="Arial" panose="020B0604020202020204" pitchFamily="34" charset="0"/>
              <a:buChar char="•"/>
            </a:pPr>
            <a:r>
              <a:rPr lang="en-US" b="0" dirty="0">
                <a:solidFill>
                  <a:schemeClr val="tx1"/>
                </a:solidFill>
              </a:rPr>
              <a:t>All active content (catalog item/request, knowledge article, quick link, employee communication) should fit under a topic. </a:t>
            </a:r>
          </a:p>
          <a:p>
            <a:pPr marL="285750" indent="-285750">
              <a:buFont typeface="Arial" panose="020B0604020202020204" pitchFamily="34" charset="0"/>
              <a:buChar char="•"/>
            </a:pPr>
            <a:r>
              <a:rPr lang="en-US" b="0" dirty="0">
                <a:solidFill>
                  <a:schemeClr val="tx1"/>
                </a:solidFill>
              </a:rPr>
              <a:t>Topics can be hidden for certain user using user criteria. </a:t>
            </a:r>
            <a:endParaRPr lang="en-US" dirty="0">
              <a:solidFill>
                <a:schemeClr val="tx1"/>
              </a:solidFill>
            </a:endParaRPr>
          </a:p>
        </p:txBody>
      </p:sp>
      <p:pic>
        <p:nvPicPr>
          <p:cNvPr id="40" name="Picture 2">
            <a:extLst>
              <a:ext uri="{FF2B5EF4-FFF2-40B4-BE49-F238E27FC236}">
                <a16:creationId xmlns:a16="http://schemas.microsoft.com/office/drawing/2014/main" id="{A42B05FA-F006-B16F-47E4-27529099A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62" y="1369648"/>
            <a:ext cx="6030145" cy="4297727"/>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EAF6C1B8-2F5B-A4CF-36EA-3398767A92AF}"/>
              </a:ext>
            </a:extLst>
          </p:cNvPr>
          <p:cNvGrpSpPr/>
          <p:nvPr/>
        </p:nvGrpSpPr>
        <p:grpSpPr>
          <a:xfrm>
            <a:off x="7430759" y="2621757"/>
            <a:ext cx="286251" cy="286251"/>
            <a:chOff x="1104900" y="2826224"/>
            <a:chExt cx="381000" cy="381000"/>
          </a:xfrm>
        </p:grpSpPr>
        <p:sp>
          <p:nvSpPr>
            <p:cNvPr id="43" name="Oval 42">
              <a:extLst>
                <a:ext uri="{FF2B5EF4-FFF2-40B4-BE49-F238E27FC236}">
                  <a16:creationId xmlns:a16="http://schemas.microsoft.com/office/drawing/2014/main" id="{2D626D51-B5CF-C105-4B8C-074C9F3D754F}"/>
                </a:ext>
              </a:extLst>
            </p:cNvPr>
            <p:cNvSpPr/>
            <p:nvPr/>
          </p:nvSpPr>
          <p:spPr>
            <a:xfrm>
              <a:off x="1104900" y="2826224"/>
              <a:ext cx="381000" cy="381000"/>
            </a:xfrm>
            <a:prstGeom prst="ellipse">
              <a:avLst/>
            </a:prstGeom>
            <a:solidFill>
              <a:srgbClr val="0066B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a:solidFill>
                  <a:schemeClr val="accent4"/>
                </a:solidFill>
                <a:latin typeface="Univers Light"/>
              </a:endParaRPr>
            </a:p>
          </p:txBody>
        </p:sp>
        <p:sp>
          <p:nvSpPr>
            <p:cNvPr id="44" name="Graphic 40">
              <a:extLst>
                <a:ext uri="{FF2B5EF4-FFF2-40B4-BE49-F238E27FC236}">
                  <a16:creationId xmlns:a16="http://schemas.microsoft.com/office/drawing/2014/main" id="{60F3DCB8-F48E-4661-0918-29AF28F4AD09}"/>
                </a:ext>
              </a:extLst>
            </p:cNvPr>
            <p:cNvSpPr/>
            <p:nvPr/>
          </p:nvSpPr>
          <p:spPr>
            <a:xfrm>
              <a:off x="1154144" y="2873846"/>
              <a:ext cx="282511" cy="285750"/>
            </a:xfrm>
            <a:custGeom>
              <a:avLst/>
              <a:gdLst>
                <a:gd name="connsiteX0" fmla="*/ 139637 w 282511"/>
                <a:gd name="connsiteY0" fmla="*/ 0 h 285750"/>
                <a:gd name="connsiteX1" fmla="*/ 0 w 282511"/>
                <a:gd name="connsiteY1" fmla="*/ 112681 h 285750"/>
                <a:gd name="connsiteX2" fmla="*/ 161544 w 282511"/>
                <a:gd name="connsiteY2" fmla="*/ 112681 h 285750"/>
                <a:gd name="connsiteX3" fmla="*/ 161544 w 282511"/>
                <a:gd name="connsiteY3" fmla="*/ 66580 h 285750"/>
                <a:gd name="connsiteX4" fmla="*/ 237839 w 282511"/>
                <a:gd name="connsiteY4" fmla="*/ 142875 h 285750"/>
                <a:gd name="connsiteX5" fmla="*/ 161544 w 282511"/>
                <a:gd name="connsiteY5" fmla="*/ 219170 h 285750"/>
                <a:gd name="connsiteX6" fmla="*/ 161544 w 282511"/>
                <a:gd name="connsiteY6" fmla="*/ 173069 h 285750"/>
                <a:gd name="connsiteX7" fmla="*/ 0 w 282511"/>
                <a:gd name="connsiteY7" fmla="*/ 173069 h 285750"/>
                <a:gd name="connsiteX8" fmla="*/ 139637 w 282511"/>
                <a:gd name="connsiteY8" fmla="*/ 285750 h 285750"/>
                <a:gd name="connsiteX9" fmla="*/ 282512 w 282511"/>
                <a:gd name="connsiteY9" fmla="*/ 142875 h 285750"/>
                <a:gd name="connsiteX10" fmla="*/ 139637 w 282511"/>
                <a:gd name="connsiteY1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11" h="285750">
                  <a:moveTo>
                    <a:pt x="139637" y="0"/>
                  </a:moveTo>
                  <a:cubicBezTo>
                    <a:pt x="71057" y="0"/>
                    <a:pt x="13907" y="48292"/>
                    <a:pt x="0" y="112681"/>
                  </a:cubicBezTo>
                  <a:lnTo>
                    <a:pt x="161544" y="112681"/>
                  </a:lnTo>
                  <a:lnTo>
                    <a:pt x="161544" y="66580"/>
                  </a:lnTo>
                  <a:lnTo>
                    <a:pt x="237839" y="142875"/>
                  </a:lnTo>
                  <a:lnTo>
                    <a:pt x="161544" y="219170"/>
                  </a:lnTo>
                  <a:lnTo>
                    <a:pt x="161544" y="173069"/>
                  </a:lnTo>
                  <a:lnTo>
                    <a:pt x="0" y="173069"/>
                  </a:lnTo>
                  <a:cubicBezTo>
                    <a:pt x="13907" y="237458"/>
                    <a:pt x="71057" y="285750"/>
                    <a:pt x="139637" y="285750"/>
                  </a:cubicBezTo>
                  <a:cubicBezTo>
                    <a:pt x="218504" y="285750"/>
                    <a:pt x="282512" y="221742"/>
                    <a:pt x="282512" y="142875"/>
                  </a:cubicBezTo>
                  <a:cubicBezTo>
                    <a:pt x="282512" y="64008"/>
                    <a:pt x="218504" y="0"/>
                    <a:pt x="139637" y="0"/>
                  </a:cubicBezTo>
                  <a:close/>
                </a:path>
              </a:pathLst>
            </a:custGeom>
            <a:solidFill>
              <a:schemeClr val="bg1"/>
            </a:solidFill>
            <a:ln w="9525" cap="flat">
              <a:solidFill>
                <a:schemeClr val="tx2"/>
              </a:solidFill>
              <a:prstDash val="solid"/>
              <a:miter/>
            </a:ln>
          </p:spPr>
          <p:txBody>
            <a:bodyPr rtlCol="0" anchor="ctr"/>
            <a:lstStyle/>
            <a:p>
              <a:endParaRPr lang="en-US">
                <a:solidFill>
                  <a:schemeClr val="accent4"/>
                </a:solidFill>
                <a:latin typeface="Univers Light"/>
              </a:endParaRPr>
            </a:p>
          </p:txBody>
        </p:sp>
      </p:grpSp>
      <p:grpSp>
        <p:nvGrpSpPr>
          <p:cNvPr id="45" name="Group 44">
            <a:extLst>
              <a:ext uri="{FF2B5EF4-FFF2-40B4-BE49-F238E27FC236}">
                <a16:creationId xmlns:a16="http://schemas.microsoft.com/office/drawing/2014/main" id="{2F442C86-DF8D-C0F0-B2E2-35EC26970A6E}"/>
              </a:ext>
            </a:extLst>
          </p:cNvPr>
          <p:cNvGrpSpPr/>
          <p:nvPr/>
        </p:nvGrpSpPr>
        <p:grpSpPr>
          <a:xfrm>
            <a:off x="7430758" y="3442765"/>
            <a:ext cx="286251" cy="286251"/>
            <a:chOff x="1104900" y="2826224"/>
            <a:chExt cx="381000" cy="381000"/>
          </a:xfrm>
        </p:grpSpPr>
        <p:sp>
          <p:nvSpPr>
            <p:cNvPr id="46" name="Oval 45">
              <a:extLst>
                <a:ext uri="{FF2B5EF4-FFF2-40B4-BE49-F238E27FC236}">
                  <a16:creationId xmlns:a16="http://schemas.microsoft.com/office/drawing/2014/main" id="{4AB58F16-462B-6D7C-2072-09D9CA95E024}"/>
                </a:ext>
              </a:extLst>
            </p:cNvPr>
            <p:cNvSpPr/>
            <p:nvPr/>
          </p:nvSpPr>
          <p:spPr>
            <a:xfrm>
              <a:off x="1104900" y="2826224"/>
              <a:ext cx="381000" cy="381000"/>
            </a:xfrm>
            <a:prstGeom prst="ellipse">
              <a:avLst/>
            </a:prstGeom>
            <a:solidFill>
              <a:srgbClr val="0066B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a:solidFill>
                  <a:schemeClr val="accent4"/>
                </a:solidFill>
                <a:latin typeface="Univers Light"/>
              </a:endParaRPr>
            </a:p>
          </p:txBody>
        </p:sp>
        <p:sp>
          <p:nvSpPr>
            <p:cNvPr id="47" name="Graphic 40">
              <a:extLst>
                <a:ext uri="{FF2B5EF4-FFF2-40B4-BE49-F238E27FC236}">
                  <a16:creationId xmlns:a16="http://schemas.microsoft.com/office/drawing/2014/main" id="{178347A9-D251-74EC-C389-044086F24E65}"/>
                </a:ext>
              </a:extLst>
            </p:cNvPr>
            <p:cNvSpPr/>
            <p:nvPr/>
          </p:nvSpPr>
          <p:spPr>
            <a:xfrm>
              <a:off x="1154144" y="2873846"/>
              <a:ext cx="282511" cy="285750"/>
            </a:xfrm>
            <a:custGeom>
              <a:avLst/>
              <a:gdLst>
                <a:gd name="connsiteX0" fmla="*/ 139637 w 282511"/>
                <a:gd name="connsiteY0" fmla="*/ 0 h 285750"/>
                <a:gd name="connsiteX1" fmla="*/ 0 w 282511"/>
                <a:gd name="connsiteY1" fmla="*/ 112681 h 285750"/>
                <a:gd name="connsiteX2" fmla="*/ 161544 w 282511"/>
                <a:gd name="connsiteY2" fmla="*/ 112681 h 285750"/>
                <a:gd name="connsiteX3" fmla="*/ 161544 w 282511"/>
                <a:gd name="connsiteY3" fmla="*/ 66580 h 285750"/>
                <a:gd name="connsiteX4" fmla="*/ 237839 w 282511"/>
                <a:gd name="connsiteY4" fmla="*/ 142875 h 285750"/>
                <a:gd name="connsiteX5" fmla="*/ 161544 w 282511"/>
                <a:gd name="connsiteY5" fmla="*/ 219170 h 285750"/>
                <a:gd name="connsiteX6" fmla="*/ 161544 w 282511"/>
                <a:gd name="connsiteY6" fmla="*/ 173069 h 285750"/>
                <a:gd name="connsiteX7" fmla="*/ 0 w 282511"/>
                <a:gd name="connsiteY7" fmla="*/ 173069 h 285750"/>
                <a:gd name="connsiteX8" fmla="*/ 139637 w 282511"/>
                <a:gd name="connsiteY8" fmla="*/ 285750 h 285750"/>
                <a:gd name="connsiteX9" fmla="*/ 282512 w 282511"/>
                <a:gd name="connsiteY9" fmla="*/ 142875 h 285750"/>
                <a:gd name="connsiteX10" fmla="*/ 139637 w 282511"/>
                <a:gd name="connsiteY1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11" h="285750">
                  <a:moveTo>
                    <a:pt x="139637" y="0"/>
                  </a:moveTo>
                  <a:cubicBezTo>
                    <a:pt x="71057" y="0"/>
                    <a:pt x="13907" y="48292"/>
                    <a:pt x="0" y="112681"/>
                  </a:cubicBezTo>
                  <a:lnTo>
                    <a:pt x="161544" y="112681"/>
                  </a:lnTo>
                  <a:lnTo>
                    <a:pt x="161544" y="66580"/>
                  </a:lnTo>
                  <a:lnTo>
                    <a:pt x="237839" y="142875"/>
                  </a:lnTo>
                  <a:lnTo>
                    <a:pt x="161544" y="219170"/>
                  </a:lnTo>
                  <a:lnTo>
                    <a:pt x="161544" y="173069"/>
                  </a:lnTo>
                  <a:lnTo>
                    <a:pt x="0" y="173069"/>
                  </a:lnTo>
                  <a:cubicBezTo>
                    <a:pt x="13907" y="237458"/>
                    <a:pt x="71057" y="285750"/>
                    <a:pt x="139637" y="285750"/>
                  </a:cubicBezTo>
                  <a:cubicBezTo>
                    <a:pt x="218504" y="285750"/>
                    <a:pt x="282512" y="221742"/>
                    <a:pt x="282512" y="142875"/>
                  </a:cubicBezTo>
                  <a:cubicBezTo>
                    <a:pt x="282512" y="64008"/>
                    <a:pt x="218504" y="0"/>
                    <a:pt x="139637" y="0"/>
                  </a:cubicBezTo>
                  <a:close/>
                </a:path>
              </a:pathLst>
            </a:custGeom>
            <a:solidFill>
              <a:schemeClr val="bg1"/>
            </a:solidFill>
            <a:ln w="9525" cap="flat">
              <a:solidFill>
                <a:schemeClr val="tx2"/>
              </a:solidFill>
              <a:prstDash val="solid"/>
              <a:miter/>
            </a:ln>
          </p:spPr>
          <p:txBody>
            <a:bodyPr rtlCol="0" anchor="ctr"/>
            <a:lstStyle/>
            <a:p>
              <a:endParaRPr lang="en-US">
                <a:solidFill>
                  <a:schemeClr val="accent4"/>
                </a:solidFill>
                <a:latin typeface="Univers Light"/>
              </a:endParaRPr>
            </a:p>
          </p:txBody>
        </p:sp>
      </p:grpSp>
      <p:grpSp>
        <p:nvGrpSpPr>
          <p:cNvPr id="48" name="Group 47">
            <a:extLst>
              <a:ext uri="{FF2B5EF4-FFF2-40B4-BE49-F238E27FC236}">
                <a16:creationId xmlns:a16="http://schemas.microsoft.com/office/drawing/2014/main" id="{416B594A-BBAA-A802-C819-6F3653AD1660}"/>
              </a:ext>
            </a:extLst>
          </p:cNvPr>
          <p:cNvGrpSpPr/>
          <p:nvPr/>
        </p:nvGrpSpPr>
        <p:grpSpPr>
          <a:xfrm>
            <a:off x="7430757" y="4263773"/>
            <a:ext cx="286251" cy="286251"/>
            <a:chOff x="1104900" y="2826224"/>
            <a:chExt cx="381000" cy="381000"/>
          </a:xfrm>
        </p:grpSpPr>
        <p:sp>
          <p:nvSpPr>
            <p:cNvPr id="49" name="Oval 48">
              <a:extLst>
                <a:ext uri="{FF2B5EF4-FFF2-40B4-BE49-F238E27FC236}">
                  <a16:creationId xmlns:a16="http://schemas.microsoft.com/office/drawing/2014/main" id="{8F538094-2016-9550-37E2-D8BAB6534DEF}"/>
                </a:ext>
              </a:extLst>
            </p:cNvPr>
            <p:cNvSpPr/>
            <p:nvPr/>
          </p:nvSpPr>
          <p:spPr>
            <a:xfrm>
              <a:off x="1104900" y="2826224"/>
              <a:ext cx="381000" cy="381000"/>
            </a:xfrm>
            <a:prstGeom prst="ellipse">
              <a:avLst/>
            </a:prstGeom>
            <a:solidFill>
              <a:srgbClr val="0066B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a:solidFill>
                  <a:schemeClr val="accent4"/>
                </a:solidFill>
                <a:latin typeface="Univers Light"/>
              </a:endParaRPr>
            </a:p>
          </p:txBody>
        </p:sp>
        <p:sp>
          <p:nvSpPr>
            <p:cNvPr id="50" name="Graphic 40">
              <a:extLst>
                <a:ext uri="{FF2B5EF4-FFF2-40B4-BE49-F238E27FC236}">
                  <a16:creationId xmlns:a16="http://schemas.microsoft.com/office/drawing/2014/main" id="{D07060E2-2F55-4DAA-666B-E6F78EB639B2}"/>
                </a:ext>
              </a:extLst>
            </p:cNvPr>
            <p:cNvSpPr/>
            <p:nvPr/>
          </p:nvSpPr>
          <p:spPr>
            <a:xfrm>
              <a:off x="1154144" y="2873846"/>
              <a:ext cx="282511" cy="285750"/>
            </a:xfrm>
            <a:custGeom>
              <a:avLst/>
              <a:gdLst>
                <a:gd name="connsiteX0" fmla="*/ 139637 w 282511"/>
                <a:gd name="connsiteY0" fmla="*/ 0 h 285750"/>
                <a:gd name="connsiteX1" fmla="*/ 0 w 282511"/>
                <a:gd name="connsiteY1" fmla="*/ 112681 h 285750"/>
                <a:gd name="connsiteX2" fmla="*/ 161544 w 282511"/>
                <a:gd name="connsiteY2" fmla="*/ 112681 h 285750"/>
                <a:gd name="connsiteX3" fmla="*/ 161544 w 282511"/>
                <a:gd name="connsiteY3" fmla="*/ 66580 h 285750"/>
                <a:gd name="connsiteX4" fmla="*/ 237839 w 282511"/>
                <a:gd name="connsiteY4" fmla="*/ 142875 h 285750"/>
                <a:gd name="connsiteX5" fmla="*/ 161544 w 282511"/>
                <a:gd name="connsiteY5" fmla="*/ 219170 h 285750"/>
                <a:gd name="connsiteX6" fmla="*/ 161544 w 282511"/>
                <a:gd name="connsiteY6" fmla="*/ 173069 h 285750"/>
                <a:gd name="connsiteX7" fmla="*/ 0 w 282511"/>
                <a:gd name="connsiteY7" fmla="*/ 173069 h 285750"/>
                <a:gd name="connsiteX8" fmla="*/ 139637 w 282511"/>
                <a:gd name="connsiteY8" fmla="*/ 285750 h 285750"/>
                <a:gd name="connsiteX9" fmla="*/ 282512 w 282511"/>
                <a:gd name="connsiteY9" fmla="*/ 142875 h 285750"/>
                <a:gd name="connsiteX10" fmla="*/ 139637 w 282511"/>
                <a:gd name="connsiteY1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11" h="285750">
                  <a:moveTo>
                    <a:pt x="139637" y="0"/>
                  </a:moveTo>
                  <a:cubicBezTo>
                    <a:pt x="71057" y="0"/>
                    <a:pt x="13907" y="48292"/>
                    <a:pt x="0" y="112681"/>
                  </a:cubicBezTo>
                  <a:lnTo>
                    <a:pt x="161544" y="112681"/>
                  </a:lnTo>
                  <a:lnTo>
                    <a:pt x="161544" y="66580"/>
                  </a:lnTo>
                  <a:lnTo>
                    <a:pt x="237839" y="142875"/>
                  </a:lnTo>
                  <a:lnTo>
                    <a:pt x="161544" y="219170"/>
                  </a:lnTo>
                  <a:lnTo>
                    <a:pt x="161544" y="173069"/>
                  </a:lnTo>
                  <a:lnTo>
                    <a:pt x="0" y="173069"/>
                  </a:lnTo>
                  <a:cubicBezTo>
                    <a:pt x="13907" y="237458"/>
                    <a:pt x="71057" y="285750"/>
                    <a:pt x="139637" y="285750"/>
                  </a:cubicBezTo>
                  <a:cubicBezTo>
                    <a:pt x="218504" y="285750"/>
                    <a:pt x="282512" y="221742"/>
                    <a:pt x="282512" y="142875"/>
                  </a:cubicBezTo>
                  <a:cubicBezTo>
                    <a:pt x="282512" y="64008"/>
                    <a:pt x="218504" y="0"/>
                    <a:pt x="139637" y="0"/>
                  </a:cubicBezTo>
                  <a:close/>
                </a:path>
              </a:pathLst>
            </a:custGeom>
            <a:solidFill>
              <a:schemeClr val="bg1"/>
            </a:solidFill>
            <a:ln w="9525" cap="flat">
              <a:solidFill>
                <a:schemeClr val="tx2"/>
              </a:solidFill>
              <a:prstDash val="solid"/>
              <a:miter/>
            </a:ln>
          </p:spPr>
          <p:txBody>
            <a:bodyPr rtlCol="0" anchor="ctr"/>
            <a:lstStyle/>
            <a:p>
              <a:endParaRPr lang="en-US">
                <a:solidFill>
                  <a:schemeClr val="accent4"/>
                </a:solidFill>
                <a:latin typeface="Univers Light"/>
              </a:endParaRPr>
            </a:p>
          </p:txBody>
        </p:sp>
      </p:grpSp>
      <p:grpSp>
        <p:nvGrpSpPr>
          <p:cNvPr id="51" name="Group 50">
            <a:extLst>
              <a:ext uri="{FF2B5EF4-FFF2-40B4-BE49-F238E27FC236}">
                <a16:creationId xmlns:a16="http://schemas.microsoft.com/office/drawing/2014/main" id="{B35B7663-86E0-27AF-B439-99CB9392C613}"/>
              </a:ext>
            </a:extLst>
          </p:cNvPr>
          <p:cNvGrpSpPr/>
          <p:nvPr/>
        </p:nvGrpSpPr>
        <p:grpSpPr>
          <a:xfrm>
            <a:off x="7430756" y="5084781"/>
            <a:ext cx="286251" cy="286251"/>
            <a:chOff x="1104900" y="2826224"/>
            <a:chExt cx="381000" cy="381000"/>
          </a:xfrm>
        </p:grpSpPr>
        <p:sp>
          <p:nvSpPr>
            <p:cNvPr id="52" name="Oval 51">
              <a:extLst>
                <a:ext uri="{FF2B5EF4-FFF2-40B4-BE49-F238E27FC236}">
                  <a16:creationId xmlns:a16="http://schemas.microsoft.com/office/drawing/2014/main" id="{ED045C6C-6B3C-A71D-FB91-B5F496835DC7}"/>
                </a:ext>
              </a:extLst>
            </p:cNvPr>
            <p:cNvSpPr/>
            <p:nvPr/>
          </p:nvSpPr>
          <p:spPr>
            <a:xfrm>
              <a:off x="1104900" y="2826224"/>
              <a:ext cx="381000" cy="381000"/>
            </a:xfrm>
            <a:prstGeom prst="ellipse">
              <a:avLst/>
            </a:prstGeom>
            <a:solidFill>
              <a:srgbClr val="0066B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a:solidFill>
                  <a:schemeClr val="accent4"/>
                </a:solidFill>
                <a:latin typeface="Univers Light"/>
              </a:endParaRPr>
            </a:p>
          </p:txBody>
        </p:sp>
        <p:sp>
          <p:nvSpPr>
            <p:cNvPr id="53" name="Graphic 40">
              <a:extLst>
                <a:ext uri="{FF2B5EF4-FFF2-40B4-BE49-F238E27FC236}">
                  <a16:creationId xmlns:a16="http://schemas.microsoft.com/office/drawing/2014/main" id="{CA9A0828-626B-54EC-5CE7-D1A3ED287AC0}"/>
                </a:ext>
              </a:extLst>
            </p:cNvPr>
            <p:cNvSpPr/>
            <p:nvPr/>
          </p:nvSpPr>
          <p:spPr>
            <a:xfrm>
              <a:off x="1154144" y="2873846"/>
              <a:ext cx="282511" cy="285750"/>
            </a:xfrm>
            <a:custGeom>
              <a:avLst/>
              <a:gdLst>
                <a:gd name="connsiteX0" fmla="*/ 139637 w 282511"/>
                <a:gd name="connsiteY0" fmla="*/ 0 h 285750"/>
                <a:gd name="connsiteX1" fmla="*/ 0 w 282511"/>
                <a:gd name="connsiteY1" fmla="*/ 112681 h 285750"/>
                <a:gd name="connsiteX2" fmla="*/ 161544 w 282511"/>
                <a:gd name="connsiteY2" fmla="*/ 112681 h 285750"/>
                <a:gd name="connsiteX3" fmla="*/ 161544 w 282511"/>
                <a:gd name="connsiteY3" fmla="*/ 66580 h 285750"/>
                <a:gd name="connsiteX4" fmla="*/ 237839 w 282511"/>
                <a:gd name="connsiteY4" fmla="*/ 142875 h 285750"/>
                <a:gd name="connsiteX5" fmla="*/ 161544 w 282511"/>
                <a:gd name="connsiteY5" fmla="*/ 219170 h 285750"/>
                <a:gd name="connsiteX6" fmla="*/ 161544 w 282511"/>
                <a:gd name="connsiteY6" fmla="*/ 173069 h 285750"/>
                <a:gd name="connsiteX7" fmla="*/ 0 w 282511"/>
                <a:gd name="connsiteY7" fmla="*/ 173069 h 285750"/>
                <a:gd name="connsiteX8" fmla="*/ 139637 w 282511"/>
                <a:gd name="connsiteY8" fmla="*/ 285750 h 285750"/>
                <a:gd name="connsiteX9" fmla="*/ 282512 w 282511"/>
                <a:gd name="connsiteY9" fmla="*/ 142875 h 285750"/>
                <a:gd name="connsiteX10" fmla="*/ 139637 w 282511"/>
                <a:gd name="connsiteY1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11" h="285750">
                  <a:moveTo>
                    <a:pt x="139637" y="0"/>
                  </a:moveTo>
                  <a:cubicBezTo>
                    <a:pt x="71057" y="0"/>
                    <a:pt x="13907" y="48292"/>
                    <a:pt x="0" y="112681"/>
                  </a:cubicBezTo>
                  <a:lnTo>
                    <a:pt x="161544" y="112681"/>
                  </a:lnTo>
                  <a:lnTo>
                    <a:pt x="161544" y="66580"/>
                  </a:lnTo>
                  <a:lnTo>
                    <a:pt x="237839" y="142875"/>
                  </a:lnTo>
                  <a:lnTo>
                    <a:pt x="161544" y="219170"/>
                  </a:lnTo>
                  <a:lnTo>
                    <a:pt x="161544" y="173069"/>
                  </a:lnTo>
                  <a:lnTo>
                    <a:pt x="0" y="173069"/>
                  </a:lnTo>
                  <a:cubicBezTo>
                    <a:pt x="13907" y="237458"/>
                    <a:pt x="71057" y="285750"/>
                    <a:pt x="139637" y="285750"/>
                  </a:cubicBezTo>
                  <a:cubicBezTo>
                    <a:pt x="218504" y="285750"/>
                    <a:pt x="282512" y="221742"/>
                    <a:pt x="282512" y="142875"/>
                  </a:cubicBezTo>
                  <a:cubicBezTo>
                    <a:pt x="282512" y="64008"/>
                    <a:pt x="218504" y="0"/>
                    <a:pt x="139637" y="0"/>
                  </a:cubicBezTo>
                  <a:close/>
                </a:path>
              </a:pathLst>
            </a:custGeom>
            <a:solidFill>
              <a:schemeClr val="bg1"/>
            </a:solidFill>
            <a:ln w="9525" cap="flat">
              <a:solidFill>
                <a:schemeClr val="tx2"/>
              </a:solidFill>
              <a:prstDash val="solid"/>
              <a:miter/>
            </a:ln>
          </p:spPr>
          <p:txBody>
            <a:bodyPr rtlCol="0" anchor="ctr"/>
            <a:lstStyle/>
            <a:p>
              <a:endParaRPr lang="en-US">
                <a:solidFill>
                  <a:schemeClr val="accent4"/>
                </a:solidFill>
                <a:latin typeface="Univers Light"/>
              </a:endParaRPr>
            </a:p>
          </p:txBody>
        </p:sp>
      </p:grpSp>
    </p:spTree>
    <p:extLst>
      <p:ext uri="{BB962C8B-B14F-4D97-AF65-F5344CB8AC3E}">
        <p14:creationId xmlns:p14="http://schemas.microsoft.com/office/powerpoint/2010/main" val="2986514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Unified Taxonomy comes to life through Mega Menu</a:t>
            </a:r>
          </a:p>
        </p:txBody>
      </p:sp>
      <p:sp>
        <p:nvSpPr>
          <p:cNvPr id="28" name="Text Placeholder 9">
            <a:extLst>
              <a:ext uri="{FF2B5EF4-FFF2-40B4-BE49-F238E27FC236}">
                <a16:creationId xmlns:a16="http://schemas.microsoft.com/office/drawing/2014/main" id="{0483D7FB-B694-B9D9-9908-22F46152B098}"/>
              </a:ext>
            </a:extLst>
          </p:cNvPr>
          <p:cNvSpPr txBox="1">
            <a:spLocks/>
          </p:cNvSpPr>
          <p:nvPr/>
        </p:nvSpPr>
        <p:spPr>
          <a:xfrm>
            <a:off x="995363" y="983506"/>
            <a:ext cx="10406199" cy="307777"/>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sz="1400" dirty="0"/>
              <a:t>The Mega Menu brings all the content together and allows workers to easily navigate through different topics within HR and IT, taking them where they need to be without clicking through pages of information. </a:t>
            </a:r>
          </a:p>
        </p:txBody>
      </p:sp>
      <p:sp>
        <p:nvSpPr>
          <p:cNvPr id="43" name="Trapezoid 42">
            <a:extLst>
              <a:ext uri="{FF2B5EF4-FFF2-40B4-BE49-F238E27FC236}">
                <a16:creationId xmlns:a16="http://schemas.microsoft.com/office/drawing/2014/main" id="{CAC558CB-C641-1357-A229-1E9F529B0D9A}"/>
              </a:ext>
            </a:extLst>
          </p:cNvPr>
          <p:cNvSpPr/>
          <p:nvPr/>
        </p:nvSpPr>
        <p:spPr>
          <a:xfrm rot="16200000">
            <a:off x="5679684" y="2321563"/>
            <a:ext cx="2243518" cy="875115"/>
          </a:xfrm>
          <a:custGeom>
            <a:avLst/>
            <a:gdLst>
              <a:gd name="connsiteX0" fmla="*/ 0 w 1971675"/>
              <a:gd name="connsiteY0" fmla="*/ 422608 h 422608"/>
              <a:gd name="connsiteX1" fmla="*/ 553329 w 1971675"/>
              <a:gd name="connsiteY1" fmla="*/ 0 h 422608"/>
              <a:gd name="connsiteX2" fmla="*/ 1418346 w 1971675"/>
              <a:gd name="connsiteY2" fmla="*/ 0 h 422608"/>
              <a:gd name="connsiteX3" fmla="*/ 1971675 w 1971675"/>
              <a:gd name="connsiteY3" fmla="*/ 422608 h 422608"/>
              <a:gd name="connsiteX4" fmla="*/ 0 w 1971675"/>
              <a:gd name="connsiteY4" fmla="*/ 422608 h 422608"/>
              <a:gd name="connsiteX0" fmla="*/ 0 w 1971675"/>
              <a:gd name="connsiteY0" fmla="*/ 422608 h 422608"/>
              <a:gd name="connsiteX1" fmla="*/ 553329 w 1971675"/>
              <a:gd name="connsiteY1" fmla="*/ 0 h 422608"/>
              <a:gd name="connsiteX2" fmla="*/ 1837446 w 1971675"/>
              <a:gd name="connsiteY2" fmla="*/ 3 h 422608"/>
              <a:gd name="connsiteX3" fmla="*/ 1971675 w 1971675"/>
              <a:gd name="connsiteY3" fmla="*/ 422608 h 422608"/>
              <a:gd name="connsiteX4" fmla="*/ 0 w 1971675"/>
              <a:gd name="connsiteY4" fmla="*/ 422608 h 422608"/>
              <a:gd name="connsiteX0" fmla="*/ 0 w 1971675"/>
              <a:gd name="connsiteY0" fmla="*/ 427368 h 427368"/>
              <a:gd name="connsiteX1" fmla="*/ 1482017 w 1971675"/>
              <a:gd name="connsiteY1" fmla="*/ 0 h 427368"/>
              <a:gd name="connsiteX2" fmla="*/ 1837446 w 1971675"/>
              <a:gd name="connsiteY2" fmla="*/ 4763 h 427368"/>
              <a:gd name="connsiteX3" fmla="*/ 1971675 w 1971675"/>
              <a:gd name="connsiteY3" fmla="*/ 427368 h 427368"/>
              <a:gd name="connsiteX4" fmla="*/ 0 w 1971675"/>
              <a:gd name="connsiteY4" fmla="*/ 427368 h 427368"/>
              <a:gd name="connsiteX0" fmla="*/ 0 w 2362201"/>
              <a:gd name="connsiteY0" fmla="*/ 436896 h 436896"/>
              <a:gd name="connsiteX1" fmla="*/ 1872543 w 2362201"/>
              <a:gd name="connsiteY1" fmla="*/ 0 h 436896"/>
              <a:gd name="connsiteX2" fmla="*/ 2227972 w 2362201"/>
              <a:gd name="connsiteY2" fmla="*/ 4763 h 436896"/>
              <a:gd name="connsiteX3" fmla="*/ 2362201 w 2362201"/>
              <a:gd name="connsiteY3" fmla="*/ 427368 h 436896"/>
              <a:gd name="connsiteX4" fmla="*/ 0 w 2362201"/>
              <a:gd name="connsiteY4" fmla="*/ 436896 h 436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201" h="436896">
                <a:moveTo>
                  <a:pt x="0" y="436896"/>
                </a:moveTo>
                <a:lnTo>
                  <a:pt x="1872543" y="0"/>
                </a:lnTo>
                <a:lnTo>
                  <a:pt x="2227972" y="4763"/>
                </a:lnTo>
                <a:lnTo>
                  <a:pt x="2362201" y="427368"/>
                </a:lnTo>
                <a:lnTo>
                  <a:pt x="0" y="436896"/>
                </a:lnTo>
                <a:close/>
              </a:path>
            </a:pathLst>
          </a:custGeom>
          <a:gradFill>
            <a:gsLst>
              <a:gs pos="0">
                <a:schemeClr val="bg1">
                  <a:lumMod val="65000"/>
                </a:schemeClr>
              </a:gs>
              <a:gs pos="21000">
                <a:schemeClr val="bg1">
                  <a:lumMod val="75000"/>
                </a:schemeClr>
              </a:gs>
              <a:gs pos="76000">
                <a:schemeClr val="bg1">
                  <a:lumMod val="9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nvGrpSpPr>
          <p:cNvPr id="5" name="Group 4">
            <a:extLst>
              <a:ext uri="{FF2B5EF4-FFF2-40B4-BE49-F238E27FC236}">
                <a16:creationId xmlns:a16="http://schemas.microsoft.com/office/drawing/2014/main" id="{14111868-C2A6-AC44-9ED2-12B238FB4CD9}"/>
              </a:ext>
            </a:extLst>
          </p:cNvPr>
          <p:cNvGrpSpPr/>
          <p:nvPr/>
        </p:nvGrpSpPr>
        <p:grpSpPr>
          <a:xfrm>
            <a:off x="7165931" y="1892271"/>
            <a:ext cx="4017712" cy="1745524"/>
            <a:chOff x="7480659" y="1684209"/>
            <a:chExt cx="4325313" cy="1940405"/>
          </a:xfrm>
        </p:grpSpPr>
        <p:sp>
          <p:nvSpPr>
            <p:cNvPr id="6" name="Rectangle: Rounded Corners 5">
              <a:extLst>
                <a:ext uri="{FF2B5EF4-FFF2-40B4-BE49-F238E27FC236}">
                  <a16:creationId xmlns:a16="http://schemas.microsoft.com/office/drawing/2014/main" id="{C7B0D3D0-BE8F-7373-C003-C0CC6F72321E}"/>
                </a:ext>
              </a:extLst>
            </p:cNvPr>
            <p:cNvSpPr/>
            <p:nvPr/>
          </p:nvSpPr>
          <p:spPr>
            <a:xfrm>
              <a:off x="9084456" y="1684209"/>
              <a:ext cx="1261323" cy="30777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a:solidFill>
                    <a:schemeClr val="bg1"/>
                  </a:solidFill>
                </a:rPr>
                <a:t>HR</a:t>
              </a:r>
            </a:p>
          </p:txBody>
        </p:sp>
        <p:sp>
          <p:nvSpPr>
            <p:cNvPr id="7" name="Rectangle: Rounded Corners 6">
              <a:extLst>
                <a:ext uri="{FF2B5EF4-FFF2-40B4-BE49-F238E27FC236}">
                  <a16:creationId xmlns:a16="http://schemas.microsoft.com/office/drawing/2014/main" id="{421FCB7F-5650-9416-60D2-479C3AADA9E7}"/>
                </a:ext>
              </a:extLst>
            </p:cNvPr>
            <p:cNvSpPr/>
            <p:nvPr/>
          </p:nvSpPr>
          <p:spPr>
            <a:xfrm>
              <a:off x="9084455" y="2500523"/>
              <a:ext cx="1261323" cy="30777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a:solidFill>
                    <a:schemeClr val="bg1"/>
                  </a:solidFill>
                </a:rPr>
                <a:t>benefits</a:t>
              </a:r>
            </a:p>
          </p:txBody>
        </p:sp>
        <p:sp>
          <p:nvSpPr>
            <p:cNvPr id="8" name="Rectangle: Rounded Corners 7">
              <a:extLst>
                <a:ext uri="{FF2B5EF4-FFF2-40B4-BE49-F238E27FC236}">
                  <a16:creationId xmlns:a16="http://schemas.microsoft.com/office/drawing/2014/main" id="{0C8CB164-ADED-9EB2-88A3-2DFBFB43509F}"/>
                </a:ext>
              </a:extLst>
            </p:cNvPr>
            <p:cNvSpPr/>
            <p:nvPr/>
          </p:nvSpPr>
          <p:spPr>
            <a:xfrm>
              <a:off x="9084454" y="3316837"/>
              <a:ext cx="1261323" cy="30777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a:solidFill>
                    <a:schemeClr val="bg1"/>
                  </a:solidFill>
                </a:rPr>
                <a:t>health</a:t>
              </a:r>
            </a:p>
          </p:txBody>
        </p:sp>
        <p:sp>
          <p:nvSpPr>
            <p:cNvPr id="9" name="TextBox 8">
              <a:extLst>
                <a:ext uri="{FF2B5EF4-FFF2-40B4-BE49-F238E27FC236}">
                  <a16:creationId xmlns:a16="http://schemas.microsoft.com/office/drawing/2014/main" id="{F4A3279C-BEFB-06AD-A39D-A05D11EEB1B2}"/>
                </a:ext>
              </a:extLst>
            </p:cNvPr>
            <p:cNvSpPr txBox="1"/>
            <p:nvPr/>
          </p:nvSpPr>
          <p:spPr>
            <a:xfrm>
              <a:off x="7480661" y="1693597"/>
              <a:ext cx="1480460" cy="289000"/>
            </a:xfrm>
            <a:prstGeom prst="rect">
              <a:avLst/>
            </a:prstGeom>
          </p:spPr>
          <p:txBody>
            <a:bodyPr vert="horz" wrap="square" lIns="0" tIns="0" rIns="0" bIns="0" rtlCol="0" anchor="ctr" anchorCtr="0">
              <a:noAutofit/>
            </a:bodyPr>
            <a:lstStyle/>
            <a:p>
              <a:pPr>
                <a:spcAft>
                  <a:spcPts val="600"/>
                </a:spcAft>
              </a:pPr>
              <a:r>
                <a:rPr lang="en-US" sz="1200">
                  <a:solidFill>
                    <a:schemeClr val="tx2"/>
                  </a:solidFill>
                </a:rPr>
                <a:t>Topic (top-level)</a:t>
              </a:r>
            </a:p>
          </p:txBody>
        </p:sp>
        <p:sp>
          <p:nvSpPr>
            <p:cNvPr id="10" name="TextBox 9">
              <a:extLst>
                <a:ext uri="{FF2B5EF4-FFF2-40B4-BE49-F238E27FC236}">
                  <a16:creationId xmlns:a16="http://schemas.microsoft.com/office/drawing/2014/main" id="{24BFE003-0B88-FA4B-F92D-791760D88193}"/>
                </a:ext>
              </a:extLst>
            </p:cNvPr>
            <p:cNvSpPr txBox="1"/>
            <p:nvPr/>
          </p:nvSpPr>
          <p:spPr>
            <a:xfrm>
              <a:off x="7480660" y="2514606"/>
              <a:ext cx="1480460" cy="289000"/>
            </a:xfrm>
            <a:prstGeom prst="rect">
              <a:avLst/>
            </a:prstGeom>
          </p:spPr>
          <p:txBody>
            <a:bodyPr vert="horz" wrap="square" lIns="0" tIns="0" rIns="0" bIns="0" rtlCol="0" anchor="ctr" anchorCtr="0">
              <a:noAutofit/>
            </a:bodyPr>
            <a:lstStyle/>
            <a:p>
              <a:pPr>
                <a:spcAft>
                  <a:spcPts val="600"/>
                </a:spcAft>
              </a:pPr>
              <a:r>
                <a:rPr lang="en-US" sz="1200">
                  <a:solidFill>
                    <a:schemeClr val="tx2"/>
                  </a:solidFill>
                </a:rPr>
                <a:t>Topic (child topic 1)</a:t>
              </a:r>
            </a:p>
          </p:txBody>
        </p:sp>
        <p:sp>
          <p:nvSpPr>
            <p:cNvPr id="11" name="TextBox 10">
              <a:extLst>
                <a:ext uri="{FF2B5EF4-FFF2-40B4-BE49-F238E27FC236}">
                  <a16:creationId xmlns:a16="http://schemas.microsoft.com/office/drawing/2014/main" id="{2FB8DA44-DF9A-2974-C0BA-A03287856B68}"/>
                </a:ext>
              </a:extLst>
            </p:cNvPr>
            <p:cNvSpPr txBox="1"/>
            <p:nvPr/>
          </p:nvSpPr>
          <p:spPr>
            <a:xfrm>
              <a:off x="7480659" y="3335614"/>
              <a:ext cx="1480460" cy="289000"/>
            </a:xfrm>
            <a:prstGeom prst="rect">
              <a:avLst/>
            </a:prstGeom>
          </p:spPr>
          <p:txBody>
            <a:bodyPr vert="horz" wrap="square" lIns="0" tIns="0" rIns="0" bIns="0" rtlCol="0" anchor="ctr" anchorCtr="0">
              <a:noAutofit/>
            </a:bodyPr>
            <a:lstStyle/>
            <a:p>
              <a:pPr>
                <a:spcAft>
                  <a:spcPts val="600"/>
                </a:spcAft>
              </a:pPr>
              <a:r>
                <a:rPr lang="en-US" sz="1200">
                  <a:solidFill>
                    <a:schemeClr val="tx2"/>
                  </a:solidFill>
                </a:rPr>
                <a:t>Topic (child topic 2)</a:t>
              </a:r>
            </a:p>
          </p:txBody>
        </p:sp>
        <p:cxnSp>
          <p:nvCxnSpPr>
            <p:cNvPr id="12" name="Straight Arrow Connector 11">
              <a:extLst>
                <a:ext uri="{FF2B5EF4-FFF2-40B4-BE49-F238E27FC236}">
                  <a16:creationId xmlns:a16="http://schemas.microsoft.com/office/drawing/2014/main" id="{9881C15C-43F1-FE7F-0DDF-3F55005EE493}"/>
                </a:ext>
              </a:extLst>
            </p:cNvPr>
            <p:cNvCxnSpPr>
              <a:cxnSpLocks/>
              <a:stCxn id="6" idx="2"/>
              <a:endCxn id="7" idx="0"/>
            </p:cNvCxnSpPr>
            <p:nvPr/>
          </p:nvCxnSpPr>
          <p:spPr>
            <a:xfrm flipH="1">
              <a:off x="9715117" y="1991986"/>
              <a:ext cx="1" cy="5085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97DB9B7-0510-0BAE-8C73-608AF933CEBE}"/>
                </a:ext>
              </a:extLst>
            </p:cNvPr>
            <p:cNvCxnSpPr>
              <a:cxnSpLocks/>
              <a:stCxn id="7" idx="2"/>
              <a:endCxn id="8" idx="0"/>
            </p:cNvCxnSpPr>
            <p:nvPr/>
          </p:nvCxnSpPr>
          <p:spPr>
            <a:xfrm flipH="1">
              <a:off x="9715116" y="2808300"/>
              <a:ext cx="1" cy="5085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0246D0BF-2B37-8E92-429D-0C4D9C6BD3B6}"/>
                </a:ext>
              </a:extLst>
            </p:cNvPr>
            <p:cNvSpPr/>
            <p:nvPr/>
          </p:nvSpPr>
          <p:spPr>
            <a:xfrm>
              <a:off x="10544649" y="1684209"/>
              <a:ext cx="1261323" cy="30777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a:solidFill>
                    <a:schemeClr val="bg1"/>
                  </a:solidFill>
                </a:rPr>
                <a:t>IT</a:t>
              </a:r>
            </a:p>
          </p:txBody>
        </p:sp>
        <p:sp>
          <p:nvSpPr>
            <p:cNvPr id="15" name="Rectangle: Rounded Corners 14">
              <a:extLst>
                <a:ext uri="{FF2B5EF4-FFF2-40B4-BE49-F238E27FC236}">
                  <a16:creationId xmlns:a16="http://schemas.microsoft.com/office/drawing/2014/main" id="{BCB0D3FE-294F-E319-11E7-BCEF3490DC63}"/>
                </a:ext>
              </a:extLst>
            </p:cNvPr>
            <p:cNvSpPr/>
            <p:nvPr/>
          </p:nvSpPr>
          <p:spPr>
            <a:xfrm>
              <a:off x="10544648" y="2500523"/>
              <a:ext cx="1261323" cy="30777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a:solidFill>
                    <a:schemeClr val="bg1"/>
                  </a:solidFill>
                </a:rPr>
                <a:t>hardware</a:t>
              </a:r>
            </a:p>
          </p:txBody>
        </p:sp>
        <p:sp>
          <p:nvSpPr>
            <p:cNvPr id="16" name="Rectangle: Rounded Corners 15">
              <a:extLst>
                <a:ext uri="{FF2B5EF4-FFF2-40B4-BE49-F238E27FC236}">
                  <a16:creationId xmlns:a16="http://schemas.microsoft.com/office/drawing/2014/main" id="{FBF89C93-069F-7C5E-7322-B010591AB42B}"/>
                </a:ext>
              </a:extLst>
            </p:cNvPr>
            <p:cNvSpPr/>
            <p:nvPr/>
          </p:nvSpPr>
          <p:spPr>
            <a:xfrm>
              <a:off x="10544647" y="3316837"/>
              <a:ext cx="1261323" cy="30777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a:solidFill>
                    <a:schemeClr val="bg1"/>
                  </a:solidFill>
                </a:rPr>
                <a:t>computers</a:t>
              </a:r>
            </a:p>
          </p:txBody>
        </p:sp>
        <p:cxnSp>
          <p:nvCxnSpPr>
            <p:cNvPr id="17" name="Straight Arrow Connector 16">
              <a:extLst>
                <a:ext uri="{FF2B5EF4-FFF2-40B4-BE49-F238E27FC236}">
                  <a16:creationId xmlns:a16="http://schemas.microsoft.com/office/drawing/2014/main" id="{0D066A26-1848-D4E5-4BE4-021805ACBAFF}"/>
                </a:ext>
              </a:extLst>
            </p:cNvPr>
            <p:cNvCxnSpPr>
              <a:stCxn id="14" idx="2"/>
              <a:endCxn id="15" idx="0"/>
            </p:cNvCxnSpPr>
            <p:nvPr/>
          </p:nvCxnSpPr>
          <p:spPr>
            <a:xfrm flipH="1">
              <a:off x="11175310" y="1991986"/>
              <a:ext cx="1" cy="5085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C1D1C43-C70A-859F-0B2C-22F938FE67A3}"/>
                </a:ext>
              </a:extLst>
            </p:cNvPr>
            <p:cNvCxnSpPr>
              <a:stCxn id="15" idx="2"/>
              <a:endCxn id="16" idx="0"/>
            </p:cNvCxnSpPr>
            <p:nvPr/>
          </p:nvCxnSpPr>
          <p:spPr>
            <a:xfrm flipH="1">
              <a:off x="11175309" y="2808300"/>
              <a:ext cx="1" cy="5085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B0774BB7-B6DC-E592-6580-F67B4A7A4B24}"/>
              </a:ext>
            </a:extLst>
          </p:cNvPr>
          <p:cNvGrpSpPr/>
          <p:nvPr/>
        </p:nvGrpSpPr>
        <p:grpSpPr>
          <a:xfrm>
            <a:off x="1225827" y="1754581"/>
            <a:ext cx="5139665" cy="2040867"/>
            <a:chOff x="510698" y="1285875"/>
            <a:chExt cx="5837851" cy="2240093"/>
          </a:xfrm>
        </p:grpSpPr>
        <p:pic>
          <p:nvPicPr>
            <p:cNvPr id="20" name="Picture 2">
              <a:extLst>
                <a:ext uri="{FF2B5EF4-FFF2-40B4-BE49-F238E27FC236}">
                  <a16:creationId xmlns:a16="http://schemas.microsoft.com/office/drawing/2014/main" id="{34B701ED-5432-7ABA-B295-254F199C2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1285875"/>
              <a:ext cx="5834199" cy="224009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273DA8A-457E-334F-1838-B283976F4D82}"/>
                </a:ext>
              </a:extLst>
            </p:cNvPr>
            <p:cNvSpPr/>
            <p:nvPr/>
          </p:nvSpPr>
          <p:spPr>
            <a:xfrm>
              <a:off x="510698" y="1285875"/>
              <a:ext cx="5834199" cy="31379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41" name="Rectangle 40">
              <a:extLst>
                <a:ext uri="{FF2B5EF4-FFF2-40B4-BE49-F238E27FC236}">
                  <a16:creationId xmlns:a16="http://schemas.microsoft.com/office/drawing/2014/main" id="{B53F28E6-E905-18D8-F8A7-84F7C066050E}"/>
                </a:ext>
              </a:extLst>
            </p:cNvPr>
            <p:cNvSpPr/>
            <p:nvPr/>
          </p:nvSpPr>
          <p:spPr>
            <a:xfrm>
              <a:off x="5005548" y="1711487"/>
              <a:ext cx="1163019" cy="136952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sp>
        <p:nvSpPr>
          <p:cNvPr id="23" name="TextBox 22">
            <a:extLst>
              <a:ext uri="{FF2B5EF4-FFF2-40B4-BE49-F238E27FC236}">
                <a16:creationId xmlns:a16="http://schemas.microsoft.com/office/drawing/2014/main" id="{9F5A9DED-5CA1-3631-D919-8E28462D9574}"/>
              </a:ext>
            </a:extLst>
          </p:cNvPr>
          <p:cNvSpPr txBox="1"/>
          <p:nvPr/>
        </p:nvSpPr>
        <p:spPr>
          <a:xfrm>
            <a:off x="7205663" y="4210050"/>
            <a:ext cx="2238768" cy="352425"/>
          </a:xfrm>
          <a:prstGeom prst="rect">
            <a:avLst/>
          </a:prstGeom>
        </p:spPr>
        <p:txBody>
          <a:bodyPr vert="horz" wrap="square" lIns="0" tIns="0" rIns="0" bIns="0" rtlCol="0" anchor="t" anchorCtr="0">
            <a:noAutofit/>
          </a:bodyPr>
          <a:lstStyle/>
          <a:p>
            <a:pPr algn="l">
              <a:spcAft>
                <a:spcPts val="600"/>
              </a:spcAft>
            </a:pPr>
            <a:r>
              <a:rPr lang="en-US" sz="1500" b="1" dirty="0">
                <a:solidFill>
                  <a:schemeClr val="tx2"/>
                </a:solidFill>
              </a:rPr>
              <a:t>Best practices</a:t>
            </a:r>
          </a:p>
        </p:txBody>
      </p:sp>
      <p:sp>
        <p:nvSpPr>
          <p:cNvPr id="30" name="TextBox 29">
            <a:extLst>
              <a:ext uri="{FF2B5EF4-FFF2-40B4-BE49-F238E27FC236}">
                <a16:creationId xmlns:a16="http://schemas.microsoft.com/office/drawing/2014/main" id="{BF0FA4B3-580B-ECF1-F1BE-47BD73C8E55C}"/>
              </a:ext>
            </a:extLst>
          </p:cNvPr>
          <p:cNvSpPr txBox="1"/>
          <p:nvPr/>
        </p:nvSpPr>
        <p:spPr>
          <a:xfrm>
            <a:off x="7205663" y="4505325"/>
            <a:ext cx="4705350" cy="1073894"/>
          </a:xfrm>
          <a:prstGeom prst="rect">
            <a:avLst/>
          </a:prstGeom>
        </p:spPr>
        <p:txBody>
          <a:bodyPr vert="horz" wrap="square" lIns="0" tIns="0" rIns="0" bIns="0" rtlCol="0" anchor="t" anchorCtr="0">
            <a:noAutofit/>
          </a:bodyPr>
          <a:lstStyle/>
          <a:p>
            <a:pPr marL="171450" indent="-171450" algn="l">
              <a:spcAft>
                <a:spcPts val="300"/>
              </a:spcAft>
              <a:buFont typeface="Arial" panose="020B0604020202020204" pitchFamily="34" charset="0"/>
              <a:buChar char="•"/>
            </a:pPr>
            <a:r>
              <a:rPr lang="en-US" sz="1400" dirty="0"/>
              <a:t>Keep the number of top-level topics to 8-10</a:t>
            </a:r>
          </a:p>
          <a:p>
            <a:pPr marL="171450" indent="-171450" algn="l">
              <a:spcAft>
                <a:spcPts val="300"/>
              </a:spcAft>
              <a:buFont typeface="Arial" panose="020B0604020202020204" pitchFamily="34" charset="0"/>
              <a:buChar char="•"/>
            </a:pPr>
            <a:r>
              <a:rPr lang="en-US" sz="1400" dirty="0"/>
              <a:t>Nest topics 2-3 levels deep only</a:t>
            </a:r>
          </a:p>
          <a:p>
            <a:pPr marL="171450" indent="-171450" algn="l">
              <a:spcAft>
                <a:spcPts val="300"/>
              </a:spcAft>
              <a:buFont typeface="Arial" panose="020B0604020202020204" pitchFamily="34" charset="0"/>
              <a:buChar char="•"/>
            </a:pPr>
            <a:r>
              <a:rPr lang="en-US" sz="1400" dirty="0"/>
              <a:t>Consider consolidating child topic with less than 8 content items with another topic </a:t>
            </a:r>
          </a:p>
          <a:p>
            <a:pPr marL="171450" indent="-171450" algn="l">
              <a:spcAft>
                <a:spcPts val="300"/>
              </a:spcAft>
              <a:buFont typeface="Arial" panose="020B0604020202020204" pitchFamily="34" charset="0"/>
              <a:buChar char="•"/>
            </a:pPr>
            <a:r>
              <a:rPr lang="en-US" sz="1400" dirty="0"/>
              <a:t>Topic naming convention should be simple &amp; user-centric</a:t>
            </a:r>
          </a:p>
          <a:p>
            <a:pPr marL="171450" indent="-171450" algn="l">
              <a:spcAft>
                <a:spcPts val="300"/>
              </a:spcAft>
              <a:buFont typeface="Arial" panose="020B0604020202020204" pitchFamily="34" charset="0"/>
              <a:buChar char="•"/>
            </a:pPr>
            <a:r>
              <a:rPr lang="en-US" sz="1400" dirty="0"/>
              <a:t>Categories and topics don’t have to be a 1:1 match</a:t>
            </a:r>
          </a:p>
          <a:p>
            <a:pPr marL="171450" indent="-171450" algn="l">
              <a:spcAft>
                <a:spcPts val="300"/>
              </a:spcAft>
              <a:buFont typeface="Arial" panose="020B0604020202020204" pitchFamily="34" charset="0"/>
              <a:buChar char="•"/>
            </a:pPr>
            <a:r>
              <a:rPr lang="en-US" sz="1400" dirty="0"/>
              <a:t>Not all content items need to be mapped to topics (will only show in Search)</a:t>
            </a:r>
          </a:p>
        </p:txBody>
      </p:sp>
      <p:graphicFrame>
        <p:nvGraphicFramePr>
          <p:cNvPr id="45" name="Table 23">
            <a:extLst>
              <a:ext uri="{FF2B5EF4-FFF2-40B4-BE49-F238E27FC236}">
                <a16:creationId xmlns:a16="http://schemas.microsoft.com/office/drawing/2014/main" id="{1E11720D-30E7-A41A-6CFD-5A6EEF6341AB}"/>
              </a:ext>
            </a:extLst>
          </p:cNvPr>
          <p:cNvGraphicFramePr>
            <a:graphicFrameLocks noGrp="1"/>
          </p:cNvGraphicFramePr>
          <p:nvPr/>
        </p:nvGraphicFramePr>
        <p:xfrm>
          <a:off x="872684" y="4207908"/>
          <a:ext cx="5845949" cy="1828800"/>
        </p:xfrm>
        <a:graphic>
          <a:graphicData uri="http://schemas.openxmlformats.org/drawingml/2006/table">
            <a:tbl>
              <a:tblPr firstRow="1" bandRow="1">
                <a:tableStyleId>{9D7B26C5-4107-4FEC-AEDC-1716B250A1EF}</a:tableStyleId>
              </a:tblPr>
              <a:tblGrid>
                <a:gridCol w="2967046">
                  <a:extLst>
                    <a:ext uri="{9D8B030D-6E8A-4147-A177-3AD203B41FA5}">
                      <a16:colId xmlns:a16="http://schemas.microsoft.com/office/drawing/2014/main" val="2365353993"/>
                    </a:ext>
                  </a:extLst>
                </a:gridCol>
                <a:gridCol w="2878903">
                  <a:extLst>
                    <a:ext uri="{9D8B030D-6E8A-4147-A177-3AD203B41FA5}">
                      <a16:colId xmlns:a16="http://schemas.microsoft.com/office/drawing/2014/main" val="526743012"/>
                    </a:ext>
                  </a:extLst>
                </a:gridCol>
              </a:tblGrid>
              <a:tr h="182880">
                <a:tc>
                  <a:txBody>
                    <a:bodyPr/>
                    <a:lstStyle/>
                    <a:p>
                      <a:r>
                        <a:rPr lang="en-US" sz="1000"/>
                        <a:t>Topic</a:t>
                      </a:r>
                    </a:p>
                  </a:txBody>
                  <a:tcPr/>
                </a:tc>
                <a:tc>
                  <a:txBody>
                    <a:bodyPr/>
                    <a:lstStyle/>
                    <a:p>
                      <a:r>
                        <a:rPr lang="en-US" sz="1000"/>
                        <a:t>Quick Link</a:t>
                      </a:r>
                    </a:p>
                  </a:txBody>
                  <a:tcPr/>
                </a:tc>
                <a:extLst>
                  <a:ext uri="{0D108BD9-81ED-4DB2-BD59-A6C34878D82A}">
                    <a16:rowId xmlns:a16="http://schemas.microsoft.com/office/drawing/2014/main" val="2131970261"/>
                  </a:ext>
                </a:extLst>
              </a:tr>
              <a:tr h="182880">
                <a:tc>
                  <a:txBody>
                    <a:bodyPr/>
                    <a:lstStyle/>
                    <a:p>
                      <a:r>
                        <a:rPr lang="en-US" sz="1000" b="0">
                          <a:solidFill>
                            <a:schemeClr val="tx1"/>
                          </a:solidFill>
                        </a:rPr>
                        <a:t>Container for multiple pieces of content</a:t>
                      </a:r>
                    </a:p>
                  </a:txBody>
                  <a:tcPr/>
                </a:tc>
                <a:tc>
                  <a:txBody>
                    <a:bodyPr/>
                    <a:lstStyle/>
                    <a:p>
                      <a:r>
                        <a:rPr lang="en-US" sz="1000"/>
                        <a:t>Link to individual pieces of content</a:t>
                      </a:r>
                    </a:p>
                  </a:txBody>
                  <a:tcPr/>
                </a:tc>
                <a:extLst>
                  <a:ext uri="{0D108BD9-81ED-4DB2-BD59-A6C34878D82A}">
                    <a16:rowId xmlns:a16="http://schemas.microsoft.com/office/drawing/2014/main" val="2611308884"/>
                  </a:ext>
                </a:extLst>
              </a:tr>
              <a:tr h="182880">
                <a:tc>
                  <a:txBody>
                    <a:bodyPr/>
                    <a:lstStyle/>
                    <a:p>
                      <a:r>
                        <a:rPr lang="en-US" sz="1000" b="0">
                          <a:solidFill>
                            <a:schemeClr val="tx1"/>
                          </a:solidFill>
                        </a:rPr>
                        <a:t>Visibility is controlled by the “connected content”</a:t>
                      </a:r>
                    </a:p>
                  </a:txBody>
                  <a:tcPr/>
                </a:tc>
                <a:tc>
                  <a:txBody>
                    <a:bodyPr/>
                    <a:lstStyle/>
                    <a:p>
                      <a:r>
                        <a:rPr lang="en-US" sz="1000"/>
                        <a:t>Visibility is conditional and can be defined</a:t>
                      </a:r>
                    </a:p>
                  </a:txBody>
                  <a:tcPr/>
                </a:tc>
                <a:extLst>
                  <a:ext uri="{0D108BD9-81ED-4DB2-BD59-A6C34878D82A}">
                    <a16:rowId xmlns:a16="http://schemas.microsoft.com/office/drawing/2014/main" val="3890457874"/>
                  </a:ext>
                </a:extLst>
              </a:tr>
              <a:tr h="182880">
                <a:tc>
                  <a:txBody>
                    <a:bodyPr/>
                    <a:lstStyle/>
                    <a:p>
                      <a:r>
                        <a:rPr lang="en-US" sz="1000" b="0">
                          <a:solidFill>
                            <a:schemeClr val="tx1"/>
                          </a:solidFill>
                        </a:rPr>
                        <a:t>Having too many levels down may impact the way topics are displayed in the drop-down</a:t>
                      </a:r>
                    </a:p>
                  </a:txBody>
                  <a:tcPr/>
                </a:tc>
                <a:tc>
                  <a:txBody>
                    <a:bodyPr/>
                    <a:lstStyle/>
                    <a:p>
                      <a:r>
                        <a:rPr lang="en-US" sz="1000"/>
                        <a:t>Only visible in the Mega Menu if they tied to the top-level topic, otherwise only show on the associated topics page</a:t>
                      </a:r>
                    </a:p>
                  </a:txBody>
                  <a:tcPr/>
                </a:tc>
                <a:extLst>
                  <a:ext uri="{0D108BD9-81ED-4DB2-BD59-A6C34878D82A}">
                    <a16:rowId xmlns:a16="http://schemas.microsoft.com/office/drawing/2014/main" val="3726665589"/>
                  </a:ext>
                </a:extLst>
              </a:tr>
              <a:tr h="182880">
                <a:tc>
                  <a:txBody>
                    <a:bodyPr/>
                    <a:lstStyle/>
                    <a:p>
                      <a:r>
                        <a:rPr lang="en-US" sz="1000" b="0">
                          <a:solidFill>
                            <a:schemeClr val="tx1"/>
                          </a:solidFill>
                        </a:rPr>
                        <a:t>Clicking on a topic under Mega Menu will take user to the topic page that has its “connected content”</a:t>
                      </a:r>
                    </a:p>
                  </a:txBody>
                  <a:tcPr/>
                </a:tc>
                <a:tc>
                  <a:txBody>
                    <a:bodyPr/>
                    <a:lstStyle/>
                    <a:p>
                      <a:r>
                        <a:rPr lang="en-US" sz="1000" dirty="0"/>
                        <a:t>Can link to catalog items and knowledge articles within ServiceNow or external pages (e.g., Workday, Degreed, etc.)</a:t>
                      </a:r>
                    </a:p>
                  </a:txBody>
                  <a:tcPr/>
                </a:tc>
                <a:extLst>
                  <a:ext uri="{0D108BD9-81ED-4DB2-BD59-A6C34878D82A}">
                    <a16:rowId xmlns:a16="http://schemas.microsoft.com/office/drawing/2014/main" val="829310404"/>
                  </a:ext>
                </a:extLst>
              </a:tr>
            </a:tbl>
          </a:graphicData>
        </a:graphic>
      </p:graphicFrame>
    </p:spTree>
    <p:extLst>
      <p:ext uri="{BB962C8B-B14F-4D97-AF65-F5344CB8AC3E}">
        <p14:creationId xmlns:p14="http://schemas.microsoft.com/office/powerpoint/2010/main" val="2485516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a:xfrm>
            <a:off x="995364" y="431800"/>
            <a:ext cx="10204450" cy="533400"/>
          </a:xfrm>
        </p:spPr>
        <p:txBody>
          <a:bodyPr/>
          <a:lstStyle/>
          <a:p>
            <a:r>
              <a:rPr lang="en-US"/>
              <a:t>IT Data to inform decision </a:t>
            </a:r>
          </a:p>
        </p:txBody>
      </p:sp>
      <p:pic>
        <p:nvPicPr>
          <p:cNvPr id="23" name="Graphic 22" descr="Folder Search outline">
            <a:extLst>
              <a:ext uri="{FF2B5EF4-FFF2-40B4-BE49-F238E27FC236}">
                <a16:creationId xmlns:a16="http://schemas.microsoft.com/office/drawing/2014/main" id="{E62D4CE6-F849-5A21-D6A9-6AE236B4FB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63" y="1010704"/>
            <a:ext cx="615012" cy="615012"/>
          </a:xfrm>
          <a:prstGeom prst="rect">
            <a:avLst/>
          </a:prstGeom>
        </p:spPr>
      </p:pic>
      <p:pic>
        <p:nvPicPr>
          <p:cNvPr id="31" name="Graphic 30" descr="Document outline">
            <a:extLst>
              <a:ext uri="{FF2B5EF4-FFF2-40B4-BE49-F238E27FC236}">
                <a16:creationId xmlns:a16="http://schemas.microsoft.com/office/drawing/2014/main" id="{1F619DF7-3D5A-79BA-D69D-A5BAAC2FD4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71070" y="1148713"/>
            <a:ext cx="492810" cy="492810"/>
          </a:xfrm>
          <a:prstGeom prst="rect">
            <a:avLst/>
          </a:prstGeom>
        </p:spPr>
      </p:pic>
      <p:pic>
        <p:nvPicPr>
          <p:cNvPr id="33" name="Graphic 32" descr="Internet outline">
            <a:extLst>
              <a:ext uri="{FF2B5EF4-FFF2-40B4-BE49-F238E27FC236}">
                <a16:creationId xmlns:a16="http://schemas.microsoft.com/office/drawing/2014/main" id="{9C44FFD4-3506-902D-A0FA-BD7E766F74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574" y="3618968"/>
            <a:ext cx="591488" cy="591488"/>
          </a:xfrm>
          <a:prstGeom prst="rect">
            <a:avLst/>
          </a:prstGeom>
        </p:spPr>
      </p:pic>
      <p:pic>
        <p:nvPicPr>
          <p:cNvPr id="39" name="Graphic 38" descr="Robot outline">
            <a:extLst>
              <a:ext uri="{FF2B5EF4-FFF2-40B4-BE49-F238E27FC236}">
                <a16:creationId xmlns:a16="http://schemas.microsoft.com/office/drawing/2014/main" id="{3AC660C8-EE56-917F-F804-7AFF5D7850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95741" y="3739730"/>
            <a:ext cx="618067" cy="618067"/>
          </a:xfrm>
          <a:prstGeom prst="rect">
            <a:avLst/>
          </a:prstGeom>
        </p:spPr>
      </p:pic>
      <p:pic>
        <p:nvPicPr>
          <p:cNvPr id="5" name="Graphic 4" descr="Clipboard Checked outline">
            <a:extLst>
              <a:ext uri="{FF2B5EF4-FFF2-40B4-BE49-F238E27FC236}">
                <a16:creationId xmlns:a16="http://schemas.microsoft.com/office/drawing/2014/main" id="{32300E50-DBBD-4FC9-FE85-B3DE834D57E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35631" y="1148713"/>
            <a:ext cx="533400" cy="533400"/>
          </a:xfrm>
          <a:prstGeom prst="rect">
            <a:avLst/>
          </a:prstGeom>
        </p:spPr>
      </p:pic>
      <p:grpSp>
        <p:nvGrpSpPr>
          <p:cNvPr id="4" name="Group 3">
            <a:extLst>
              <a:ext uri="{FF2B5EF4-FFF2-40B4-BE49-F238E27FC236}">
                <a16:creationId xmlns:a16="http://schemas.microsoft.com/office/drawing/2014/main" id="{EAF2B1E2-A2CA-A89D-9244-7BC0CCCCB200}"/>
              </a:ext>
            </a:extLst>
          </p:cNvPr>
          <p:cNvGrpSpPr/>
          <p:nvPr/>
        </p:nvGrpSpPr>
        <p:grpSpPr>
          <a:xfrm>
            <a:off x="5360185" y="268436"/>
            <a:ext cx="6660320" cy="645732"/>
            <a:chOff x="961189" y="952042"/>
            <a:chExt cx="10856174" cy="645732"/>
          </a:xfrm>
        </p:grpSpPr>
        <p:sp>
          <p:nvSpPr>
            <p:cNvPr id="6" name="TextBox 5">
              <a:extLst>
                <a:ext uri="{FF2B5EF4-FFF2-40B4-BE49-F238E27FC236}">
                  <a16:creationId xmlns:a16="http://schemas.microsoft.com/office/drawing/2014/main" id="{A5AB8946-C172-34A1-CCD4-FE8280CDE97D}"/>
                </a:ext>
              </a:extLst>
            </p:cNvPr>
            <p:cNvSpPr txBox="1"/>
            <p:nvPr/>
          </p:nvSpPr>
          <p:spPr>
            <a:xfrm>
              <a:off x="1258538" y="1136193"/>
              <a:ext cx="10558825" cy="275653"/>
            </a:xfrm>
            <a:prstGeom prst="rect">
              <a:avLst/>
            </a:prstGeom>
            <a:noFill/>
            <a:ln>
              <a:noFill/>
            </a:ln>
          </p:spPr>
          <p:txBody>
            <a:bodyPr wrap="square">
              <a:spAutoFit/>
            </a:bodyPr>
            <a:lstStyle/>
            <a:p>
              <a:pPr marR="0" lvl="0">
                <a:lnSpc>
                  <a:spcPct val="107000"/>
                </a:lnSpc>
                <a:spcBef>
                  <a:spcPts val="0"/>
                </a:spcBef>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Fill in the required data for the below topics.  Use IT data to support.</a:t>
              </a:r>
            </a:p>
          </p:txBody>
        </p:sp>
        <p:pic>
          <p:nvPicPr>
            <p:cNvPr id="7" name="Graphic 6" descr="Lightbulb and gear outline">
              <a:extLst>
                <a:ext uri="{FF2B5EF4-FFF2-40B4-BE49-F238E27FC236}">
                  <a16:creationId xmlns:a16="http://schemas.microsoft.com/office/drawing/2014/main" id="{8DFC4954-C7AC-9F09-DC58-0A38BB72FA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flipH="1">
              <a:off x="961189" y="1075617"/>
              <a:ext cx="407560" cy="393379"/>
            </a:xfrm>
            <a:prstGeom prst="rect">
              <a:avLst/>
            </a:prstGeom>
          </p:spPr>
        </p:pic>
        <p:sp>
          <p:nvSpPr>
            <p:cNvPr id="10" name="Rectangle 9">
              <a:extLst>
                <a:ext uri="{FF2B5EF4-FFF2-40B4-BE49-F238E27FC236}">
                  <a16:creationId xmlns:a16="http://schemas.microsoft.com/office/drawing/2014/main" id="{9F01A6AF-4182-FD94-2381-D1AC0E384DA1}"/>
                </a:ext>
              </a:extLst>
            </p:cNvPr>
            <p:cNvSpPr/>
            <p:nvPr/>
          </p:nvSpPr>
          <p:spPr>
            <a:xfrm>
              <a:off x="963624" y="952042"/>
              <a:ext cx="10558827" cy="645732"/>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graphicFrame>
        <p:nvGraphicFramePr>
          <p:cNvPr id="11" name="Table 10">
            <a:extLst>
              <a:ext uri="{FF2B5EF4-FFF2-40B4-BE49-F238E27FC236}">
                <a16:creationId xmlns:a16="http://schemas.microsoft.com/office/drawing/2014/main" id="{85EE91BE-2334-0583-EA57-587FAB9EFFD8}"/>
              </a:ext>
            </a:extLst>
          </p:cNvPr>
          <p:cNvGraphicFramePr>
            <a:graphicFrameLocks noGrp="1"/>
          </p:cNvGraphicFramePr>
          <p:nvPr>
            <p:extLst>
              <p:ext uri="{D42A27DB-BD31-4B8C-83A1-F6EECF244321}">
                <p14:modId xmlns:p14="http://schemas.microsoft.com/office/powerpoint/2010/main" val="379473289"/>
              </p:ext>
            </p:extLst>
          </p:nvPr>
        </p:nvGraphicFramePr>
        <p:xfrm>
          <a:off x="682599" y="1137587"/>
          <a:ext cx="2746401" cy="2241376"/>
        </p:xfrm>
        <a:graphic>
          <a:graphicData uri="http://schemas.openxmlformats.org/drawingml/2006/table">
            <a:tbl>
              <a:tblPr firstRow="1" bandRow="1">
                <a:tableStyleId>{5C22544A-7EE6-4342-B048-85BDC9FD1C3A}</a:tableStyleId>
              </a:tblPr>
              <a:tblGrid>
                <a:gridCol w="1823058">
                  <a:extLst>
                    <a:ext uri="{9D8B030D-6E8A-4147-A177-3AD203B41FA5}">
                      <a16:colId xmlns:a16="http://schemas.microsoft.com/office/drawing/2014/main" val="1385735573"/>
                    </a:ext>
                  </a:extLst>
                </a:gridCol>
                <a:gridCol w="923343">
                  <a:extLst>
                    <a:ext uri="{9D8B030D-6E8A-4147-A177-3AD203B41FA5}">
                      <a16:colId xmlns:a16="http://schemas.microsoft.com/office/drawing/2014/main" val="1827838937"/>
                    </a:ext>
                  </a:extLst>
                </a:gridCol>
              </a:tblGrid>
              <a:tr h="249692">
                <a:tc>
                  <a:txBody>
                    <a:bodyPr/>
                    <a:lstStyle/>
                    <a:p>
                      <a:r>
                        <a:rPr lang="en-US" sz="1000">
                          <a:solidFill>
                            <a:schemeClr val="bg1"/>
                          </a:solidFill>
                        </a:rPr>
                        <a:t>Top Search Queries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Volume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r>
                        <a:rPr lang="en-US" sz="1000"/>
                        <a:t>SAP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r>
                        <a:rPr lang="en-US" sz="1000"/>
                        <a:t>Internet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183437">
                <a:tc>
                  <a:txBody>
                    <a:bodyPr/>
                    <a:lstStyle/>
                    <a:p>
                      <a:r>
                        <a:rPr lang="en-US" sz="1000"/>
                        <a:t>USB</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r>
                        <a:rPr lang="en-US" sz="1000"/>
                        <a:t>Security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r>
                        <a:rPr lang="en-US" sz="1000"/>
                        <a:t>ITSM</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r>
                        <a:rPr lang="en-US" sz="1000" err="1"/>
                        <a:t>Sharepoint</a:t>
                      </a:r>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r>
                        <a:rPr lang="en-US" sz="1000"/>
                        <a:t>App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bl>
          </a:graphicData>
        </a:graphic>
      </p:graphicFrame>
      <p:graphicFrame>
        <p:nvGraphicFramePr>
          <p:cNvPr id="15" name="Table 14">
            <a:extLst>
              <a:ext uri="{FF2B5EF4-FFF2-40B4-BE49-F238E27FC236}">
                <a16:creationId xmlns:a16="http://schemas.microsoft.com/office/drawing/2014/main" id="{EDF50C51-BF7F-4A3D-42C0-AE8CA4A3497E}"/>
              </a:ext>
            </a:extLst>
          </p:cNvPr>
          <p:cNvGraphicFramePr>
            <a:graphicFrameLocks noGrp="1"/>
          </p:cNvGraphicFramePr>
          <p:nvPr>
            <p:extLst>
              <p:ext uri="{D42A27DB-BD31-4B8C-83A1-F6EECF244321}">
                <p14:modId xmlns:p14="http://schemas.microsoft.com/office/powerpoint/2010/main" val="1263019508"/>
              </p:ext>
            </p:extLst>
          </p:nvPr>
        </p:nvGraphicFramePr>
        <p:xfrm>
          <a:off x="697613" y="3702036"/>
          <a:ext cx="2746602" cy="2241376"/>
        </p:xfrm>
        <a:graphic>
          <a:graphicData uri="http://schemas.openxmlformats.org/drawingml/2006/table">
            <a:tbl>
              <a:tblPr firstRow="1" bandRow="1">
                <a:tableStyleId>{5C22544A-7EE6-4342-B048-85BDC9FD1C3A}</a:tableStyleId>
              </a:tblPr>
              <a:tblGrid>
                <a:gridCol w="1823058">
                  <a:extLst>
                    <a:ext uri="{9D8B030D-6E8A-4147-A177-3AD203B41FA5}">
                      <a16:colId xmlns:a16="http://schemas.microsoft.com/office/drawing/2014/main" val="1385735573"/>
                    </a:ext>
                  </a:extLst>
                </a:gridCol>
                <a:gridCol w="923544">
                  <a:extLst>
                    <a:ext uri="{9D8B030D-6E8A-4147-A177-3AD203B41FA5}">
                      <a16:colId xmlns:a16="http://schemas.microsoft.com/office/drawing/2014/main" val="1827838937"/>
                    </a:ext>
                  </a:extLst>
                </a:gridCol>
              </a:tblGrid>
              <a:tr h="249692">
                <a:tc>
                  <a:txBody>
                    <a:bodyPr/>
                    <a:lstStyle/>
                    <a:p>
                      <a:r>
                        <a:rPr lang="en-US" sz="1000">
                          <a:solidFill>
                            <a:schemeClr val="bg1"/>
                          </a:solidFill>
                        </a:rPr>
                        <a:t>Most Viewed Pages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Volume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r>
                        <a:rPr lang="en-US" sz="1000"/>
                        <a:t>Service Catalog</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r>
                        <a:rPr lang="en-US" sz="1000"/>
                        <a:t>Service Portal</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0">
                <a:tc>
                  <a:txBody>
                    <a:bodyPr/>
                    <a:lstStyle/>
                    <a:p>
                      <a:r>
                        <a:rPr lang="en-US" sz="1000"/>
                        <a:t>Knowledge Base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r>
                        <a:rPr lang="en-US" sz="1000"/>
                        <a:t>Walk-up / Check-in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r>
                        <a:rPr lang="en-US" sz="1000"/>
                        <a:t>Contact Info</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r>
                        <a:rPr lang="en-US" sz="1000"/>
                        <a:t>Search</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r>
                        <a:rPr lang="en-US" sz="1000"/>
                        <a:t>Report Issue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bl>
          </a:graphicData>
        </a:graphic>
      </p:graphicFrame>
      <p:graphicFrame>
        <p:nvGraphicFramePr>
          <p:cNvPr id="17" name="Table 16">
            <a:extLst>
              <a:ext uri="{FF2B5EF4-FFF2-40B4-BE49-F238E27FC236}">
                <a16:creationId xmlns:a16="http://schemas.microsoft.com/office/drawing/2014/main" id="{6756A924-0921-81D7-9850-294A80DA6693}"/>
              </a:ext>
            </a:extLst>
          </p:cNvPr>
          <p:cNvGraphicFramePr>
            <a:graphicFrameLocks noGrp="1"/>
          </p:cNvGraphicFramePr>
          <p:nvPr>
            <p:extLst>
              <p:ext uri="{D42A27DB-BD31-4B8C-83A1-F6EECF244321}">
                <p14:modId xmlns:p14="http://schemas.microsoft.com/office/powerpoint/2010/main" val="4108799611"/>
              </p:ext>
            </p:extLst>
          </p:nvPr>
        </p:nvGraphicFramePr>
        <p:xfrm>
          <a:off x="4463880" y="1148713"/>
          <a:ext cx="2746602" cy="2241376"/>
        </p:xfrm>
        <a:graphic>
          <a:graphicData uri="http://schemas.openxmlformats.org/drawingml/2006/table">
            <a:tbl>
              <a:tblPr firstRow="1" bandRow="1">
                <a:tableStyleId>{5C22544A-7EE6-4342-B048-85BDC9FD1C3A}</a:tableStyleId>
              </a:tblPr>
              <a:tblGrid>
                <a:gridCol w="1823058">
                  <a:extLst>
                    <a:ext uri="{9D8B030D-6E8A-4147-A177-3AD203B41FA5}">
                      <a16:colId xmlns:a16="http://schemas.microsoft.com/office/drawing/2014/main" val="1385735573"/>
                    </a:ext>
                  </a:extLst>
                </a:gridCol>
                <a:gridCol w="923544">
                  <a:extLst>
                    <a:ext uri="{9D8B030D-6E8A-4147-A177-3AD203B41FA5}">
                      <a16:colId xmlns:a16="http://schemas.microsoft.com/office/drawing/2014/main" val="1827838937"/>
                    </a:ext>
                  </a:extLst>
                </a:gridCol>
              </a:tblGrid>
              <a:tr h="249692">
                <a:tc>
                  <a:txBody>
                    <a:bodyPr/>
                    <a:lstStyle/>
                    <a:p>
                      <a:r>
                        <a:rPr lang="en-US" sz="1000">
                          <a:solidFill>
                            <a:schemeClr val="bg1"/>
                          </a:solidFill>
                        </a:rPr>
                        <a:t>Top Knowledge Articles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Volume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r>
                        <a:rPr lang="en-US" sz="1000"/>
                        <a:t>Virtual Workspace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r>
                        <a:rPr lang="en-US" sz="1000"/>
                        <a:t>Passwords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0">
                <a:tc>
                  <a:txBody>
                    <a:bodyPr/>
                    <a:lstStyle/>
                    <a:p>
                      <a:r>
                        <a:rPr lang="en-US" sz="1000"/>
                        <a:t>Desktop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r>
                        <a:rPr lang="en-US" sz="1000"/>
                        <a:t>SAP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bl>
          </a:graphicData>
        </a:graphic>
      </p:graphicFrame>
      <p:graphicFrame>
        <p:nvGraphicFramePr>
          <p:cNvPr id="18" name="Table 17">
            <a:extLst>
              <a:ext uri="{FF2B5EF4-FFF2-40B4-BE49-F238E27FC236}">
                <a16:creationId xmlns:a16="http://schemas.microsoft.com/office/drawing/2014/main" id="{3DE94706-F7E3-95F8-232F-8581CB8152BD}"/>
              </a:ext>
            </a:extLst>
          </p:cNvPr>
          <p:cNvGraphicFramePr>
            <a:graphicFrameLocks noGrp="1"/>
          </p:cNvGraphicFramePr>
          <p:nvPr>
            <p:extLst>
              <p:ext uri="{D42A27DB-BD31-4B8C-83A1-F6EECF244321}">
                <p14:modId xmlns:p14="http://schemas.microsoft.com/office/powerpoint/2010/main" val="2269062227"/>
              </p:ext>
            </p:extLst>
          </p:nvPr>
        </p:nvGraphicFramePr>
        <p:xfrm>
          <a:off x="4451180" y="3702036"/>
          <a:ext cx="2746602" cy="2241376"/>
        </p:xfrm>
        <a:graphic>
          <a:graphicData uri="http://schemas.openxmlformats.org/drawingml/2006/table">
            <a:tbl>
              <a:tblPr firstRow="1" bandRow="1">
                <a:tableStyleId>{5C22544A-7EE6-4342-B048-85BDC9FD1C3A}</a:tableStyleId>
              </a:tblPr>
              <a:tblGrid>
                <a:gridCol w="1823058">
                  <a:extLst>
                    <a:ext uri="{9D8B030D-6E8A-4147-A177-3AD203B41FA5}">
                      <a16:colId xmlns:a16="http://schemas.microsoft.com/office/drawing/2014/main" val="1385735573"/>
                    </a:ext>
                  </a:extLst>
                </a:gridCol>
                <a:gridCol w="923544">
                  <a:extLst>
                    <a:ext uri="{9D8B030D-6E8A-4147-A177-3AD203B41FA5}">
                      <a16:colId xmlns:a16="http://schemas.microsoft.com/office/drawing/2014/main" val="1827838937"/>
                    </a:ext>
                  </a:extLst>
                </a:gridCol>
              </a:tblGrid>
              <a:tr h="249692">
                <a:tc>
                  <a:txBody>
                    <a:bodyPr/>
                    <a:lstStyle/>
                    <a:p>
                      <a:r>
                        <a:rPr lang="en-US" sz="1000">
                          <a:solidFill>
                            <a:schemeClr val="bg1"/>
                          </a:solidFill>
                        </a:rPr>
                        <a:t>Top VA Topics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Volume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r>
                        <a:rPr lang="en-US" sz="1000"/>
                        <a:t>IT Issues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r>
                        <a:rPr lang="en-US" sz="1000"/>
                        <a:t>IT Self-Service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0">
                <a:tc>
                  <a:txBody>
                    <a:bodyPr/>
                    <a:lstStyle/>
                    <a:p>
                      <a:r>
                        <a:rPr lang="en-US" sz="1000"/>
                        <a:t>Request Something</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r>
                        <a:rPr lang="en-US" sz="1000"/>
                        <a:t>Desktop Support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r>
                        <a:rPr lang="en-US" sz="1000"/>
                        <a:t>Check Ticket Status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r>
                        <a:rPr lang="en-US" sz="1000"/>
                        <a:t>Outlook / Email Issue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bl>
          </a:graphicData>
        </a:graphic>
      </p:graphicFrame>
      <p:graphicFrame>
        <p:nvGraphicFramePr>
          <p:cNvPr id="20" name="Table 19">
            <a:extLst>
              <a:ext uri="{FF2B5EF4-FFF2-40B4-BE49-F238E27FC236}">
                <a16:creationId xmlns:a16="http://schemas.microsoft.com/office/drawing/2014/main" id="{B8E6E3D6-DB01-2C97-7A9F-C2BE9805A11D}"/>
              </a:ext>
            </a:extLst>
          </p:cNvPr>
          <p:cNvGraphicFramePr>
            <a:graphicFrameLocks noGrp="1"/>
          </p:cNvGraphicFramePr>
          <p:nvPr>
            <p:extLst>
              <p:ext uri="{D42A27DB-BD31-4B8C-83A1-F6EECF244321}">
                <p14:modId xmlns:p14="http://schemas.microsoft.com/office/powerpoint/2010/main" val="2212468764"/>
              </p:ext>
            </p:extLst>
          </p:nvPr>
        </p:nvGraphicFramePr>
        <p:xfrm>
          <a:off x="8204747" y="1205116"/>
          <a:ext cx="3205321" cy="4738296"/>
        </p:xfrm>
        <a:graphic>
          <a:graphicData uri="http://schemas.openxmlformats.org/drawingml/2006/table">
            <a:tbl>
              <a:tblPr firstRow="1" bandRow="1">
                <a:tableStyleId>{5C22544A-7EE6-4342-B048-85BDC9FD1C3A}</a:tableStyleId>
              </a:tblPr>
              <a:tblGrid>
                <a:gridCol w="2281777">
                  <a:extLst>
                    <a:ext uri="{9D8B030D-6E8A-4147-A177-3AD203B41FA5}">
                      <a16:colId xmlns:a16="http://schemas.microsoft.com/office/drawing/2014/main" val="1385735573"/>
                    </a:ext>
                  </a:extLst>
                </a:gridCol>
                <a:gridCol w="923544">
                  <a:extLst>
                    <a:ext uri="{9D8B030D-6E8A-4147-A177-3AD203B41FA5}">
                      <a16:colId xmlns:a16="http://schemas.microsoft.com/office/drawing/2014/main" val="1827838937"/>
                    </a:ext>
                  </a:extLst>
                </a:gridCol>
              </a:tblGrid>
              <a:tr h="249692">
                <a:tc>
                  <a:txBody>
                    <a:bodyPr/>
                    <a:lstStyle/>
                    <a:p>
                      <a:r>
                        <a:rPr lang="en-US" sz="1000">
                          <a:solidFill>
                            <a:schemeClr val="bg1"/>
                          </a:solidFill>
                        </a:rPr>
                        <a:t>Top Service Catalog Items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Volume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r>
                        <a:rPr lang="en-US" sz="1000"/>
                        <a:t>General IT Request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r>
                        <a:rPr lang="en-US" sz="1000"/>
                        <a:t>App Support Request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0">
                <a:tc>
                  <a:txBody>
                    <a:bodyPr/>
                    <a:lstStyle/>
                    <a:p>
                      <a:r>
                        <a:rPr lang="en-US" sz="1000"/>
                        <a:t>Internet Access Request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r>
                        <a:rPr lang="en-US" sz="1000"/>
                        <a:t>Password Reset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9060311"/>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75470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099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2534695"/>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457281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860664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625206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244939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06630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82209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bl>
          </a:graphicData>
        </a:graphic>
      </p:graphicFrame>
      <p:sp>
        <p:nvSpPr>
          <p:cNvPr id="21" name="Rectangle 20">
            <a:extLst>
              <a:ext uri="{FF2B5EF4-FFF2-40B4-BE49-F238E27FC236}">
                <a16:creationId xmlns:a16="http://schemas.microsoft.com/office/drawing/2014/main" id="{0B4A5005-4E1E-C34C-B07C-BC40411419B7}"/>
              </a:ext>
            </a:extLst>
          </p:cNvPr>
          <p:cNvSpPr/>
          <p:nvPr/>
        </p:nvSpPr>
        <p:spPr>
          <a:xfrm>
            <a:off x="203200" y="2467428"/>
            <a:ext cx="11636375" cy="1011609"/>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tx2"/>
                </a:solidFill>
              </a:rPr>
              <a:t>Send as part of pre-workshop data request // workshop pre-read. Ask client to complete this slide with relevant IT data.  Include client’s updated slide in the workshop presentation.</a:t>
            </a:r>
          </a:p>
        </p:txBody>
      </p:sp>
    </p:spTree>
    <p:extLst>
      <p:ext uri="{BB962C8B-B14F-4D97-AF65-F5344CB8AC3E}">
        <p14:creationId xmlns:p14="http://schemas.microsoft.com/office/powerpoint/2010/main" val="383038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IT Current State</a:t>
            </a:r>
          </a:p>
        </p:txBody>
      </p:sp>
      <p:grpSp>
        <p:nvGrpSpPr>
          <p:cNvPr id="2" name="Group 1">
            <a:extLst>
              <a:ext uri="{FF2B5EF4-FFF2-40B4-BE49-F238E27FC236}">
                <a16:creationId xmlns:a16="http://schemas.microsoft.com/office/drawing/2014/main" id="{58E12CAA-7DEE-2119-CA90-EF58C27B05C8}"/>
              </a:ext>
            </a:extLst>
          </p:cNvPr>
          <p:cNvGrpSpPr/>
          <p:nvPr/>
        </p:nvGrpSpPr>
        <p:grpSpPr>
          <a:xfrm>
            <a:off x="992186" y="946756"/>
            <a:ext cx="8391481" cy="408113"/>
            <a:chOff x="-1860563" y="1077328"/>
            <a:chExt cx="13677928" cy="408113"/>
          </a:xfrm>
        </p:grpSpPr>
        <p:sp>
          <p:nvSpPr>
            <p:cNvPr id="4" name="TextBox 3">
              <a:extLst>
                <a:ext uri="{FF2B5EF4-FFF2-40B4-BE49-F238E27FC236}">
                  <a16:creationId xmlns:a16="http://schemas.microsoft.com/office/drawing/2014/main" id="{A1DF50CC-5A4C-2E02-8806-9EE07D3D44F3}"/>
                </a:ext>
              </a:extLst>
            </p:cNvPr>
            <p:cNvSpPr txBox="1"/>
            <p:nvPr/>
          </p:nvSpPr>
          <p:spPr>
            <a:xfrm>
              <a:off x="-1228006" y="1136193"/>
              <a:ext cx="13045371" cy="275653"/>
            </a:xfrm>
            <a:prstGeom prst="rect">
              <a:avLst/>
            </a:prstGeom>
            <a:noFill/>
            <a:ln>
              <a:noFill/>
            </a:ln>
          </p:spPr>
          <p:txBody>
            <a:bodyPr wrap="square">
              <a:spAutoFit/>
            </a:bodyPr>
            <a:lstStyle/>
            <a:p>
              <a:pPr marR="0" lvl="0">
                <a:lnSpc>
                  <a:spcPct val="107000"/>
                </a:lnSpc>
                <a:spcBef>
                  <a:spcPts val="0"/>
                </a:spcBef>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a:t>
              </a:r>
              <a:r>
                <a:rPr lang="en-US" sz="1200" b="1" kern="100">
                  <a:solidFill>
                    <a:schemeClr val="accent1"/>
                  </a:solidFill>
                  <a:ea typeface="Calibri" panose="020F0502020204030204" pitchFamily="34" charset="0"/>
                  <a:cs typeface="Times New Roman" panose="02020603050405020304" pitchFamily="18" charset="0"/>
                </a:rPr>
                <a:t>Add your current state IT service categories and knowledge categories</a:t>
              </a:r>
              <a:endParaRPr lang="en-US" sz="1200" b="1" kern="100">
                <a:solidFill>
                  <a:schemeClr val="accent1"/>
                </a:solidFill>
                <a:effectLst/>
                <a:ea typeface="Calibri" panose="020F0502020204030204" pitchFamily="34" charset="0"/>
                <a:cs typeface="Times New Roman" panose="02020603050405020304" pitchFamily="18" charset="0"/>
              </a:endParaRPr>
            </a:p>
          </p:txBody>
        </p:sp>
        <p:pic>
          <p:nvPicPr>
            <p:cNvPr id="5" name="Graphic 4" descr="Lightbulb and gear outline">
              <a:extLst>
                <a:ext uri="{FF2B5EF4-FFF2-40B4-BE49-F238E27FC236}">
                  <a16:creationId xmlns:a16="http://schemas.microsoft.com/office/drawing/2014/main" id="{E63A59DC-C2E2-5D5B-387F-C022A3A7E8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748065" y="1077329"/>
              <a:ext cx="407560" cy="393379"/>
            </a:xfrm>
            <a:prstGeom prst="rect">
              <a:avLst/>
            </a:prstGeom>
          </p:spPr>
        </p:pic>
        <p:sp>
          <p:nvSpPr>
            <p:cNvPr id="6" name="Rectangle 5">
              <a:extLst>
                <a:ext uri="{FF2B5EF4-FFF2-40B4-BE49-F238E27FC236}">
                  <a16:creationId xmlns:a16="http://schemas.microsoft.com/office/drawing/2014/main" id="{FC9A2286-AED4-14C4-CFD4-59459FF90E5E}"/>
                </a:ext>
              </a:extLst>
            </p:cNvPr>
            <p:cNvSpPr/>
            <p:nvPr/>
          </p:nvSpPr>
          <p:spPr>
            <a:xfrm>
              <a:off x="-1860563" y="1077328"/>
              <a:ext cx="10322527" cy="408113"/>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graphicFrame>
        <p:nvGraphicFramePr>
          <p:cNvPr id="7" name="Table 6">
            <a:extLst>
              <a:ext uri="{FF2B5EF4-FFF2-40B4-BE49-F238E27FC236}">
                <a16:creationId xmlns:a16="http://schemas.microsoft.com/office/drawing/2014/main" id="{B2390612-9527-2887-27F7-763635FBEE83}"/>
              </a:ext>
            </a:extLst>
          </p:cNvPr>
          <p:cNvGraphicFramePr>
            <a:graphicFrameLocks noGrp="1"/>
          </p:cNvGraphicFramePr>
          <p:nvPr>
            <p:extLst>
              <p:ext uri="{D42A27DB-BD31-4B8C-83A1-F6EECF244321}">
                <p14:modId xmlns:p14="http://schemas.microsoft.com/office/powerpoint/2010/main" val="326135461"/>
              </p:ext>
            </p:extLst>
          </p:nvPr>
        </p:nvGraphicFramePr>
        <p:xfrm>
          <a:off x="7610333" y="153296"/>
          <a:ext cx="4493683" cy="1066800"/>
        </p:xfrm>
        <a:graphic>
          <a:graphicData uri="http://schemas.openxmlformats.org/drawingml/2006/table">
            <a:tbl>
              <a:tblPr>
                <a:tableStyleId>{793D81CF-94F2-401A-BA57-92F5A7B2D0C5}</a:tableStyleId>
              </a:tblPr>
              <a:tblGrid>
                <a:gridCol w="600195">
                  <a:extLst>
                    <a:ext uri="{9D8B030D-6E8A-4147-A177-3AD203B41FA5}">
                      <a16:colId xmlns:a16="http://schemas.microsoft.com/office/drawing/2014/main" val="2458273175"/>
                    </a:ext>
                  </a:extLst>
                </a:gridCol>
                <a:gridCol w="3893488">
                  <a:extLst>
                    <a:ext uri="{9D8B030D-6E8A-4147-A177-3AD203B41FA5}">
                      <a16:colId xmlns:a16="http://schemas.microsoft.com/office/drawing/2014/main" val="3625620832"/>
                    </a:ext>
                  </a:extLst>
                </a:gridCol>
              </a:tblGrid>
              <a:tr h="209039">
                <a:tc>
                  <a:txBody>
                    <a:bodyPr/>
                    <a:lstStyle/>
                    <a:p>
                      <a:r>
                        <a:rPr lang="en-US" sz="800"/>
                        <a:t>Keep</a:t>
                      </a:r>
                    </a:p>
                  </a:txBody>
                  <a:tcPr>
                    <a:solidFill>
                      <a:schemeClr val="accent4">
                        <a:lumMod val="20000"/>
                        <a:lumOff val="80000"/>
                      </a:schemeClr>
                    </a:solidFill>
                  </a:tcPr>
                </a:tc>
                <a:tc>
                  <a:txBody>
                    <a:bodyPr/>
                    <a:lstStyle/>
                    <a:p>
                      <a:r>
                        <a:rPr lang="en-US" sz="800"/>
                        <a:t>Data shows that employees use this topic regularly</a:t>
                      </a:r>
                    </a:p>
                  </a:txBody>
                  <a:tcPr/>
                </a:tc>
                <a:extLst>
                  <a:ext uri="{0D108BD9-81ED-4DB2-BD59-A6C34878D82A}">
                    <a16:rowId xmlns:a16="http://schemas.microsoft.com/office/drawing/2014/main" val="1650948685"/>
                  </a:ext>
                </a:extLst>
              </a:tr>
              <a:tr h="209039">
                <a:tc>
                  <a:txBody>
                    <a:bodyPr/>
                    <a:lstStyle/>
                    <a:p>
                      <a:r>
                        <a:rPr lang="en-US" sz="800"/>
                        <a:t>Remove </a:t>
                      </a:r>
                    </a:p>
                  </a:txBody>
                  <a:tcPr>
                    <a:solidFill>
                      <a:schemeClr val="bg2">
                        <a:lumMod val="90000"/>
                      </a:schemeClr>
                    </a:solidFill>
                  </a:tcPr>
                </a:tc>
                <a:tc>
                  <a:txBody>
                    <a:bodyPr/>
                    <a:lstStyle/>
                    <a:p>
                      <a:r>
                        <a:rPr lang="en-US" sz="800"/>
                        <a:t>Data shows employees do not use this topic regularly</a:t>
                      </a:r>
                    </a:p>
                  </a:txBody>
                  <a:tcPr/>
                </a:tc>
                <a:extLst>
                  <a:ext uri="{0D108BD9-81ED-4DB2-BD59-A6C34878D82A}">
                    <a16:rowId xmlns:a16="http://schemas.microsoft.com/office/drawing/2014/main" val="3383297751"/>
                  </a:ext>
                </a:extLst>
              </a:tr>
              <a:tr h="209039">
                <a:tc>
                  <a:txBody>
                    <a:bodyPr/>
                    <a:lstStyle/>
                    <a:p>
                      <a:r>
                        <a:rPr lang="en-US" sz="800"/>
                        <a:t>TBD</a:t>
                      </a:r>
                    </a:p>
                  </a:txBody>
                  <a:tcPr>
                    <a:solidFill>
                      <a:schemeClr val="accent5">
                        <a:lumMod val="20000"/>
                        <a:lumOff val="80000"/>
                      </a:schemeClr>
                    </a:solidFill>
                  </a:tcPr>
                </a:tc>
                <a:tc>
                  <a:txBody>
                    <a:bodyPr/>
                    <a:lstStyle/>
                    <a:p>
                      <a:r>
                        <a:rPr lang="en-US" sz="800"/>
                        <a:t>More data is needed to make a decision </a:t>
                      </a:r>
                    </a:p>
                  </a:txBody>
                  <a:tcPr/>
                </a:tc>
                <a:extLst>
                  <a:ext uri="{0D108BD9-81ED-4DB2-BD59-A6C34878D82A}">
                    <a16:rowId xmlns:a16="http://schemas.microsoft.com/office/drawing/2014/main" val="488203322"/>
                  </a:ext>
                </a:extLst>
              </a:tr>
              <a:tr h="209039">
                <a:tc>
                  <a:txBody>
                    <a:bodyPr/>
                    <a:lstStyle/>
                    <a:p>
                      <a:r>
                        <a:rPr lang="en-US" sz="80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indicates category contains other category(</a:t>
                      </a:r>
                      <a:r>
                        <a:rPr lang="en-US" sz="800" err="1"/>
                        <a:t>ies</a:t>
                      </a:r>
                      <a:r>
                        <a:rPr lang="en-US" sz="800"/>
                        <a:t>)</a:t>
                      </a:r>
                    </a:p>
                  </a:txBody>
                  <a:tcPr/>
                </a:tc>
                <a:extLst>
                  <a:ext uri="{0D108BD9-81ED-4DB2-BD59-A6C34878D82A}">
                    <a16:rowId xmlns:a16="http://schemas.microsoft.com/office/drawing/2014/main" val="783190751"/>
                  </a:ext>
                </a:extLst>
              </a:tr>
              <a:tr h="209039">
                <a:tc>
                  <a:txBody>
                    <a:bodyPr/>
                    <a:lstStyle/>
                    <a:p>
                      <a:r>
                        <a:rPr lang="en-US" sz="800"/>
                        <a:t>#</a:t>
                      </a:r>
                    </a:p>
                  </a:txBody>
                  <a:tcPr/>
                </a:tc>
                <a:tc>
                  <a:txBody>
                    <a:bodyPr/>
                    <a:lstStyle/>
                    <a:p>
                      <a:r>
                        <a:rPr lang="en-US" sz="800"/>
                        <a:t>represents active/published items in that catalog/category and knowledge base</a:t>
                      </a:r>
                    </a:p>
                  </a:txBody>
                  <a:tcPr/>
                </a:tc>
                <a:extLst>
                  <a:ext uri="{0D108BD9-81ED-4DB2-BD59-A6C34878D82A}">
                    <a16:rowId xmlns:a16="http://schemas.microsoft.com/office/drawing/2014/main" val="655999804"/>
                  </a:ext>
                </a:extLst>
              </a:tr>
            </a:tbl>
          </a:graphicData>
        </a:graphic>
      </p:graphicFrame>
      <p:graphicFrame>
        <p:nvGraphicFramePr>
          <p:cNvPr id="8" name="Table 7">
            <a:extLst>
              <a:ext uri="{FF2B5EF4-FFF2-40B4-BE49-F238E27FC236}">
                <a16:creationId xmlns:a16="http://schemas.microsoft.com/office/drawing/2014/main" id="{3FA9B31B-129E-F390-F888-EE92FF6FDCA5}"/>
              </a:ext>
            </a:extLst>
          </p:cNvPr>
          <p:cNvGraphicFramePr>
            <a:graphicFrameLocks noGrp="1"/>
          </p:cNvGraphicFramePr>
          <p:nvPr>
            <p:extLst>
              <p:ext uri="{D42A27DB-BD31-4B8C-83A1-F6EECF244321}">
                <p14:modId xmlns:p14="http://schemas.microsoft.com/office/powerpoint/2010/main" val="2254232874"/>
              </p:ext>
            </p:extLst>
          </p:nvPr>
        </p:nvGraphicFramePr>
        <p:xfrm>
          <a:off x="710142" y="1613467"/>
          <a:ext cx="5172101" cy="4238912"/>
        </p:xfrm>
        <a:graphic>
          <a:graphicData uri="http://schemas.openxmlformats.org/drawingml/2006/table">
            <a:tbl>
              <a:tblPr firstRow="1" bandRow="1">
                <a:tableStyleId>{5C22544A-7EE6-4342-B048-85BDC9FD1C3A}</a:tableStyleId>
              </a:tblPr>
              <a:tblGrid>
                <a:gridCol w="2619401">
                  <a:extLst>
                    <a:ext uri="{9D8B030D-6E8A-4147-A177-3AD203B41FA5}">
                      <a16:colId xmlns:a16="http://schemas.microsoft.com/office/drawing/2014/main" val="1385735573"/>
                    </a:ext>
                  </a:extLst>
                </a:gridCol>
                <a:gridCol w="2552700">
                  <a:extLst>
                    <a:ext uri="{9D8B030D-6E8A-4147-A177-3AD203B41FA5}">
                      <a16:colId xmlns:a16="http://schemas.microsoft.com/office/drawing/2014/main" val="1827838937"/>
                    </a:ext>
                  </a:extLst>
                </a:gridCol>
              </a:tblGrid>
              <a:tr h="249692">
                <a:tc gridSpan="2">
                  <a:txBody>
                    <a:bodyPr/>
                    <a:lstStyle/>
                    <a:p>
                      <a:pPr algn="ctr"/>
                      <a:r>
                        <a:rPr lang="en-US" sz="1000">
                          <a:solidFill>
                            <a:schemeClr val="bg1"/>
                          </a:solidFill>
                        </a:rPr>
                        <a:t>Current IT Service Categories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Arial"/>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183437">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8634389"/>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195759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0508975"/>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4627305"/>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905696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143129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58458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3590797"/>
                  </a:ext>
                </a:extLst>
              </a:tr>
            </a:tbl>
          </a:graphicData>
        </a:graphic>
      </p:graphicFrame>
      <p:graphicFrame>
        <p:nvGraphicFramePr>
          <p:cNvPr id="9" name="Table 8">
            <a:extLst>
              <a:ext uri="{FF2B5EF4-FFF2-40B4-BE49-F238E27FC236}">
                <a16:creationId xmlns:a16="http://schemas.microsoft.com/office/drawing/2014/main" id="{B7F0B8F9-E5B9-8F5E-95C3-6AD5122095B5}"/>
              </a:ext>
            </a:extLst>
          </p:cNvPr>
          <p:cNvGraphicFramePr>
            <a:graphicFrameLocks noGrp="1"/>
          </p:cNvGraphicFramePr>
          <p:nvPr>
            <p:extLst>
              <p:ext uri="{D42A27DB-BD31-4B8C-83A1-F6EECF244321}">
                <p14:modId xmlns:p14="http://schemas.microsoft.com/office/powerpoint/2010/main" val="505192096"/>
              </p:ext>
            </p:extLst>
          </p:nvPr>
        </p:nvGraphicFramePr>
        <p:xfrm>
          <a:off x="6309759" y="1613467"/>
          <a:ext cx="5172101" cy="4238912"/>
        </p:xfrm>
        <a:graphic>
          <a:graphicData uri="http://schemas.openxmlformats.org/drawingml/2006/table">
            <a:tbl>
              <a:tblPr firstRow="1" bandRow="1">
                <a:tableStyleId>{5C22544A-7EE6-4342-B048-85BDC9FD1C3A}</a:tableStyleId>
              </a:tblPr>
              <a:tblGrid>
                <a:gridCol w="2619401">
                  <a:extLst>
                    <a:ext uri="{9D8B030D-6E8A-4147-A177-3AD203B41FA5}">
                      <a16:colId xmlns:a16="http://schemas.microsoft.com/office/drawing/2014/main" val="1385735573"/>
                    </a:ext>
                  </a:extLst>
                </a:gridCol>
                <a:gridCol w="2552700">
                  <a:extLst>
                    <a:ext uri="{9D8B030D-6E8A-4147-A177-3AD203B41FA5}">
                      <a16:colId xmlns:a16="http://schemas.microsoft.com/office/drawing/2014/main" val="1827838937"/>
                    </a:ext>
                  </a:extLst>
                </a:gridCol>
              </a:tblGrid>
              <a:tr h="249692">
                <a:tc gridSpan="2">
                  <a:txBody>
                    <a:bodyPr/>
                    <a:lstStyle/>
                    <a:p>
                      <a:pPr algn="ctr"/>
                      <a:r>
                        <a:rPr lang="en-US" sz="1000">
                          <a:solidFill>
                            <a:schemeClr val="bg1"/>
                          </a:solidFill>
                        </a:rPr>
                        <a:t>Current IT Knowledge Categories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Arial"/>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183437">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8634389"/>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195759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0508975"/>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4627305"/>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905696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143129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58458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3590797"/>
                  </a:ext>
                </a:extLst>
              </a:tr>
            </a:tbl>
          </a:graphicData>
        </a:graphic>
      </p:graphicFrame>
      <p:sp>
        <p:nvSpPr>
          <p:cNvPr id="10" name="Rectangle 9">
            <a:extLst>
              <a:ext uri="{FF2B5EF4-FFF2-40B4-BE49-F238E27FC236}">
                <a16:creationId xmlns:a16="http://schemas.microsoft.com/office/drawing/2014/main" id="{49DB1DE3-ABC9-FA18-D3BD-1DD2061D87F6}"/>
              </a:ext>
            </a:extLst>
          </p:cNvPr>
          <p:cNvSpPr/>
          <p:nvPr/>
        </p:nvSpPr>
        <p:spPr>
          <a:xfrm>
            <a:off x="203200" y="2467428"/>
            <a:ext cx="11636375" cy="1011609"/>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tx2"/>
                </a:solidFill>
              </a:rPr>
              <a:t>Send as part of pre-workshop data request // workshop pre-read. Ask client to complete this slide with relevant IT data.  Include client’s updated slide in the workshop presentation.</a:t>
            </a:r>
          </a:p>
        </p:txBody>
      </p:sp>
    </p:spTree>
    <p:extLst>
      <p:ext uri="{BB962C8B-B14F-4D97-AF65-F5344CB8AC3E}">
        <p14:creationId xmlns:p14="http://schemas.microsoft.com/office/powerpoint/2010/main" val="3369819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9C3E-A5EC-5DAE-036D-1232913D38FA}"/>
              </a:ext>
            </a:extLst>
          </p:cNvPr>
          <p:cNvSpPr>
            <a:spLocks noGrp="1"/>
          </p:cNvSpPr>
          <p:nvPr>
            <p:ph type="title"/>
          </p:nvPr>
        </p:nvSpPr>
        <p:spPr/>
        <p:txBody>
          <a:bodyPr/>
          <a:lstStyle/>
          <a:p>
            <a:r>
              <a:rPr lang="en-US"/>
              <a:t>Workshop Navigation</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2D0A72F2-282E-1ECC-AFDA-8689C7D846FE}"/>
                  </a:ext>
                </a:extLst>
              </p:cNvPr>
              <p:cNvGraphicFramePr>
                <a:graphicFrameLocks noChangeAspect="1"/>
              </p:cNvGraphicFramePr>
              <p:nvPr>
                <p:extLst>
                  <p:ext uri="{D42A27DB-BD31-4B8C-83A1-F6EECF244321}">
                    <p14:modId xmlns:p14="http://schemas.microsoft.com/office/powerpoint/2010/main" val="1243694290"/>
                  </p:ext>
                </p:extLst>
              </p:nvPr>
            </p:nvGraphicFramePr>
            <p:xfrm>
              <a:off x="1735025" y="1061695"/>
              <a:ext cx="2634341" cy="1278164"/>
            </p:xfrm>
            <a:graphic>
              <a:graphicData uri="http://schemas.microsoft.com/office/powerpoint/2016/sectionzoom">
                <psez:sectionZm>
                  <psez:sectionZmObj sectionId="{BAF7B1CE-DFA6-4BAD-9A0E-B2F55CDDE4EE}">
                    <psez:zmPr id="{CB0B8452-4F70-4B22-B711-D533BE6BDEB6}" transitionDur="1000">
                      <p166:blipFill xmlns:p166="http://schemas.microsoft.com/office/powerpoint/2016/6/main">
                        <a:blip r:embed="rId2"/>
                        <a:stretch>
                          <a:fillRect/>
                        </a:stretch>
                      </p166:blipFill>
                      <p166:spPr xmlns:p166="http://schemas.microsoft.com/office/powerpoint/2016/6/main">
                        <a:xfrm>
                          <a:off x="0" y="0"/>
                          <a:ext cx="2634341" cy="1278164"/>
                        </a:xfrm>
                        <a:prstGeom prst="rect">
                          <a:avLst/>
                        </a:prstGeom>
                        <a:ln w="3175">
                          <a:solidFill>
                            <a:prstClr val="ltGray"/>
                          </a:solidFill>
                        </a:ln>
                      </p166:spPr>
                    </psez:zmPr>
                  </psez:sectionZmObj>
                </psez:sectionZm>
              </a:graphicData>
            </a:graphic>
          </p:graphicFrame>
        </mc:Choice>
        <mc:Fallback xmlns="">
          <p:pic>
            <p:nvPicPr>
              <p:cNvPr id="4" name="Section Zoom 3">
                <a:hlinkClick r:id="rId3" action="ppaction://hlinksldjump"/>
                <a:extLst>
                  <a:ext uri="{FF2B5EF4-FFF2-40B4-BE49-F238E27FC236}">
                    <a16:creationId xmlns:a16="http://schemas.microsoft.com/office/drawing/2014/main" id="{2D0A72F2-282E-1ECC-AFDA-8689C7D846FE}"/>
                  </a:ext>
                </a:extLst>
              </p:cNvPr>
              <p:cNvPicPr>
                <a:picLocks noGrp="1" noRot="1" noChangeAspect="1" noMove="1" noResize="1" noEditPoints="1" noAdjustHandles="1" noChangeArrowheads="1" noChangeShapeType="1"/>
              </p:cNvPicPr>
              <p:nvPr/>
            </p:nvPicPr>
            <p:blipFill>
              <a:blip r:embed="rId4"/>
              <a:stretch>
                <a:fillRect/>
              </a:stretch>
            </p:blipFill>
            <p:spPr>
              <a:xfrm>
                <a:off x="1735025" y="1061695"/>
                <a:ext cx="2634341" cy="127816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0F8BC735-41EE-CBB5-0EB1-356A3510A14C}"/>
                  </a:ext>
                </a:extLst>
              </p:cNvPr>
              <p:cNvGraphicFramePr>
                <a:graphicFrameLocks noChangeAspect="1"/>
              </p:cNvGraphicFramePr>
              <p:nvPr>
                <p:extLst>
                  <p:ext uri="{D42A27DB-BD31-4B8C-83A1-F6EECF244321}">
                    <p14:modId xmlns:p14="http://schemas.microsoft.com/office/powerpoint/2010/main" val="888808704"/>
                  </p:ext>
                </p:extLst>
              </p:nvPr>
            </p:nvGraphicFramePr>
            <p:xfrm>
              <a:off x="4856160" y="1015319"/>
              <a:ext cx="2634341" cy="1278164"/>
            </p:xfrm>
            <a:graphic>
              <a:graphicData uri="http://schemas.microsoft.com/office/powerpoint/2016/sectionzoom">
                <psez:sectionZm>
                  <psez:sectionZmObj sectionId="{503107B4-A302-47F6-9BE5-7158D1EF1207}">
                    <psez:zmPr id="{783C163A-CF63-4278-9763-0FE7E1A16D51}" transitionDur="1000">
                      <p166:blipFill xmlns:p166="http://schemas.microsoft.com/office/powerpoint/2016/6/main">
                        <a:blip r:embed="rId5"/>
                        <a:stretch>
                          <a:fillRect/>
                        </a:stretch>
                      </p166:blipFill>
                      <p166:spPr xmlns:p166="http://schemas.microsoft.com/office/powerpoint/2016/6/main">
                        <a:xfrm>
                          <a:off x="0" y="0"/>
                          <a:ext cx="2634341" cy="1278164"/>
                        </a:xfrm>
                        <a:prstGeom prst="rect">
                          <a:avLst/>
                        </a:prstGeom>
                        <a:ln w="3175">
                          <a:solidFill>
                            <a:prstClr val="ltGray"/>
                          </a:solidFill>
                        </a:ln>
                      </p166:spPr>
                    </psez:zmPr>
                  </psez:sectionZmObj>
                </psez:sectionZm>
              </a:graphicData>
            </a:graphic>
          </p:graphicFrame>
        </mc:Choice>
        <mc:Fallback xmlns="">
          <p:pic>
            <p:nvPicPr>
              <p:cNvPr id="6" name="Section Zoom 5">
                <a:hlinkClick r:id="rId6" action="ppaction://hlinksldjump"/>
                <a:extLst>
                  <a:ext uri="{FF2B5EF4-FFF2-40B4-BE49-F238E27FC236}">
                    <a16:creationId xmlns:a16="http://schemas.microsoft.com/office/drawing/2014/main" id="{0F8BC735-41EE-CBB5-0EB1-356A3510A14C}"/>
                  </a:ext>
                </a:extLst>
              </p:cNvPr>
              <p:cNvPicPr>
                <a:picLocks noGrp="1" noRot="1" noChangeAspect="1" noMove="1" noResize="1" noEditPoints="1" noAdjustHandles="1" noChangeArrowheads="1" noChangeShapeType="1"/>
              </p:cNvPicPr>
              <p:nvPr/>
            </p:nvPicPr>
            <p:blipFill>
              <a:blip r:embed="rId7"/>
              <a:stretch>
                <a:fillRect/>
              </a:stretch>
            </p:blipFill>
            <p:spPr>
              <a:xfrm>
                <a:off x="4856160" y="1015319"/>
                <a:ext cx="2634341" cy="127816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E6875951-EA60-4702-E9AE-039F2D89CC20}"/>
                  </a:ext>
                </a:extLst>
              </p:cNvPr>
              <p:cNvGraphicFramePr>
                <a:graphicFrameLocks noChangeAspect="1"/>
              </p:cNvGraphicFramePr>
              <p:nvPr>
                <p:extLst>
                  <p:ext uri="{D42A27DB-BD31-4B8C-83A1-F6EECF244321}">
                    <p14:modId xmlns:p14="http://schemas.microsoft.com/office/powerpoint/2010/main" val="3684909643"/>
                  </p:ext>
                </p:extLst>
              </p:nvPr>
            </p:nvGraphicFramePr>
            <p:xfrm>
              <a:off x="7937380" y="973443"/>
              <a:ext cx="2634341" cy="1278164"/>
            </p:xfrm>
            <a:graphic>
              <a:graphicData uri="http://schemas.microsoft.com/office/powerpoint/2016/sectionzoom">
                <psez:sectionZm>
                  <psez:sectionZmObj sectionId="{ED16B60B-5320-40F2-A46B-D9EA5B2656A4}">
                    <psez:zmPr id="{2176C64C-D434-4F65-A235-1322F9D298F2}" transitionDur="1000">
                      <p166:blipFill xmlns:p166="http://schemas.microsoft.com/office/powerpoint/2016/6/main">
                        <a:blip r:embed="rId8"/>
                        <a:stretch>
                          <a:fillRect/>
                        </a:stretch>
                      </p166:blipFill>
                      <p166:spPr xmlns:p166="http://schemas.microsoft.com/office/powerpoint/2016/6/main">
                        <a:xfrm>
                          <a:off x="0" y="0"/>
                          <a:ext cx="2634341" cy="1278164"/>
                        </a:xfrm>
                        <a:prstGeom prst="rect">
                          <a:avLst/>
                        </a:prstGeom>
                        <a:ln w="3175">
                          <a:solidFill>
                            <a:prstClr val="ltGray"/>
                          </a:solidFill>
                        </a:ln>
                      </p166:spPr>
                    </psez:zmPr>
                  </psez:sectionZmObj>
                </psez:sectionZm>
              </a:graphicData>
            </a:graphic>
          </p:graphicFrame>
        </mc:Choice>
        <mc:Fallback xmlns="">
          <p:pic>
            <p:nvPicPr>
              <p:cNvPr id="8" name="Section Zoom 7">
                <a:hlinkClick r:id="rId9" action="ppaction://hlinksldjump"/>
                <a:extLst>
                  <a:ext uri="{FF2B5EF4-FFF2-40B4-BE49-F238E27FC236}">
                    <a16:creationId xmlns:a16="http://schemas.microsoft.com/office/drawing/2014/main" id="{E6875951-EA60-4702-E9AE-039F2D89CC20}"/>
                  </a:ext>
                </a:extLst>
              </p:cNvPr>
              <p:cNvPicPr>
                <a:picLocks noGrp="1" noRot="1" noChangeAspect="1" noMove="1" noResize="1" noEditPoints="1" noAdjustHandles="1" noChangeArrowheads="1" noChangeShapeType="1"/>
              </p:cNvPicPr>
              <p:nvPr/>
            </p:nvPicPr>
            <p:blipFill>
              <a:blip r:embed="rId10"/>
              <a:stretch>
                <a:fillRect/>
              </a:stretch>
            </p:blipFill>
            <p:spPr>
              <a:xfrm>
                <a:off x="7937380" y="973443"/>
                <a:ext cx="2634341" cy="127816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7E0D0A14-EF73-6001-9EEE-5B03838E774F}"/>
                  </a:ext>
                </a:extLst>
              </p:cNvPr>
              <p:cNvGraphicFramePr>
                <a:graphicFrameLocks noChangeAspect="1"/>
              </p:cNvGraphicFramePr>
              <p:nvPr>
                <p:extLst>
                  <p:ext uri="{D42A27DB-BD31-4B8C-83A1-F6EECF244321}">
                    <p14:modId xmlns:p14="http://schemas.microsoft.com/office/powerpoint/2010/main" val="4161491581"/>
                  </p:ext>
                </p:extLst>
              </p:nvPr>
            </p:nvGraphicFramePr>
            <p:xfrm>
              <a:off x="166914" y="2612798"/>
              <a:ext cx="2634341" cy="1278164"/>
            </p:xfrm>
            <a:graphic>
              <a:graphicData uri="http://schemas.microsoft.com/office/powerpoint/2016/sectionzoom">
                <psez:sectionZm>
                  <psez:sectionZmObj sectionId="{B38850EF-6D6D-4BEB-812C-F50EFB31AA82}">
                    <psez:zmPr id="{C6C038E1-22F8-4FF2-B5EB-268004AA1CA5}" transitionDur="1000">
                      <p166:blipFill xmlns:p166="http://schemas.microsoft.com/office/powerpoint/2016/6/main">
                        <a:blip r:embed="rId11"/>
                        <a:stretch>
                          <a:fillRect/>
                        </a:stretch>
                      </p166:blipFill>
                      <p166:spPr xmlns:p166="http://schemas.microsoft.com/office/powerpoint/2016/6/main">
                        <a:xfrm>
                          <a:off x="0" y="0"/>
                          <a:ext cx="2634341" cy="1278164"/>
                        </a:xfrm>
                        <a:prstGeom prst="rect">
                          <a:avLst/>
                        </a:prstGeom>
                        <a:ln w="3175">
                          <a:solidFill>
                            <a:prstClr val="ltGray"/>
                          </a:solidFill>
                        </a:ln>
                      </p166:spPr>
                    </psez:zmPr>
                  </psez:sectionZmObj>
                </psez:sectionZm>
              </a:graphicData>
            </a:graphic>
          </p:graphicFrame>
        </mc:Choice>
        <mc:Fallback xmlns="">
          <p:pic>
            <p:nvPicPr>
              <p:cNvPr id="12" name="Section Zoom 11">
                <a:hlinkClick r:id="rId12" action="ppaction://hlinksldjump"/>
                <a:extLst>
                  <a:ext uri="{FF2B5EF4-FFF2-40B4-BE49-F238E27FC236}">
                    <a16:creationId xmlns:a16="http://schemas.microsoft.com/office/drawing/2014/main" id="{7E0D0A14-EF73-6001-9EEE-5B03838E774F}"/>
                  </a:ext>
                </a:extLst>
              </p:cNvPr>
              <p:cNvPicPr>
                <a:picLocks noGrp="1" noRot="1" noChangeAspect="1" noMove="1" noResize="1" noEditPoints="1" noAdjustHandles="1" noChangeArrowheads="1" noChangeShapeType="1"/>
              </p:cNvPicPr>
              <p:nvPr/>
            </p:nvPicPr>
            <p:blipFill>
              <a:blip r:embed="rId13"/>
              <a:stretch>
                <a:fillRect/>
              </a:stretch>
            </p:blipFill>
            <p:spPr>
              <a:xfrm>
                <a:off x="166914" y="2612798"/>
                <a:ext cx="2634341" cy="127816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5DAF65C0-294C-8A28-43E7-E17C2BE50DB0}"/>
                  </a:ext>
                </a:extLst>
              </p:cNvPr>
              <p:cNvGraphicFramePr>
                <a:graphicFrameLocks noChangeAspect="1"/>
              </p:cNvGraphicFramePr>
              <p:nvPr>
                <p:extLst>
                  <p:ext uri="{D42A27DB-BD31-4B8C-83A1-F6EECF244321}">
                    <p14:modId xmlns:p14="http://schemas.microsoft.com/office/powerpoint/2010/main" val="3602308356"/>
                  </p:ext>
                </p:extLst>
              </p:nvPr>
            </p:nvGraphicFramePr>
            <p:xfrm>
              <a:off x="3336472" y="2644095"/>
              <a:ext cx="2634341" cy="1278164"/>
            </p:xfrm>
            <a:graphic>
              <a:graphicData uri="http://schemas.microsoft.com/office/powerpoint/2016/sectionzoom">
                <psez:sectionZm>
                  <psez:sectionZmObj sectionId="{81C98C5C-4269-428A-ACF0-1593B52DD0A5}">
                    <psez:zmPr id="{2D09D47A-4414-4D63-886E-9F2065253501}" transitionDur="1000">
                      <p166:blipFill xmlns:p166="http://schemas.microsoft.com/office/powerpoint/2016/6/main">
                        <a:blip r:embed="rId14"/>
                        <a:stretch>
                          <a:fillRect/>
                        </a:stretch>
                      </p166:blipFill>
                      <p166:spPr xmlns:p166="http://schemas.microsoft.com/office/powerpoint/2016/6/main">
                        <a:xfrm>
                          <a:off x="0" y="0"/>
                          <a:ext cx="2634341" cy="1278164"/>
                        </a:xfrm>
                        <a:prstGeom prst="rect">
                          <a:avLst/>
                        </a:prstGeom>
                        <a:ln w="3175">
                          <a:solidFill>
                            <a:prstClr val="ltGray"/>
                          </a:solidFill>
                        </a:ln>
                      </p166:spPr>
                    </psez:zmPr>
                  </psez:sectionZmObj>
                </psez:sectionZm>
              </a:graphicData>
            </a:graphic>
          </p:graphicFrame>
        </mc:Choice>
        <mc:Fallback xmlns="">
          <p:pic>
            <p:nvPicPr>
              <p:cNvPr id="16" name="Section Zoom 15">
                <a:hlinkClick r:id="rId15" action="ppaction://hlinksldjump"/>
                <a:extLst>
                  <a:ext uri="{FF2B5EF4-FFF2-40B4-BE49-F238E27FC236}">
                    <a16:creationId xmlns:a16="http://schemas.microsoft.com/office/drawing/2014/main" id="{5DAF65C0-294C-8A28-43E7-E17C2BE50DB0}"/>
                  </a:ext>
                </a:extLst>
              </p:cNvPr>
              <p:cNvPicPr>
                <a:picLocks noGrp="1" noRot="1" noChangeAspect="1" noMove="1" noResize="1" noEditPoints="1" noAdjustHandles="1" noChangeArrowheads="1" noChangeShapeType="1"/>
              </p:cNvPicPr>
              <p:nvPr/>
            </p:nvPicPr>
            <p:blipFill>
              <a:blip r:embed="rId16"/>
              <a:stretch>
                <a:fillRect/>
              </a:stretch>
            </p:blipFill>
            <p:spPr>
              <a:xfrm>
                <a:off x="3336472" y="2644095"/>
                <a:ext cx="2634341" cy="127816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24A001A8-EC50-C85B-00BA-7537248D5084}"/>
                  </a:ext>
                </a:extLst>
              </p:cNvPr>
              <p:cNvGraphicFramePr>
                <a:graphicFrameLocks noChangeAspect="1"/>
              </p:cNvGraphicFramePr>
              <p:nvPr>
                <p:extLst>
                  <p:ext uri="{D42A27DB-BD31-4B8C-83A1-F6EECF244321}">
                    <p14:modId xmlns:p14="http://schemas.microsoft.com/office/powerpoint/2010/main" val="3527969136"/>
                  </p:ext>
                </p:extLst>
              </p:nvPr>
            </p:nvGraphicFramePr>
            <p:xfrm>
              <a:off x="3336472" y="4378552"/>
              <a:ext cx="2634341" cy="1278164"/>
            </p:xfrm>
            <a:graphic>
              <a:graphicData uri="http://schemas.microsoft.com/office/powerpoint/2016/sectionzoom">
                <psez:sectionZm>
                  <psez:sectionZmObj sectionId="{C506C81A-4613-4C22-9E96-BE55601D1305}">
                    <psez:zmPr id="{BC8472B7-B8A7-4035-A2AB-CB3FFC2CD99F}" transitionDur="1000">
                      <p166:blipFill xmlns:p166="http://schemas.microsoft.com/office/powerpoint/2016/6/main">
                        <a:blip r:embed="rId17"/>
                        <a:stretch>
                          <a:fillRect/>
                        </a:stretch>
                      </p166:blipFill>
                      <p166:spPr xmlns:p166="http://schemas.microsoft.com/office/powerpoint/2016/6/main">
                        <a:xfrm>
                          <a:off x="0" y="0"/>
                          <a:ext cx="2634341" cy="1278164"/>
                        </a:xfrm>
                        <a:prstGeom prst="rect">
                          <a:avLst/>
                        </a:prstGeom>
                        <a:ln w="3175">
                          <a:solidFill>
                            <a:prstClr val="ltGray"/>
                          </a:solidFill>
                        </a:ln>
                      </p166:spPr>
                    </psez:zmPr>
                  </psez:sectionZmObj>
                </psez:sectionZm>
              </a:graphicData>
            </a:graphic>
          </p:graphicFrame>
        </mc:Choice>
        <mc:Fallback xmlns="">
          <p:pic>
            <p:nvPicPr>
              <p:cNvPr id="20" name="Section Zoom 19">
                <a:hlinkClick r:id="rId18" action="ppaction://hlinksldjump"/>
                <a:extLst>
                  <a:ext uri="{FF2B5EF4-FFF2-40B4-BE49-F238E27FC236}">
                    <a16:creationId xmlns:a16="http://schemas.microsoft.com/office/drawing/2014/main" id="{24A001A8-EC50-C85B-00BA-7537248D5084}"/>
                  </a:ext>
                </a:extLst>
              </p:cNvPr>
              <p:cNvPicPr>
                <a:picLocks noGrp="1" noRot="1" noChangeAspect="1" noMove="1" noResize="1" noEditPoints="1" noAdjustHandles="1" noChangeArrowheads="1" noChangeShapeType="1"/>
              </p:cNvPicPr>
              <p:nvPr/>
            </p:nvPicPr>
            <p:blipFill>
              <a:blip r:embed="rId19"/>
              <a:stretch>
                <a:fillRect/>
              </a:stretch>
            </p:blipFill>
            <p:spPr>
              <a:xfrm>
                <a:off x="3336472" y="4378552"/>
                <a:ext cx="2634341" cy="127816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A7AB4D6C-D47F-32F5-288A-F431D6159F52}"/>
                  </a:ext>
                </a:extLst>
              </p:cNvPr>
              <p:cNvGraphicFramePr>
                <a:graphicFrameLocks noChangeAspect="1"/>
              </p:cNvGraphicFramePr>
              <p:nvPr>
                <p:extLst>
                  <p:ext uri="{D42A27DB-BD31-4B8C-83A1-F6EECF244321}">
                    <p14:modId xmlns:p14="http://schemas.microsoft.com/office/powerpoint/2010/main" val="4108514618"/>
                  </p:ext>
                </p:extLst>
              </p:nvPr>
            </p:nvGraphicFramePr>
            <p:xfrm>
              <a:off x="6444344" y="2675997"/>
              <a:ext cx="2634341" cy="1278164"/>
            </p:xfrm>
            <a:graphic>
              <a:graphicData uri="http://schemas.microsoft.com/office/powerpoint/2016/sectionzoom">
                <psez:sectionZm>
                  <psez:sectionZmObj sectionId="{B604AED4-9206-498E-A4A3-F725554E4397}">
                    <psez:zmPr id="{3AAFF40D-78C1-41AE-8B1A-7799F72EA49D}" transitionDur="1000">
                      <p166:blipFill xmlns:p166="http://schemas.microsoft.com/office/powerpoint/2016/6/main">
                        <a:blip r:embed="rId20"/>
                        <a:stretch>
                          <a:fillRect/>
                        </a:stretch>
                      </p166:blipFill>
                      <p166:spPr xmlns:p166="http://schemas.microsoft.com/office/powerpoint/2016/6/main">
                        <a:xfrm>
                          <a:off x="0" y="0"/>
                          <a:ext cx="2634341" cy="1278164"/>
                        </a:xfrm>
                        <a:prstGeom prst="rect">
                          <a:avLst/>
                        </a:prstGeom>
                        <a:ln w="3175">
                          <a:solidFill>
                            <a:prstClr val="ltGray"/>
                          </a:solidFill>
                        </a:ln>
                      </p166:spPr>
                    </psez:zmPr>
                  </psez:sectionZmObj>
                </psez:sectionZm>
              </a:graphicData>
            </a:graphic>
          </p:graphicFrame>
        </mc:Choice>
        <mc:Fallback xmlns="">
          <p:pic>
            <p:nvPicPr>
              <p:cNvPr id="24" name="Section Zoom 23">
                <a:hlinkClick r:id="rId21" action="ppaction://hlinksldjump"/>
                <a:extLst>
                  <a:ext uri="{FF2B5EF4-FFF2-40B4-BE49-F238E27FC236}">
                    <a16:creationId xmlns:a16="http://schemas.microsoft.com/office/drawing/2014/main" id="{A7AB4D6C-D47F-32F5-288A-F431D6159F52}"/>
                  </a:ext>
                </a:extLst>
              </p:cNvPr>
              <p:cNvPicPr>
                <a:picLocks noGrp="1" noRot="1" noChangeAspect="1" noMove="1" noResize="1" noEditPoints="1" noAdjustHandles="1" noChangeArrowheads="1" noChangeShapeType="1"/>
              </p:cNvPicPr>
              <p:nvPr/>
            </p:nvPicPr>
            <p:blipFill>
              <a:blip r:embed="rId22"/>
              <a:stretch>
                <a:fillRect/>
              </a:stretch>
            </p:blipFill>
            <p:spPr>
              <a:xfrm>
                <a:off x="6444344" y="2675997"/>
                <a:ext cx="2634341" cy="127816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749C94F6-1B12-AD49-DB6D-2E59FD80454E}"/>
                  </a:ext>
                </a:extLst>
              </p:cNvPr>
              <p:cNvGraphicFramePr>
                <a:graphicFrameLocks noChangeAspect="1"/>
              </p:cNvGraphicFramePr>
              <p:nvPr>
                <p:extLst>
                  <p:ext uri="{D42A27DB-BD31-4B8C-83A1-F6EECF244321}">
                    <p14:modId xmlns:p14="http://schemas.microsoft.com/office/powerpoint/2010/main" val="2591692281"/>
                  </p:ext>
                </p:extLst>
              </p:nvPr>
            </p:nvGraphicFramePr>
            <p:xfrm>
              <a:off x="9383486" y="2675997"/>
              <a:ext cx="2634341" cy="1278164"/>
            </p:xfrm>
            <a:graphic>
              <a:graphicData uri="http://schemas.microsoft.com/office/powerpoint/2016/sectionzoom">
                <psez:sectionZm>
                  <psez:sectionZmObj sectionId="{A07A7C09-D4CB-496D-ACE9-109EC1A52E84}">
                    <psez:zmPr id="{7AAA3FBB-641A-4B95-A370-C672D753E8B0}" transitionDur="1000">
                      <p166:blipFill xmlns:p166="http://schemas.microsoft.com/office/powerpoint/2016/6/main">
                        <a:blip r:embed="rId23"/>
                        <a:stretch>
                          <a:fillRect/>
                        </a:stretch>
                      </p166:blipFill>
                      <p166:spPr xmlns:p166="http://schemas.microsoft.com/office/powerpoint/2016/6/main">
                        <a:xfrm>
                          <a:off x="0" y="0"/>
                          <a:ext cx="2634341" cy="1278164"/>
                        </a:xfrm>
                        <a:prstGeom prst="rect">
                          <a:avLst/>
                        </a:prstGeom>
                        <a:ln w="3175">
                          <a:solidFill>
                            <a:prstClr val="ltGray"/>
                          </a:solidFill>
                        </a:ln>
                      </p166:spPr>
                    </psez:zmPr>
                  </psez:sectionZmObj>
                </psez:sectionZm>
              </a:graphicData>
            </a:graphic>
          </p:graphicFrame>
        </mc:Choice>
        <mc:Fallback xmlns="">
          <p:pic>
            <p:nvPicPr>
              <p:cNvPr id="26" name="Section Zoom 25">
                <a:hlinkClick r:id="rId24" action="ppaction://hlinksldjump"/>
                <a:extLst>
                  <a:ext uri="{FF2B5EF4-FFF2-40B4-BE49-F238E27FC236}">
                    <a16:creationId xmlns:a16="http://schemas.microsoft.com/office/drawing/2014/main" id="{749C94F6-1B12-AD49-DB6D-2E59FD80454E}"/>
                  </a:ext>
                </a:extLst>
              </p:cNvPr>
              <p:cNvPicPr>
                <a:picLocks noGrp="1" noRot="1" noChangeAspect="1" noMove="1" noResize="1" noEditPoints="1" noAdjustHandles="1" noChangeArrowheads="1" noChangeShapeType="1"/>
              </p:cNvPicPr>
              <p:nvPr/>
            </p:nvPicPr>
            <p:blipFill>
              <a:blip r:embed="rId25"/>
              <a:stretch>
                <a:fillRect/>
              </a:stretch>
            </p:blipFill>
            <p:spPr>
              <a:xfrm>
                <a:off x="9383486" y="2675997"/>
                <a:ext cx="2634341" cy="127816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0" name="Section Zoom 29">
                <a:extLst>
                  <a:ext uri="{FF2B5EF4-FFF2-40B4-BE49-F238E27FC236}">
                    <a16:creationId xmlns:a16="http://schemas.microsoft.com/office/drawing/2014/main" id="{1087E712-1D58-C351-AA11-2E05EC23A119}"/>
                  </a:ext>
                </a:extLst>
              </p:cNvPr>
              <p:cNvGraphicFramePr>
                <a:graphicFrameLocks noChangeAspect="1"/>
              </p:cNvGraphicFramePr>
              <p:nvPr>
                <p:extLst>
                  <p:ext uri="{D42A27DB-BD31-4B8C-83A1-F6EECF244321}">
                    <p14:modId xmlns:p14="http://schemas.microsoft.com/office/powerpoint/2010/main" val="161252909"/>
                  </p:ext>
                </p:extLst>
              </p:nvPr>
            </p:nvGraphicFramePr>
            <p:xfrm>
              <a:off x="174173" y="4378552"/>
              <a:ext cx="2634341" cy="1278164"/>
            </p:xfrm>
            <a:graphic>
              <a:graphicData uri="http://schemas.microsoft.com/office/powerpoint/2016/sectionzoom">
                <psez:sectionZm>
                  <psez:sectionZmObj sectionId="{3D360E98-A7BA-4B4A-8F0D-BCED6D5BBE6E}">
                    <psez:zmPr id="{C7738752-DCC0-4F2C-B177-005A13406F95}" transitionDur="1000">
                      <p166:blipFill xmlns:p166="http://schemas.microsoft.com/office/powerpoint/2016/6/main">
                        <a:blip r:embed="rId26"/>
                        <a:stretch>
                          <a:fillRect/>
                        </a:stretch>
                      </p166:blipFill>
                      <p166:spPr xmlns:p166="http://schemas.microsoft.com/office/powerpoint/2016/6/main">
                        <a:xfrm>
                          <a:off x="0" y="0"/>
                          <a:ext cx="2634341" cy="1278164"/>
                        </a:xfrm>
                        <a:prstGeom prst="rect">
                          <a:avLst/>
                        </a:prstGeom>
                        <a:ln w="3175">
                          <a:solidFill>
                            <a:prstClr val="ltGray"/>
                          </a:solidFill>
                        </a:ln>
                      </p166:spPr>
                    </psez:zmPr>
                  </psez:sectionZmObj>
                </psez:sectionZm>
              </a:graphicData>
            </a:graphic>
          </p:graphicFrame>
        </mc:Choice>
        <mc:Fallback xmlns="">
          <p:pic>
            <p:nvPicPr>
              <p:cNvPr id="30" name="Section Zoom 29">
                <a:hlinkClick r:id="rId27" action="ppaction://hlinksldjump"/>
                <a:extLst>
                  <a:ext uri="{FF2B5EF4-FFF2-40B4-BE49-F238E27FC236}">
                    <a16:creationId xmlns:a16="http://schemas.microsoft.com/office/drawing/2014/main" id="{1087E712-1D58-C351-AA11-2E05EC23A119}"/>
                  </a:ext>
                </a:extLst>
              </p:cNvPr>
              <p:cNvPicPr>
                <a:picLocks noGrp="1" noRot="1" noChangeAspect="1" noMove="1" noResize="1" noEditPoints="1" noAdjustHandles="1" noChangeArrowheads="1" noChangeShapeType="1"/>
              </p:cNvPicPr>
              <p:nvPr/>
            </p:nvPicPr>
            <p:blipFill>
              <a:blip r:embed="rId28"/>
              <a:stretch>
                <a:fillRect/>
              </a:stretch>
            </p:blipFill>
            <p:spPr>
              <a:xfrm>
                <a:off x="174173" y="4378552"/>
                <a:ext cx="2634341" cy="127816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2" name="Section Zoom 31">
                <a:extLst>
                  <a:ext uri="{FF2B5EF4-FFF2-40B4-BE49-F238E27FC236}">
                    <a16:creationId xmlns:a16="http://schemas.microsoft.com/office/drawing/2014/main" id="{FB854AD1-87E0-AC0F-902E-6A1FA2982785}"/>
                  </a:ext>
                </a:extLst>
              </p:cNvPr>
              <p:cNvGraphicFramePr>
                <a:graphicFrameLocks noChangeAspect="1"/>
              </p:cNvGraphicFramePr>
              <p:nvPr>
                <p:extLst>
                  <p:ext uri="{D42A27DB-BD31-4B8C-83A1-F6EECF244321}">
                    <p14:modId xmlns:p14="http://schemas.microsoft.com/office/powerpoint/2010/main" val="3494468888"/>
                  </p:ext>
                </p:extLst>
              </p:nvPr>
            </p:nvGraphicFramePr>
            <p:xfrm>
              <a:off x="6444344" y="4378552"/>
              <a:ext cx="2634341" cy="1278164"/>
            </p:xfrm>
            <a:graphic>
              <a:graphicData uri="http://schemas.microsoft.com/office/powerpoint/2016/sectionzoom">
                <psez:sectionZm>
                  <psez:sectionZmObj sectionId="{B6B49847-BD02-45F9-99E2-56232EE1D267}">
                    <psez:zmPr id="{C125C62F-7121-4093-87FC-3A44EEDA5942}" transitionDur="1000">
                      <p166:blipFill xmlns:p166="http://schemas.microsoft.com/office/powerpoint/2016/6/main">
                        <a:blip r:embed="rId29"/>
                        <a:stretch>
                          <a:fillRect/>
                        </a:stretch>
                      </p166:blipFill>
                      <p166:spPr xmlns:p166="http://schemas.microsoft.com/office/powerpoint/2016/6/main">
                        <a:xfrm>
                          <a:off x="0" y="0"/>
                          <a:ext cx="2634341" cy="1278164"/>
                        </a:xfrm>
                        <a:prstGeom prst="rect">
                          <a:avLst/>
                        </a:prstGeom>
                        <a:ln w="3175">
                          <a:solidFill>
                            <a:prstClr val="ltGray"/>
                          </a:solidFill>
                        </a:ln>
                      </p166:spPr>
                    </psez:zmPr>
                  </psez:sectionZmObj>
                </psez:sectionZm>
              </a:graphicData>
            </a:graphic>
          </p:graphicFrame>
        </mc:Choice>
        <mc:Fallback xmlns="">
          <p:pic>
            <p:nvPicPr>
              <p:cNvPr id="32" name="Section Zoom 31">
                <a:hlinkClick r:id="rId30" action="ppaction://hlinksldjump"/>
                <a:extLst>
                  <a:ext uri="{FF2B5EF4-FFF2-40B4-BE49-F238E27FC236}">
                    <a16:creationId xmlns:a16="http://schemas.microsoft.com/office/drawing/2014/main" id="{FB854AD1-87E0-AC0F-902E-6A1FA2982785}"/>
                  </a:ext>
                </a:extLst>
              </p:cNvPr>
              <p:cNvPicPr>
                <a:picLocks noGrp="1" noRot="1" noChangeAspect="1" noMove="1" noResize="1" noEditPoints="1" noAdjustHandles="1" noChangeArrowheads="1" noChangeShapeType="1"/>
              </p:cNvPicPr>
              <p:nvPr/>
            </p:nvPicPr>
            <p:blipFill>
              <a:blip r:embed="rId31"/>
              <a:stretch>
                <a:fillRect/>
              </a:stretch>
            </p:blipFill>
            <p:spPr>
              <a:xfrm>
                <a:off x="6444344" y="4378552"/>
                <a:ext cx="2634341" cy="1278164"/>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34" name="Section Zoom 33">
                <a:extLst>
                  <a:ext uri="{FF2B5EF4-FFF2-40B4-BE49-F238E27FC236}">
                    <a16:creationId xmlns:a16="http://schemas.microsoft.com/office/drawing/2014/main" id="{F2A9CDAB-3491-123D-FED3-EEEBA008DFDD}"/>
                  </a:ext>
                </a:extLst>
              </p:cNvPr>
              <p:cNvGraphicFramePr>
                <a:graphicFrameLocks noChangeAspect="1"/>
              </p:cNvGraphicFramePr>
              <p:nvPr>
                <p:extLst>
                  <p:ext uri="{D42A27DB-BD31-4B8C-83A1-F6EECF244321}">
                    <p14:modId xmlns:p14="http://schemas.microsoft.com/office/powerpoint/2010/main" val="172159866"/>
                  </p:ext>
                </p:extLst>
              </p:nvPr>
            </p:nvGraphicFramePr>
            <p:xfrm>
              <a:off x="9383486" y="4385129"/>
              <a:ext cx="2634341" cy="1278164"/>
            </p:xfrm>
            <a:graphic>
              <a:graphicData uri="http://schemas.microsoft.com/office/powerpoint/2016/sectionzoom">
                <psez:sectionZm>
                  <psez:sectionZmObj sectionId="{B5446166-4349-4E68-B308-948B6F851A30}">
                    <psez:zmPr id="{F645EFB8-8859-4345-B418-F9CF258130E4}" transitionDur="1000">
                      <p166:blipFill xmlns:p166="http://schemas.microsoft.com/office/powerpoint/2016/6/main">
                        <a:blip r:embed="rId32"/>
                        <a:stretch>
                          <a:fillRect/>
                        </a:stretch>
                      </p166:blipFill>
                      <p166:spPr xmlns:p166="http://schemas.microsoft.com/office/powerpoint/2016/6/main">
                        <a:xfrm>
                          <a:off x="0" y="0"/>
                          <a:ext cx="2634341" cy="1278164"/>
                        </a:xfrm>
                        <a:prstGeom prst="rect">
                          <a:avLst/>
                        </a:prstGeom>
                        <a:ln w="3175">
                          <a:solidFill>
                            <a:prstClr val="ltGray"/>
                          </a:solidFill>
                        </a:ln>
                      </p166:spPr>
                    </psez:zmPr>
                  </psez:sectionZmObj>
                </psez:sectionZm>
              </a:graphicData>
            </a:graphic>
          </p:graphicFrame>
        </mc:Choice>
        <mc:Fallback xmlns="">
          <p:pic>
            <p:nvPicPr>
              <p:cNvPr id="34" name="Section Zoom 33">
                <a:hlinkClick r:id="rId33" action="ppaction://hlinksldjump"/>
                <a:extLst>
                  <a:ext uri="{FF2B5EF4-FFF2-40B4-BE49-F238E27FC236}">
                    <a16:creationId xmlns:a16="http://schemas.microsoft.com/office/drawing/2014/main" id="{F2A9CDAB-3491-123D-FED3-EEEBA008DFDD}"/>
                  </a:ext>
                </a:extLst>
              </p:cNvPr>
              <p:cNvPicPr>
                <a:picLocks noGrp="1" noRot="1" noChangeAspect="1" noMove="1" noResize="1" noEditPoints="1" noAdjustHandles="1" noChangeArrowheads="1" noChangeShapeType="1"/>
              </p:cNvPicPr>
              <p:nvPr/>
            </p:nvPicPr>
            <p:blipFill>
              <a:blip r:embed="rId34"/>
              <a:stretch>
                <a:fillRect/>
              </a:stretch>
            </p:blipFill>
            <p:spPr>
              <a:xfrm>
                <a:off x="9383486" y="4385129"/>
                <a:ext cx="2634341" cy="1278164"/>
              </a:xfrm>
              <a:prstGeom prst="rect">
                <a:avLst/>
              </a:prstGeom>
              <a:ln w="3175">
                <a:solidFill>
                  <a:prstClr val="ltGray"/>
                </a:solidFill>
              </a:ln>
            </p:spPr>
          </p:pic>
        </mc:Fallback>
      </mc:AlternateContent>
      <p:pic>
        <p:nvPicPr>
          <p:cNvPr id="35" name="Graphic 34" descr="Lightbulb and gear outline">
            <a:extLst>
              <a:ext uri="{FF2B5EF4-FFF2-40B4-BE49-F238E27FC236}">
                <a16:creationId xmlns:a16="http://schemas.microsoft.com/office/drawing/2014/main" id="{CD360496-E464-7DA7-1DE0-78D72EAB76D5}"/>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6199939" y="1383462"/>
            <a:ext cx="394467" cy="394467"/>
          </a:xfrm>
          <a:prstGeom prst="rect">
            <a:avLst/>
          </a:prstGeom>
        </p:spPr>
      </p:pic>
      <p:pic>
        <p:nvPicPr>
          <p:cNvPr id="36" name="Graphic 35" descr="Lightbulb and gear outline">
            <a:extLst>
              <a:ext uri="{FF2B5EF4-FFF2-40B4-BE49-F238E27FC236}">
                <a16:creationId xmlns:a16="http://schemas.microsoft.com/office/drawing/2014/main" id="{1ED4BE2F-8189-5E30-7CA4-BF87F575287E}"/>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4172132" y="3251880"/>
            <a:ext cx="394467" cy="394467"/>
          </a:xfrm>
          <a:prstGeom prst="rect">
            <a:avLst/>
          </a:prstGeom>
        </p:spPr>
      </p:pic>
      <p:pic>
        <p:nvPicPr>
          <p:cNvPr id="37" name="Graphic 36" descr="Lightbulb and gear outline">
            <a:extLst>
              <a:ext uri="{FF2B5EF4-FFF2-40B4-BE49-F238E27FC236}">
                <a16:creationId xmlns:a16="http://schemas.microsoft.com/office/drawing/2014/main" id="{0DA7936D-2AE5-755D-9B70-EE593CC3626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7761514" y="3151409"/>
            <a:ext cx="394467" cy="394467"/>
          </a:xfrm>
          <a:prstGeom prst="rect">
            <a:avLst/>
          </a:prstGeom>
        </p:spPr>
      </p:pic>
      <p:pic>
        <p:nvPicPr>
          <p:cNvPr id="38" name="Graphic 37" descr="Lightbulb and gear outline">
            <a:extLst>
              <a:ext uri="{FF2B5EF4-FFF2-40B4-BE49-F238E27FC236}">
                <a16:creationId xmlns:a16="http://schemas.microsoft.com/office/drawing/2014/main" id="{A70F7FD1-C8A3-78F6-64E6-A42780A82D2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0764918" y="3134635"/>
            <a:ext cx="394467" cy="394467"/>
          </a:xfrm>
          <a:prstGeom prst="rect">
            <a:avLst/>
          </a:prstGeom>
        </p:spPr>
      </p:pic>
      <p:pic>
        <p:nvPicPr>
          <p:cNvPr id="39" name="Graphic 38" descr="Lightbulb and gear outline">
            <a:extLst>
              <a:ext uri="{FF2B5EF4-FFF2-40B4-BE49-F238E27FC236}">
                <a16:creationId xmlns:a16="http://schemas.microsoft.com/office/drawing/2014/main" id="{4B70F9B3-F0A1-8F4C-3462-8D266C2AFF0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flipH="1">
            <a:off x="1500416" y="4779579"/>
            <a:ext cx="394467" cy="394467"/>
          </a:xfrm>
          <a:prstGeom prst="rect">
            <a:avLst/>
          </a:prstGeom>
        </p:spPr>
      </p:pic>
    </p:spTree>
    <p:extLst>
      <p:ext uri="{BB962C8B-B14F-4D97-AF65-F5344CB8AC3E}">
        <p14:creationId xmlns:p14="http://schemas.microsoft.com/office/powerpoint/2010/main" val="3966187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a:xfrm>
            <a:off x="995364" y="431800"/>
            <a:ext cx="10204450" cy="533400"/>
          </a:xfrm>
        </p:spPr>
        <p:txBody>
          <a:bodyPr/>
          <a:lstStyle/>
          <a:p>
            <a:r>
              <a:rPr lang="en-US"/>
              <a:t>HR Data to inform decision </a:t>
            </a:r>
          </a:p>
        </p:txBody>
      </p:sp>
      <p:grpSp>
        <p:nvGrpSpPr>
          <p:cNvPr id="4" name="Group 3">
            <a:extLst>
              <a:ext uri="{FF2B5EF4-FFF2-40B4-BE49-F238E27FC236}">
                <a16:creationId xmlns:a16="http://schemas.microsoft.com/office/drawing/2014/main" id="{7A1C32B4-1A59-B7B5-1005-A4DD1E4069BC}"/>
              </a:ext>
            </a:extLst>
          </p:cNvPr>
          <p:cNvGrpSpPr/>
          <p:nvPr/>
        </p:nvGrpSpPr>
        <p:grpSpPr>
          <a:xfrm>
            <a:off x="5360185" y="268436"/>
            <a:ext cx="6660320" cy="645732"/>
            <a:chOff x="961189" y="952042"/>
            <a:chExt cx="10856174" cy="645732"/>
          </a:xfrm>
        </p:grpSpPr>
        <p:sp>
          <p:nvSpPr>
            <p:cNvPr id="5" name="TextBox 4">
              <a:extLst>
                <a:ext uri="{FF2B5EF4-FFF2-40B4-BE49-F238E27FC236}">
                  <a16:creationId xmlns:a16="http://schemas.microsoft.com/office/drawing/2014/main" id="{762C0A90-0CDC-686B-669E-17993D5EB997}"/>
                </a:ext>
              </a:extLst>
            </p:cNvPr>
            <p:cNvSpPr txBox="1"/>
            <p:nvPr/>
          </p:nvSpPr>
          <p:spPr>
            <a:xfrm>
              <a:off x="1258538" y="1136193"/>
              <a:ext cx="10558825" cy="275653"/>
            </a:xfrm>
            <a:prstGeom prst="rect">
              <a:avLst/>
            </a:prstGeom>
            <a:noFill/>
            <a:ln>
              <a:noFill/>
            </a:ln>
          </p:spPr>
          <p:txBody>
            <a:bodyPr wrap="square">
              <a:spAutoFit/>
            </a:bodyPr>
            <a:lstStyle/>
            <a:p>
              <a:pPr marR="0" lvl="0">
                <a:lnSpc>
                  <a:spcPct val="107000"/>
                </a:lnSpc>
                <a:spcBef>
                  <a:spcPts val="0"/>
                </a:spcBef>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Fill in the required data for the below topics.  Use HR data to support.</a:t>
              </a:r>
            </a:p>
          </p:txBody>
        </p:sp>
        <p:pic>
          <p:nvPicPr>
            <p:cNvPr id="6" name="Graphic 5" descr="Lightbulb and gear outline">
              <a:extLst>
                <a:ext uri="{FF2B5EF4-FFF2-40B4-BE49-F238E27FC236}">
                  <a16:creationId xmlns:a16="http://schemas.microsoft.com/office/drawing/2014/main" id="{03D03262-9A95-0E67-5845-878CB0595E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61189" y="1075617"/>
              <a:ext cx="407560" cy="393379"/>
            </a:xfrm>
            <a:prstGeom prst="rect">
              <a:avLst/>
            </a:prstGeom>
          </p:spPr>
        </p:pic>
        <p:sp>
          <p:nvSpPr>
            <p:cNvPr id="7" name="Rectangle 6">
              <a:extLst>
                <a:ext uri="{FF2B5EF4-FFF2-40B4-BE49-F238E27FC236}">
                  <a16:creationId xmlns:a16="http://schemas.microsoft.com/office/drawing/2014/main" id="{1EB4D7FB-9F48-0D01-2DC2-191B5584AE21}"/>
                </a:ext>
              </a:extLst>
            </p:cNvPr>
            <p:cNvSpPr/>
            <p:nvPr/>
          </p:nvSpPr>
          <p:spPr>
            <a:xfrm>
              <a:off x="963624" y="952042"/>
              <a:ext cx="10558827" cy="645732"/>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pic>
        <p:nvPicPr>
          <p:cNvPr id="10" name="Graphic 9" descr="Folder Search outline">
            <a:extLst>
              <a:ext uri="{FF2B5EF4-FFF2-40B4-BE49-F238E27FC236}">
                <a16:creationId xmlns:a16="http://schemas.microsoft.com/office/drawing/2014/main" id="{1D067B61-C9D0-CA02-CC04-972A47DD58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63" y="1010704"/>
            <a:ext cx="615012" cy="615012"/>
          </a:xfrm>
          <a:prstGeom prst="rect">
            <a:avLst/>
          </a:prstGeom>
        </p:spPr>
      </p:pic>
      <p:pic>
        <p:nvPicPr>
          <p:cNvPr id="11" name="Graphic 10" descr="Document outline">
            <a:extLst>
              <a:ext uri="{FF2B5EF4-FFF2-40B4-BE49-F238E27FC236}">
                <a16:creationId xmlns:a16="http://schemas.microsoft.com/office/drawing/2014/main" id="{578472B5-CBD8-042C-307E-2FEC91FE38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1070" y="1148713"/>
            <a:ext cx="492810" cy="492810"/>
          </a:xfrm>
          <a:prstGeom prst="rect">
            <a:avLst/>
          </a:prstGeom>
        </p:spPr>
      </p:pic>
      <p:pic>
        <p:nvPicPr>
          <p:cNvPr id="15" name="Graphic 14" descr="Internet outline">
            <a:extLst>
              <a:ext uri="{FF2B5EF4-FFF2-40B4-BE49-F238E27FC236}">
                <a16:creationId xmlns:a16="http://schemas.microsoft.com/office/drawing/2014/main" id="{8BADFA57-6FB7-1735-A282-E802D5D920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574" y="3618968"/>
            <a:ext cx="591488" cy="591488"/>
          </a:xfrm>
          <a:prstGeom prst="rect">
            <a:avLst/>
          </a:prstGeom>
        </p:spPr>
      </p:pic>
      <p:pic>
        <p:nvPicPr>
          <p:cNvPr id="17" name="Graphic 16" descr="Robot outline">
            <a:extLst>
              <a:ext uri="{FF2B5EF4-FFF2-40B4-BE49-F238E27FC236}">
                <a16:creationId xmlns:a16="http://schemas.microsoft.com/office/drawing/2014/main" id="{D1E27180-90E8-3B42-929D-750A8F51B75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5741" y="3739730"/>
            <a:ext cx="618067" cy="618067"/>
          </a:xfrm>
          <a:prstGeom prst="rect">
            <a:avLst/>
          </a:prstGeom>
        </p:spPr>
      </p:pic>
      <p:pic>
        <p:nvPicPr>
          <p:cNvPr id="18" name="Graphic 17" descr="Clipboard Checked outline">
            <a:extLst>
              <a:ext uri="{FF2B5EF4-FFF2-40B4-BE49-F238E27FC236}">
                <a16:creationId xmlns:a16="http://schemas.microsoft.com/office/drawing/2014/main" id="{3A131ADA-C4FC-9001-903F-64E6AA19797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35631" y="1148713"/>
            <a:ext cx="533400" cy="533400"/>
          </a:xfrm>
          <a:prstGeom prst="rect">
            <a:avLst/>
          </a:prstGeom>
        </p:spPr>
      </p:pic>
      <p:graphicFrame>
        <p:nvGraphicFramePr>
          <p:cNvPr id="20" name="Table 19">
            <a:extLst>
              <a:ext uri="{FF2B5EF4-FFF2-40B4-BE49-F238E27FC236}">
                <a16:creationId xmlns:a16="http://schemas.microsoft.com/office/drawing/2014/main" id="{6A5272E6-187F-51D5-0E11-90DBABA25F2E}"/>
              </a:ext>
            </a:extLst>
          </p:cNvPr>
          <p:cNvGraphicFramePr>
            <a:graphicFrameLocks noGrp="1"/>
          </p:cNvGraphicFramePr>
          <p:nvPr>
            <p:extLst>
              <p:ext uri="{D42A27DB-BD31-4B8C-83A1-F6EECF244321}">
                <p14:modId xmlns:p14="http://schemas.microsoft.com/office/powerpoint/2010/main" val="1279302602"/>
              </p:ext>
            </p:extLst>
          </p:nvPr>
        </p:nvGraphicFramePr>
        <p:xfrm>
          <a:off x="682599" y="1137587"/>
          <a:ext cx="2746401" cy="2241376"/>
        </p:xfrm>
        <a:graphic>
          <a:graphicData uri="http://schemas.openxmlformats.org/drawingml/2006/table">
            <a:tbl>
              <a:tblPr firstRow="1" bandRow="1">
                <a:tableStyleId>{5C22544A-7EE6-4342-B048-85BDC9FD1C3A}</a:tableStyleId>
              </a:tblPr>
              <a:tblGrid>
                <a:gridCol w="1823058">
                  <a:extLst>
                    <a:ext uri="{9D8B030D-6E8A-4147-A177-3AD203B41FA5}">
                      <a16:colId xmlns:a16="http://schemas.microsoft.com/office/drawing/2014/main" val="1385735573"/>
                    </a:ext>
                  </a:extLst>
                </a:gridCol>
                <a:gridCol w="923343">
                  <a:extLst>
                    <a:ext uri="{9D8B030D-6E8A-4147-A177-3AD203B41FA5}">
                      <a16:colId xmlns:a16="http://schemas.microsoft.com/office/drawing/2014/main" val="1827838937"/>
                    </a:ext>
                  </a:extLst>
                </a:gridCol>
              </a:tblGrid>
              <a:tr h="249692">
                <a:tc>
                  <a:txBody>
                    <a:bodyPr/>
                    <a:lstStyle/>
                    <a:p>
                      <a:r>
                        <a:rPr lang="en-US" sz="1000">
                          <a:solidFill>
                            <a:schemeClr val="bg1"/>
                          </a:solidFill>
                        </a:rPr>
                        <a:t>Top Search Queries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Volume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r>
                        <a:rPr lang="en-US" sz="1000"/>
                        <a:t>Career Development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r>
                        <a:rPr lang="en-US" sz="1000"/>
                        <a:t>Employment Verification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183437">
                <a:tc>
                  <a:txBody>
                    <a:bodyPr/>
                    <a:lstStyle/>
                    <a:p>
                      <a:r>
                        <a:rPr lang="en-US" sz="1000"/>
                        <a:t>Performance Improvement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r>
                        <a:rPr lang="en-US" sz="1000"/>
                        <a:t>Benefits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r>
                        <a:rPr lang="en-US" sz="1000"/>
                        <a:t>PTO</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bl>
          </a:graphicData>
        </a:graphic>
      </p:graphicFrame>
      <p:graphicFrame>
        <p:nvGraphicFramePr>
          <p:cNvPr id="21" name="Table 20">
            <a:extLst>
              <a:ext uri="{FF2B5EF4-FFF2-40B4-BE49-F238E27FC236}">
                <a16:creationId xmlns:a16="http://schemas.microsoft.com/office/drawing/2014/main" id="{E74191B8-DA7F-2584-E9FE-1BEEAD386782}"/>
              </a:ext>
            </a:extLst>
          </p:cNvPr>
          <p:cNvGraphicFramePr>
            <a:graphicFrameLocks noGrp="1"/>
          </p:cNvGraphicFramePr>
          <p:nvPr>
            <p:extLst>
              <p:ext uri="{D42A27DB-BD31-4B8C-83A1-F6EECF244321}">
                <p14:modId xmlns:p14="http://schemas.microsoft.com/office/powerpoint/2010/main" val="1778171209"/>
              </p:ext>
            </p:extLst>
          </p:nvPr>
        </p:nvGraphicFramePr>
        <p:xfrm>
          <a:off x="697613" y="3702036"/>
          <a:ext cx="2746602" cy="2241376"/>
        </p:xfrm>
        <a:graphic>
          <a:graphicData uri="http://schemas.openxmlformats.org/drawingml/2006/table">
            <a:tbl>
              <a:tblPr firstRow="1" bandRow="1">
                <a:tableStyleId>{5C22544A-7EE6-4342-B048-85BDC9FD1C3A}</a:tableStyleId>
              </a:tblPr>
              <a:tblGrid>
                <a:gridCol w="1823058">
                  <a:extLst>
                    <a:ext uri="{9D8B030D-6E8A-4147-A177-3AD203B41FA5}">
                      <a16:colId xmlns:a16="http://schemas.microsoft.com/office/drawing/2014/main" val="1385735573"/>
                    </a:ext>
                  </a:extLst>
                </a:gridCol>
                <a:gridCol w="923544">
                  <a:extLst>
                    <a:ext uri="{9D8B030D-6E8A-4147-A177-3AD203B41FA5}">
                      <a16:colId xmlns:a16="http://schemas.microsoft.com/office/drawing/2014/main" val="1827838937"/>
                    </a:ext>
                  </a:extLst>
                </a:gridCol>
              </a:tblGrid>
              <a:tr h="249692">
                <a:tc>
                  <a:txBody>
                    <a:bodyPr/>
                    <a:lstStyle/>
                    <a:p>
                      <a:r>
                        <a:rPr lang="en-US" sz="1000">
                          <a:solidFill>
                            <a:schemeClr val="bg1"/>
                          </a:solidFill>
                        </a:rPr>
                        <a:t>Most Viewed Pages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Volume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r>
                        <a:rPr lang="en-US" sz="1000"/>
                        <a:t>HR Knowledge Base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r>
                        <a:rPr lang="en-US" sz="1000"/>
                        <a:t>HR Service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0">
                <a:tc>
                  <a:txBody>
                    <a:bodyPr/>
                    <a:lstStyle/>
                    <a:p>
                      <a:r>
                        <a:rPr lang="en-US" sz="1000"/>
                        <a:t>Jobs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r>
                        <a:rPr lang="en-US" sz="1000"/>
                        <a:t>Recognition &amp; Awards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r>
                        <a:rPr lang="en-US" sz="1000"/>
                        <a:t>HR Tickets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bl>
          </a:graphicData>
        </a:graphic>
      </p:graphicFrame>
      <p:graphicFrame>
        <p:nvGraphicFramePr>
          <p:cNvPr id="22" name="Table 21">
            <a:extLst>
              <a:ext uri="{FF2B5EF4-FFF2-40B4-BE49-F238E27FC236}">
                <a16:creationId xmlns:a16="http://schemas.microsoft.com/office/drawing/2014/main" id="{568679E9-52E5-C9CA-150F-58D03F0AFA19}"/>
              </a:ext>
            </a:extLst>
          </p:cNvPr>
          <p:cNvGraphicFramePr>
            <a:graphicFrameLocks noGrp="1"/>
          </p:cNvGraphicFramePr>
          <p:nvPr>
            <p:extLst>
              <p:ext uri="{D42A27DB-BD31-4B8C-83A1-F6EECF244321}">
                <p14:modId xmlns:p14="http://schemas.microsoft.com/office/powerpoint/2010/main" val="800662366"/>
              </p:ext>
            </p:extLst>
          </p:nvPr>
        </p:nvGraphicFramePr>
        <p:xfrm>
          <a:off x="4463880" y="1148713"/>
          <a:ext cx="2746602" cy="2241376"/>
        </p:xfrm>
        <a:graphic>
          <a:graphicData uri="http://schemas.openxmlformats.org/drawingml/2006/table">
            <a:tbl>
              <a:tblPr firstRow="1" bandRow="1">
                <a:tableStyleId>{5C22544A-7EE6-4342-B048-85BDC9FD1C3A}</a:tableStyleId>
              </a:tblPr>
              <a:tblGrid>
                <a:gridCol w="1823058">
                  <a:extLst>
                    <a:ext uri="{9D8B030D-6E8A-4147-A177-3AD203B41FA5}">
                      <a16:colId xmlns:a16="http://schemas.microsoft.com/office/drawing/2014/main" val="1385735573"/>
                    </a:ext>
                  </a:extLst>
                </a:gridCol>
                <a:gridCol w="923544">
                  <a:extLst>
                    <a:ext uri="{9D8B030D-6E8A-4147-A177-3AD203B41FA5}">
                      <a16:colId xmlns:a16="http://schemas.microsoft.com/office/drawing/2014/main" val="1827838937"/>
                    </a:ext>
                  </a:extLst>
                </a:gridCol>
              </a:tblGrid>
              <a:tr h="249692">
                <a:tc>
                  <a:txBody>
                    <a:bodyPr/>
                    <a:lstStyle/>
                    <a:p>
                      <a:r>
                        <a:rPr lang="en-US" sz="1000">
                          <a:solidFill>
                            <a:schemeClr val="bg1"/>
                          </a:solidFill>
                        </a:rPr>
                        <a:t>Top Knowledge Articles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Volume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r>
                        <a:rPr lang="en-US" sz="1000"/>
                        <a:t>Get HR Help</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r>
                        <a:rPr lang="en-US" sz="1000"/>
                        <a:t>Benefits QRG</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0">
                <a:tc>
                  <a:txBody>
                    <a:bodyPr/>
                    <a:lstStyle/>
                    <a:p>
                      <a:r>
                        <a:rPr lang="en-US" sz="1000"/>
                        <a:t>Change Personal Details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r>
                        <a:rPr lang="en-US" sz="1000"/>
                        <a:t>Life Event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r>
                        <a:rPr lang="en-US" sz="1000"/>
                        <a:t>Submit Timesheet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bl>
          </a:graphicData>
        </a:graphic>
      </p:graphicFrame>
      <p:graphicFrame>
        <p:nvGraphicFramePr>
          <p:cNvPr id="28" name="Table 27">
            <a:extLst>
              <a:ext uri="{FF2B5EF4-FFF2-40B4-BE49-F238E27FC236}">
                <a16:creationId xmlns:a16="http://schemas.microsoft.com/office/drawing/2014/main" id="{4225D874-C2B7-177D-E4F5-D95FC4726CE6}"/>
              </a:ext>
            </a:extLst>
          </p:cNvPr>
          <p:cNvGraphicFramePr>
            <a:graphicFrameLocks noGrp="1"/>
          </p:cNvGraphicFramePr>
          <p:nvPr>
            <p:extLst>
              <p:ext uri="{D42A27DB-BD31-4B8C-83A1-F6EECF244321}">
                <p14:modId xmlns:p14="http://schemas.microsoft.com/office/powerpoint/2010/main" val="3162412062"/>
              </p:ext>
            </p:extLst>
          </p:nvPr>
        </p:nvGraphicFramePr>
        <p:xfrm>
          <a:off x="4451180" y="3702036"/>
          <a:ext cx="2746602" cy="2241376"/>
        </p:xfrm>
        <a:graphic>
          <a:graphicData uri="http://schemas.openxmlformats.org/drawingml/2006/table">
            <a:tbl>
              <a:tblPr firstRow="1" bandRow="1">
                <a:tableStyleId>{5C22544A-7EE6-4342-B048-85BDC9FD1C3A}</a:tableStyleId>
              </a:tblPr>
              <a:tblGrid>
                <a:gridCol w="1823058">
                  <a:extLst>
                    <a:ext uri="{9D8B030D-6E8A-4147-A177-3AD203B41FA5}">
                      <a16:colId xmlns:a16="http://schemas.microsoft.com/office/drawing/2014/main" val="1385735573"/>
                    </a:ext>
                  </a:extLst>
                </a:gridCol>
                <a:gridCol w="923544">
                  <a:extLst>
                    <a:ext uri="{9D8B030D-6E8A-4147-A177-3AD203B41FA5}">
                      <a16:colId xmlns:a16="http://schemas.microsoft.com/office/drawing/2014/main" val="1827838937"/>
                    </a:ext>
                  </a:extLst>
                </a:gridCol>
              </a:tblGrid>
              <a:tr h="249692">
                <a:tc>
                  <a:txBody>
                    <a:bodyPr/>
                    <a:lstStyle/>
                    <a:p>
                      <a:r>
                        <a:rPr lang="en-US" sz="1000">
                          <a:solidFill>
                            <a:schemeClr val="bg1"/>
                          </a:solidFill>
                        </a:rPr>
                        <a:t>Top VA Topics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Volume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r>
                        <a:rPr lang="en-US" sz="1000"/>
                        <a:t>Chat with HR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r>
                        <a:rPr lang="en-US" sz="1000"/>
                        <a:t>Performance Management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0">
                <a:tc>
                  <a:txBody>
                    <a:bodyPr/>
                    <a:lstStyle/>
                    <a:p>
                      <a:r>
                        <a:rPr lang="en-US" sz="1000"/>
                        <a:t>Payroll Issue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r>
                        <a:rPr lang="en-US" sz="1000"/>
                        <a:t>HR Policies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bl>
          </a:graphicData>
        </a:graphic>
      </p:graphicFrame>
      <p:graphicFrame>
        <p:nvGraphicFramePr>
          <p:cNvPr id="29" name="Table 28">
            <a:extLst>
              <a:ext uri="{FF2B5EF4-FFF2-40B4-BE49-F238E27FC236}">
                <a16:creationId xmlns:a16="http://schemas.microsoft.com/office/drawing/2014/main" id="{E4E1EC3F-DFA7-E445-631A-CE7D3E495B9E}"/>
              </a:ext>
            </a:extLst>
          </p:cNvPr>
          <p:cNvGraphicFramePr>
            <a:graphicFrameLocks noGrp="1"/>
          </p:cNvGraphicFramePr>
          <p:nvPr>
            <p:extLst>
              <p:ext uri="{D42A27DB-BD31-4B8C-83A1-F6EECF244321}">
                <p14:modId xmlns:p14="http://schemas.microsoft.com/office/powerpoint/2010/main" val="2657186714"/>
              </p:ext>
            </p:extLst>
          </p:nvPr>
        </p:nvGraphicFramePr>
        <p:xfrm>
          <a:off x="8204747" y="1205116"/>
          <a:ext cx="3634828" cy="4738296"/>
        </p:xfrm>
        <a:graphic>
          <a:graphicData uri="http://schemas.openxmlformats.org/drawingml/2006/table">
            <a:tbl>
              <a:tblPr firstRow="1" bandRow="1">
                <a:tableStyleId>{5C22544A-7EE6-4342-B048-85BDC9FD1C3A}</a:tableStyleId>
              </a:tblPr>
              <a:tblGrid>
                <a:gridCol w="2587531">
                  <a:extLst>
                    <a:ext uri="{9D8B030D-6E8A-4147-A177-3AD203B41FA5}">
                      <a16:colId xmlns:a16="http://schemas.microsoft.com/office/drawing/2014/main" val="1385735573"/>
                    </a:ext>
                  </a:extLst>
                </a:gridCol>
                <a:gridCol w="1047297">
                  <a:extLst>
                    <a:ext uri="{9D8B030D-6E8A-4147-A177-3AD203B41FA5}">
                      <a16:colId xmlns:a16="http://schemas.microsoft.com/office/drawing/2014/main" val="1827838937"/>
                    </a:ext>
                  </a:extLst>
                </a:gridCol>
              </a:tblGrid>
              <a:tr h="249692">
                <a:tc>
                  <a:txBody>
                    <a:bodyPr/>
                    <a:lstStyle/>
                    <a:p>
                      <a:r>
                        <a:rPr lang="en-US" sz="1000">
                          <a:solidFill>
                            <a:schemeClr val="bg1"/>
                          </a:solidFill>
                        </a:rPr>
                        <a:t>Cases per Service Catalog Category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Volume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r>
                        <a:rPr lang="en-US" sz="1000"/>
                        <a:t>HR Administration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r>
                        <a:rPr lang="en-US" sz="1000"/>
                        <a:t>Talent Acquisition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0">
                <a:tc>
                  <a:txBody>
                    <a:bodyPr/>
                    <a:lstStyle/>
                    <a:p>
                      <a:r>
                        <a:rPr lang="en-US" sz="1000"/>
                        <a:t>Learning &amp; Development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r>
                        <a:rPr lang="en-US" sz="1000"/>
                        <a:t>Time &amp; Pay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r>
                        <a:rPr lang="en-US" sz="1000"/>
                        <a:t>Benefits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r>
                        <a:rPr lang="en-US" sz="1000"/>
                        <a:t>Mobility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9060311"/>
                  </a:ext>
                </a:extLst>
              </a:tr>
              <a:tr h="249692">
                <a:tc>
                  <a:txBody>
                    <a:bodyPr/>
                    <a:lstStyle/>
                    <a:p>
                      <a:pPr algn="l"/>
                      <a:r>
                        <a:rPr lang="en-US" sz="1000"/>
                        <a:t>Employee Relations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7547048"/>
                  </a:ext>
                </a:extLst>
              </a:tr>
              <a:tr h="249692">
                <a:tc>
                  <a:txBody>
                    <a:bodyPr/>
                    <a:lstStyle/>
                    <a:p>
                      <a:r>
                        <a:rPr lang="en-US" sz="1000"/>
                        <a:t>Labor Relations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680998"/>
                  </a:ext>
                </a:extLst>
              </a:tr>
              <a:tr h="249692">
                <a:tc>
                  <a:txBody>
                    <a:bodyPr/>
                    <a:lstStyle/>
                    <a:p>
                      <a:r>
                        <a:rPr lang="en-US" sz="1000"/>
                        <a:t>HR Operations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2534695"/>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457281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860664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625206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244939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906630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582209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bl>
          </a:graphicData>
        </a:graphic>
      </p:graphicFrame>
      <p:sp>
        <p:nvSpPr>
          <p:cNvPr id="30" name="Rectangle 29">
            <a:extLst>
              <a:ext uri="{FF2B5EF4-FFF2-40B4-BE49-F238E27FC236}">
                <a16:creationId xmlns:a16="http://schemas.microsoft.com/office/drawing/2014/main" id="{6830F36B-0AB1-F1A0-9E66-3044ECEB4125}"/>
              </a:ext>
            </a:extLst>
          </p:cNvPr>
          <p:cNvSpPr/>
          <p:nvPr/>
        </p:nvSpPr>
        <p:spPr>
          <a:xfrm>
            <a:off x="203200" y="2467428"/>
            <a:ext cx="11636375" cy="1011609"/>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tx2"/>
                </a:solidFill>
              </a:rPr>
              <a:t>Send as part of pre-workshop data request // workshop pre-read. Ask client to complete this slide with relevant HR data.  Include client’s updated slide in the workshop presentation.</a:t>
            </a:r>
          </a:p>
        </p:txBody>
      </p:sp>
    </p:spTree>
    <p:extLst>
      <p:ext uri="{BB962C8B-B14F-4D97-AF65-F5344CB8AC3E}">
        <p14:creationId xmlns:p14="http://schemas.microsoft.com/office/powerpoint/2010/main" val="2725439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HR Current State</a:t>
            </a:r>
          </a:p>
        </p:txBody>
      </p:sp>
      <p:grpSp>
        <p:nvGrpSpPr>
          <p:cNvPr id="13" name="Group 12">
            <a:extLst>
              <a:ext uri="{FF2B5EF4-FFF2-40B4-BE49-F238E27FC236}">
                <a16:creationId xmlns:a16="http://schemas.microsoft.com/office/drawing/2014/main" id="{4448A260-A8E4-7903-8666-C748F3049FBC}"/>
              </a:ext>
            </a:extLst>
          </p:cNvPr>
          <p:cNvGrpSpPr/>
          <p:nvPr/>
        </p:nvGrpSpPr>
        <p:grpSpPr>
          <a:xfrm>
            <a:off x="992186" y="946756"/>
            <a:ext cx="8391481" cy="408113"/>
            <a:chOff x="-1860563" y="1077328"/>
            <a:chExt cx="13677928" cy="408113"/>
          </a:xfrm>
        </p:grpSpPr>
        <p:sp>
          <p:nvSpPr>
            <p:cNvPr id="14" name="TextBox 13">
              <a:extLst>
                <a:ext uri="{FF2B5EF4-FFF2-40B4-BE49-F238E27FC236}">
                  <a16:creationId xmlns:a16="http://schemas.microsoft.com/office/drawing/2014/main" id="{24A6894D-239A-E648-DF91-DAA1A5BC0F33}"/>
                </a:ext>
              </a:extLst>
            </p:cNvPr>
            <p:cNvSpPr txBox="1"/>
            <p:nvPr/>
          </p:nvSpPr>
          <p:spPr>
            <a:xfrm>
              <a:off x="-1228006" y="1136193"/>
              <a:ext cx="13045371" cy="275653"/>
            </a:xfrm>
            <a:prstGeom prst="rect">
              <a:avLst/>
            </a:prstGeom>
            <a:noFill/>
            <a:ln>
              <a:noFill/>
            </a:ln>
          </p:spPr>
          <p:txBody>
            <a:bodyPr wrap="square">
              <a:spAutoFit/>
            </a:bodyPr>
            <a:lstStyle/>
            <a:p>
              <a:pPr marR="0" lvl="0">
                <a:lnSpc>
                  <a:spcPct val="107000"/>
                </a:lnSpc>
                <a:spcBef>
                  <a:spcPts val="0"/>
                </a:spcBef>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a:t>
              </a:r>
              <a:r>
                <a:rPr lang="en-US" sz="1200" b="1" kern="100">
                  <a:solidFill>
                    <a:schemeClr val="accent1"/>
                  </a:solidFill>
                  <a:ea typeface="Calibri" panose="020F0502020204030204" pitchFamily="34" charset="0"/>
                  <a:cs typeface="Times New Roman" panose="02020603050405020304" pitchFamily="18" charset="0"/>
                </a:rPr>
                <a:t>Add your current state HR service categories and knowledge categories</a:t>
              </a:r>
              <a:endParaRPr lang="en-US" sz="1200" b="1" kern="100">
                <a:solidFill>
                  <a:schemeClr val="accent1"/>
                </a:solidFill>
                <a:effectLst/>
                <a:ea typeface="Calibri" panose="020F0502020204030204" pitchFamily="34" charset="0"/>
                <a:cs typeface="Times New Roman" panose="02020603050405020304" pitchFamily="18" charset="0"/>
              </a:endParaRPr>
            </a:p>
          </p:txBody>
        </p:sp>
        <p:pic>
          <p:nvPicPr>
            <p:cNvPr id="15" name="Graphic 14" descr="Lightbulb and gear outline">
              <a:extLst>
                <a:ext uri="{FF2B5EF4-FFF2-40B4-BE49-F238E27FC236}">
                  <a16:creationId xmlns:a16="http://schemas.microsoft.com/office/drawing/2014/main" id="{8CBA076E-4DBE-25B3-799B-BD37944B9D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748065" y="1077329"/>
              <a:ext cx="407560" cy="393379"/>
            </a:xfrm>
            <a:prstGeom prst="rect">
              <a:avLst/>
            </a:prstGeom>
          </p:spPr>
        </p:pic>
        <p:sp>
          <p:nvSpPr>
            <p:cNvPr id="16" name="Rectangle 15">
              <a:extLst>
                <a:ext uri="{FF2B5EF4-FFF2-40B4-BE49-F238E27FC236}">
                  <a16:creationId xmlns:a16="http://schemas.microsoft.com/office/drawing/2014/main" id="{97EB7A21-D972-888E-B942-A071205C04A9}"/>
                </a:ext>
              </a:extLst>
            </p:cNvPr>
            <p:cNvSpPr/>
            <p:nvPr/>
          </p:nvSpPr>
          <p:spPr>
            <a:xfrm>
              <a:off x="-1860563" y="1077328"/>
              <a:ext cx="10322527" cy="408113"/>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graphicFrame>
        <p:nvGraphicFramePr>
          <p:cNvPr id="17" name="Table 16">
            <a:extLst>
              <a:ext uri="{FF2B5EF4-FFF2-40B4-BE49-F238E27FC236}">
                <a16:creationId xmlns:a16="http://schemas.microsoft.com/office/drawing/2014/main" id="{728A7CBA-D8F9-3252-3C14-0CD8272B38CE}"/>
              </a:ext>
            </a:extLst>
          </p:cNvPr>
          <p:cNvGraphicFramePr>
            <a:graphicFrameLocks noGrp="1"/>
          </p:cNvGraphicFramePr>
          <p:nvPr>
            <p:extLst>
              <p:ext uri="{D42A27DB-BD31-4B8C-83A1-F6EECF244321}">
                <p14:modId xmlns:p14="http://schemas.microsoft.com/office/powerpoint/2010/main" val="2252542238"/>
              </p:ext>
            </p:extLst>
          </p:nvPr>
        </p:nvGraphicFramePr>
        <p:xfrm>
          <a:off x="7610333" y="153296"/>
          <a:ext cx="4493683" cy="1066800"/>
        </p:xfrm>
        <a:graphic>
          <a:graphicData uri="http://schemas.openxmlformats.org/drawingml/2006/table">
            <a:tbl>
              <a:tblPr>
                <a:tableStyleId>{793D81CF-94F2-401A-BA57-92F5A7B2D0C5}</a:tableStyleId>
              </a:tblPr>
              <a:tblGrid>
                <a:gridCol w="600195">
                  <a:extLst>
                    <a:ext uri="{9D8B030D-6E8A-4147-A177-3AD203B41FA5}">
                      <a16:colId xmlns:a16="http://schemas.microsoft.com/office/drawing/2014/main" val="2458273175"/>
                    </a:ext>
                  </a:extLst>
                </a:gridCol>
                <a:gridCol w="3893488">
                  <a:extLst>
                    <a:ext uri="{9D8B030D-6E8A-4147-A177-3AD203B41FA5}">
                      <a16:colId xmlns:a16="http://schemas.microsoft.com/office/drawing/2014/main" val="3625620832"/>
                    </a:ext>
                  </a:extLst>
                </a:gridCol>
              </a:tblGrid>
              <a:tr h="209039">
                <a:tc>
                  <a:txBody>
                    <a:bodyPr/>
                    <a:lstStyle/>
                    <a:p>
                      <a:r>
                        <a:rPr lang="en-US" sz="800"/>
                        <a:t>Keep</a:t>
                      </a:r>
                    </a:p>
                  </a:txBody>
                  <a:tcPr>
                    <a:solidFill>
                      <a:schemeClr val="accent4">
                        <a:lumMod val="20000"/>
                        <a:lumOff val="80000"/>
                      </a:schemeClr>
                    </a:solidFill>
                  </a:tcPr>
                </a:tc>
                <a:tc>
                  <a:txBody>
                    <a:bodyPr/>
                    <a:lstStyle/>
                    <a:p>
                      <a:r>
                        <a:rPr lang="en-US" sz="800"/>
                        <a:t>Data shows that employees use this topic regularly</a:t>
                      </a:r>
                    </a:p>
                  </a:txBody>
                  <a:tcPr/>
                </a:tc>
                <a:extLst>
                  <a:ext uri="{0D108BD9-81ED-4DB2-BD59-A6C34878D82A}">
                    <a16:rowId xmlns:a16="http://schemas.microsoft.com/office/drawing/2014/main" val="1650948685"/>
                  </a:ext>
                </a:extLst>
              </a:tr>
              <a:tr h="209039">
                <a:tc>
                  <a:txBody>
                    <a:bodyPr/>
                    <a:lstStyle/>
                    <a:p>
                      <a:r>
                        <a:rPr lang="en-US" sz="800"/>
                        <a:t>Remove </a:t>
                      </a:r>
                    </a:p>
                  </a:txBody>
                  <a:tcPr>
                    <a:solidFill>
                      <a:schemeClr val="bg2">
                        <a:lumMod val="90000"/>
                      </a:schemeClr>
                    </a:solidFill>
                  </a:tcPr>
                </a:tc>
                <a:tc>
                  <a:txBody>
                    <a:bodyPr/>
                    <a:lstStyle/>
                    <a:p>
                      <a:r>
                        <a:rPr lang="en-US" sz="800"/>
                        <a:t>Data shows employees do not use this topic regularly</a:t>
                      </a:r>
                    </a:p>
                  </a:txBody>
                  <a:tcPr/>
                </a:tc>
                <a:extLst>
                  <a:ext uri="{0D108BD9-81ED-4DB2-BD59-A6C34878D82A}">
                    <a16:rowId xmlns:a16="http://schemas.microsoft.com/office/drawing/2014/main" val="3383297751"/>
                  </a:ext>
                </a:extLst>
              </a:tr>
              <a:tr h="209039">
                <a:tc>
                  <a:txBody>
                    <a:bodyPr/>
                    <a:lstStyle/>
                    <a:p>
                      <a:r>
                        <a:rPr lang="en-US" sz="800"/>
                        <a:t>TBD</a:t>
                      </a:r>
                    </a:p>
                  </a:txBody>
                  <a:tcPr>
                    <a:solidFill>
                      <a:schemeClr val="accent5">
                        <a:lumMod val="20000"/>
                        <a:lumOff val="80000"/>
                      </a:schemeClr>
                    </a:solidFill>
                  </a:tcPr>
                </a:tc>
                <a:tc>
                  <a:txBody>
                    <a:bodyPr/>
                    <a:lstStyle/>
                    <a:p>
                      <a:r>
                        <a:rPr lang="en-US" sz="800"/>
                        <a:t>More data is needed to make a decision </a:t>
                      </a:r>
                    </a:p>
                  </a:txBody>
                  <a:tcPr/>
                </a:tc>
                <a:extLst>
                  <a:ext uri="{0D108BD9-81ED-4DB2-BD59-A6C34878D82A}">
                    <a16:rowId xmlns:a16="http://schemas.microsoft.com/office/drawing/2014/main" val="488203322"/>
                  </a:ext>
                </a:extLst>
              </a:tr>
              <a:tr h="209039">
                <a:tc>
                  <a:txBody>
                    <a:bodyPr/>
                    <a:lstStyle/>
                    <a:p>
                      <a:r>
                        <a:rPr lang="en-US" sz="80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t>indicates category contains other category(</a:t>
                      </a:r>
                      <a:r>
                        <a:rPr lang="en-US" sz="800" err="1"/>
                        <a:t>ies</a:t>
                      </a:r>
                      <a:r>
                        <a:rPr lang="en-US" sz="800"/>
                        <a:t>)</a:t>
                      </a:r>
                    </a:p>
                  </a:txBody>
                  <a:tcPr/>
                </a:tc>
                <a:extLst>
                  <a:ext uri="{0D108BD9-81ED-4DB2-BD59-A6C34878D82A}">
                    <a16:rowId xmlns:a16="http://schemas.microsoft.com/office/drawing/2014/main" val="783190751"/>
                  </a:ext>
                </a:extLst>
              </a:tr>
              <a:tr h="209039">
                <a:tc>
                  <a:txBody>
                    <a:bodyPr/>
                    <a:lstStyle/>
                    <a:p>
                      <a:r>
                        <a:rPr lang="en-US" sz="800"/>
                        <a:t>#</a:t>
                      </a:r>
                    </a:p>
                  </a:txBody>
                  <a:tcPr/>
                </a:tc>
                <a:tc>
                  <a:txBody>
                    <a:bodyPr/>
                    <a:lstStyle/>
                    <a:p>
                      <a:r>
                        <a:rPr lang="en-US" sz="800"/>
                        <a:t>represents active/published items in that catalog/category and knowledge base</a:t>
                      </a:r>
                    </a:p>
                  </a:txBody>
                  <a:tcPr/>
                </a:tc>
                <a:extLst>
                  <a:ext uri="{0D108BD9-81ED-4DB2-BD59-A6C34878D82A}">
                    <a16:rowId xmlns:a16="http://schemas.microsoft.com/office/drawing/2014/main" val="655999804"/>
                  </a:ext>
                </a:extLst>
              </a:tr>
            </a:tbl>
          </a:graphicData>
        </a:graphic>
      </p:graphicFrame>
      <p:graphicFrame>
        <p:nvGraphicFramePr>
          <p:cNvPr id="18" name="Table 17">
            <a:extLst>
              <a:ext uri="{FF2B5EF4-FFF2-40B4-BE49-F238E27FC236}">
                <a16:creationId xmlns:a16="http://schemas.microsoft.com/office/drawing/2014/main" id="{474E2A71-EF53-F77D-4D35-7519C6AEC5C2}"/>
              </a:ext>
            </a:extLst>
          </p:cNvPr>
          <p:cNvGraphicFramePr>
            <a:graphicFrameLocks noGrp="1"/>
          </p:cNvGraphicFramePr>
          <p:nvPr>
            <p:extLst>
              <p:ext uri="{D42A27DB-BD31-4B8C-83A1-F6EECF244321}">
                <p14:modId xmlns:p14="http://schemas.microsoft.com/office/powerpoint/2010/main" val="2767100184"/>
              </p:ext>
            </p:extLst>
          </p:nvPr>
        </p:nvGraphicFramePr>
        <p:xfrm>
          <a:off x="710142" y="1613467"/>
          <a:ext cx="5172101" cy="4238912"/>
        </p:xfrm>
        <a:graphic>
          <a:graphicData uri="http://schemas.openxmlformats.org/drawingml/2006/table">
            <a:tbl>
              <a:tblPr firstRow="1" bandRow="1">
                <a:tableStyleId>{5C22544A-7EE6-4342-B048-85BDC9FD1C3A}</a:tableStyleId>
              </a:tblPr>
              <a:tblGrid>
                <a:gridCol w="2619401">
                  <a:extLst>
                    <a:ext uri="{9D8B030D-6E8A-4147-A177-3AD203B41FA5}">
                      <a16:colId xmlns:a16="http://schemas.microsoft.com/office/drawing/2014/main" val="1385735573"/>
                    </a:ext>
                  </a:extLst>
                </a:gridCol>
                <a:gridCol w="2552700">
                  <a:extLst>
                    <a:ext uri="{9D8B030D-6E8A-4147-A177-3AD203B41FA5}">
                      <a16:colId xmlns:a16="http://schemas.microsoft.com/office/drawing/2014/main" val="1827838937"/>
                    </a:ext>
                  </a:extLst>
                </a:gridCol>
              </a:tblGrid>
              <a:tr h="249692">
                <a:tc gridSpan="2">
                  <a:txBody>
                    <a:bodyPr/>
                    <a:lstStyle/>
                    <a:p>
                      <a:pPr algn="ctr"/>
                      <a:r>
                        <a:rPr lang="en-US" sz="1000">
                          <a:solidFill>
                            <a:schemeClr val="bg1"/>
                          </a:solidFill>
                        </a:rPr>
                        <a:t>Current HR Service Categories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Arial"/>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183437">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8634389"/>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195759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0508975"/>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4627305"/>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905696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143129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58458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3590797"/>
                  </a:ext>
                </a:extLst>
              </a:tr>
            </a:tbl>
          </a:graphicData>
        </a:graphic>
      </p:graphicFrame>
      <p:graphicFrame>
        <p:nvGraphicFramePr>
          <p:cNvPr id="19" name="Table 18">
            <a:extLst>
              <a:ext uri="{FF2B5EF4-FFF2-40B4-BE49-F238E27FC236}">
                <a16:creationId xmlns:a16="http://schemas.microsoft.com/office/drawing/2014/main" id="{259510EF-AA31-36C8-E8CB-58213E94E890}"/>
              </a:ext>
            </a:extLst>
          </p:cNvPr>
          <p:cNvGraphicFramePr>
            <a:graphicFrameLocks noGrp="1"/>
          </p:cNvGraphicFramePr>
          <p:nvPr>
            <p:extLst>
              <p:ext uri="{D42A27DB-BD31-4B8C-83A1-F6EECF244321}">
                <p14:modId xmlns:p14="http://schemas.microsoft.com/office/powerpoint/2010/main" val="543809186"/>
              </p:ext>
            </p:extLst>
          </p:nvPr>
        </p:nvGraphicFramePr>
        <p:xfrm>
          <a:off x="6309759" y="1613467"/>
          <a:ext cx="5172101" cy="4238912"/>
        </p:xfrm>
        <a:graphic>
          <a:graphicData uri="http://schemas.openxmlformats.org/drawingml/2006/table">
            <a:tbl>
              <a:tblPr firstRow="1" bandRow="1">
                <a:tableStyleId>{5C22544A-7EE6-4342-B048-85BDC9FD1C3A}</a:tableStyleId>
              </a:tblPr>
              <a:tblGrid>
                <a:gridCol w="2619401">
                  <a:extLst>
                    <a:ext uri="{9D8B030D-6E8A-4147-A177-3AD203B41FA5}">
                      <a16:colId xmlns:a16="http://schemas.microsoft.com/office/drawing/2014/main" val="1385735573"/>
                    </a:ext>
                  </a:extLst>
                </a:gridCol>
                <a:gridCol w="2552700">
                  <a:extLst>
                    <a:ext uri="{9D8B030D-6E8A-4147-A177-3AD203B41FA5}">
                      <a16:colId xmlns:a16="http://schemas.microsoft.com/office/drawing/2014/main" val="1827838937"/>
                    </a:ext>
                  </a:extLst>
                </a:gridCol>
              </a:tblGrid>
              <a:tr h="249692">
                <a:tc gridSpan="2">
                  <a:txBody>
                    <a:bodyPr/>
                    <a:lstStyle/>
                    <a:p>
                      <a:pPr algn="ctr"/>
                      <a:r>
                        <a:rPr lang="en-US" sz="1000">
                          <a:solidFill>
                            <a:schemeClr val="bg1"/>
                          </a:solidFill>
                        </a:rPr>
                        <a:t>Current HR Knowledge Categories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Arial"/>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6650856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183437">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88634389"/>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195759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40508975"/>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4627305"/>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905696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9143129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58458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3590797"/>
                  </a:ext>
                </a:extLst>
              </a:tr>
            </a:tbl>
          </a:graphicData>
        </a:graphic>
      </p:graphicFrame>
      <p:sp>
        <p:nvSpPr>
          <p:cNvPr id="20" name="Rectangle 19">
            <a:extLst>
              <a:ext uri="{FF2B5EF4-FFF2-40B4-BE49-F238E27FC236}">
                <a16:creationId xmlns:a16="http://schemas.microsoft.com/office/drawing/2014/main" id="{579159F7-02E3-C0C7-2C1A-5D3FA1AEF6F7}"/>
              </a:ext>
            </a:extLst>
          </p:cNvPr>
          <p:cNvSpPr/>
          <p:nvPr/>
        </p:nvSpPr>
        <p:spPr>
          <a:xfrm>
            <a:off x="203200" y="2467428"/>
            <a:ext cx="11636375" cy="1011609"/>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tx2"/>
                </a:solidFill>
              </a:rPr>
              <a:t>Send as part of pre-workshop data request // workshop pre-read. Ask client to complete this slide with relevant IT data.  Include client’s updated slide in the workshop presentation.</a:t>
            </a:r>
          </a:p>
        </p:txBody>
      </p:sp>
    </p:spTree>
    <p:extLst>
      <p:ext uri="{BB962C8B-B14F-4D97-AF65-F5344CB8AC3E}">
        <p14:creationId xmlns:p14="http://schemas.microsoft.com/office/powerpoint/2010/main" val="4279960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Taxonomy Exercise</a:t>
            </a:r>
          </a:p>
        </p:txBody>
      </p:sp>
      <p:graphicFrame>
        <p:nvGraphicFramePr>
          <p:cNvPr id="19" name="Table 10">
            <a:extLst>
              <a:ext uri="{FF2B5EF4-FFF2-40B4-BE49-F238E27FC236}">
                <a16:creationId xmlns:a16="http://schemas.microsoft.com/office/drawing/2014/main" id="{7D0CF9E2-E965-FBBB-4AE9-D873698024C5}"/>
              </a:ext>
            </a:extLst>
          </p:cNvPr>
          <p:cNvGraphicFramePr>
            <a:graphicFrameLocks noGrp="1"/>
          </p:cNvGraphicFramePr>
          <p:nvPr/>
        </p:nvGraphicFramePr>
        <p:xfrm>
          <a:off x="602259" y="1617326"/>
          <a:ext cx="5166798" cy="3901438"/>
        </p:xfrm>
        <a:graphic>
          <a:graphicData uri="http://schemas.openxmlformats.org/drawingml/2006/table">
            <a:tbl>
              <a:tblPr firstRow="1" bandRow="1">
                <a:tableStyleId>{5C22544A-7EE6-4342-B048-85BDC9FD1C3A}</a:tableStyleId>
              </a:tblPr>
              <a:tblGrid>
                <a:gridCol w="2583399">
                  <a:extLst>
                    <a:ext uri="{9D8B030D-6E8A-4147-A177-3AD203B41FA5}">
                      <a16:colId xmlns:a16="http://schemas.microsoft.com/office/drawing/2014/main" val="1385735573"/>
                    </a:ext>
                  </a:extLst>
                </a:gridCol>
                <a:gridCol w="2583399">
                  <a:extLst>
                    <a:ext uri="{9D8B030D-6E8A-4147-A177-3AD203B41FA5}">
                      <a16:colId xmlns:a16="http://schemas.microsoft.com/office/drawing/2014/main" val="1827838937"/>
                    </a:ext>
                  </a:extLst>
                </a:gridCol>
              </a:tblGrid>
              <a:tr h="249692">
                <a:tc>
                  <a:txBody>
                    <a:bodyPr/>
                    <a:lstStyle/>
                    <a:p>
                      <a:r>
                        <a:rPr lang="en-US" sz="1000">
                          <a:solidFill>
                            <a:schemeClr val="bg1"/>
                          </a:solidFill>
                        </a:rPr>
                        <a:t>Child topic 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6B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Child topic 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6B2"/>
                    </a:solidFill>
                  </a:tcPr>
                </a:tc>
                <a:extLst>
                  <a:ext uri="{0D108BD9-81ED-4DB2-BD59-A6C34878D82A}">
                    <a16:rowId xmlns:a16="http://schemas.microsoft.com/office/drawing/2014/main" val="2166508566"/>
                  </a:ext>
                </a:extLst>
              </a:tr>
              <a:tr h="249692">
                <a:tc>
                  <a:txBody>
                    <a:bodyPr/>
                    <a:lstStyle/>
                    <a:p>
                      <a:r>
                        <a:rPr lang="en-US" sz="1000"/>
                        <a:t>Me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9161917"/>
                  </a:ext>
                </a:extLst>
              </a:tr>
              <a:tr h="249692">
                <a:tc>
                  <a:txBody>
                    <a:bodyPr/>
                    <a:lstStyle/>
                    <a:p>
                      <a:r>
                        <a:rPr lang="en-US" sz="1000"/>
                        <a:t>Benefits &amp; Wellbeing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0265460"/>
                  </a:ext>
                </a:extLst>
              </a:tr>
              <a:tr h="405750">
                <a:tc>
                  <a:txBody>
                    <a:bodyPr/>
                    <a:lstStyle/>
                    <a:p>
                      <a:r>
                        <a:rPr lang="en-US" sz="1000"/>
                        <a:t>Recruiting, onboarding &amp; offboarding</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rowSpan="2">
                  <a:txBody>
                    <a:bodyPr/>
                    <a:lstStyle/>
                    <a:p>
                      <a:r>
                        <a:rPr lang="en-US" sz="1000"/>
                        <a:t>Career development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Transfer &amp; mobility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2387795"/>
                  </a:ext>
                </a:extLst>
              </a:tr>
              <a:tr h="249692">
                <a:tc vMerge="1">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Learning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3053515"/>
                  </a:ext>
                </a:extLst>
              </a:tr>
              <a:tr h="249692">
                <a:tc>
                  <a:txBody>
                    <a:bodyPr/>
                    <a:lstStyle/>
                    <a:p>
                      <a:r>
                        <a:rPr lang="en-US" sz="1000"/>
                        <a:t>Performance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Recognition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829431"/>
                  </a:ext>
                </a:extLst>
              </a:tr>
              <a:tr h="249692">
                <a:tc>
                  <a:txBody>
                    <a:bodyPr/>
                    <a:lstStyle/>
                    <a:p>
                      <a:r>
                        <a:rPr lang="en-US" sz="1000"/>
                        <a:t>Pay &amp; time off</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a:txBody>
                    <a:bodyPr/>
                    <a:lstStyle/>
                    <a:p>
                      <a:r>
                        <a:rPr lang="en-US" sz="1000"/>
                        <a:t>Employee &amp; labor relations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7933427"/>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507567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8811499"/>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714753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1032275"/>
                  </a:ext>
                </a:extLst>
              </a:tr>
            </a:tbl>
          </a:graphicData>
        </a:graphic>
      </p:graphicFrame>
      <p:sp>
        <p:nvSpPr>
          <p:cNvPr id="26" name="Rectangle 25">
            <a:extLst>
              <a:ext uri="{FF2B5EF4-FFF2-40B4-BE49-F238E27FC236}">
                <a16:creationId xmlns:a16="http://schemas.microsoft.com/office/drawing/2014/main" id="{027DF8A0-A58D-E34D-AA49-43F55CF49A33}"/>
              </a:ext>
            </a:extLst>
          </p:cNvPr>
          <p:cNvSpPr/>
          <p:nvPr/>
        </p:nvSpPr>
        <p:spPr>
          <a:xfrm>
            <a:off x="602261" y="1247820"/>
            <a:ext cx="5166796" cy="3695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300" b="1">
                <a:solidFill>
                  <a:schemeClr val="bg1"/>
                </a:solidFill>
              </a:rPr>
              <a:t>Topic: Managing life &amp; career</a:t>
            </a:r>
          </a:p>
        </p:txBody>
      </p:sp>
      <p:graphicFrame>
        <p:nvGraphicFramePr>
          <p:cNvPr id="2" name="Table 10">
            <a:extLst>
              <a:ext uri="{FF2B5EF4-FFF2-40B4-BE49-F238E27FC236}">
                <a16:creationId xmlns:a16="http://schemas.microsoft.com/office/drawing/2014/main" id="{B1416DD0-23F2-DDE3-1C57-18C4B3A4136D}"/>
              </a:ext>
            </a:extLst>
          </p:cNvPr>
          <p:cNvGraphicFramePr>
            <a:graphicFrameLocks noGrp="1"/>
          </p:cNvGraphicFramePr>
          <p:nvPr/>
        </p:nvGraphicFramePr>
        <p:xfrm>
          <a:off x="6422941" y="1617327"/>
          <a:ext cx="5166798" cy="3901437"/>
        </p:xfrm>
        <a:graphic>
          <a:graphicData uri="http://schemas.openxmlformats.org/drawingml/2006/table">
            <a:tbl>
              <a:tblPr firstRow="1" bandRow="1">
                <a:tableStyleId>{5C22544A-7EE6-4342-B048-85BDC9FD1C3A}</a:tableStyleId>
              </a:tblPr>
              <a:tblGrid>
                <a:gridCol w="2583399">
                  <a:extLst>
                    <a:ext uri="{9D8B030D-6E8A-4147-A177-3AD203B41FA5}">
                      <a16:colId xmlns:a16="http://schemas.microsoft.com/office/drawing/2014/main" val="1385735573"/>
                    </a:ext>
                  </a:extLst>
                </a:gridCol>
                <a:gridCol w="2583399">
                  <a:extLst>
                    <a:ext uri="{9D8B030D-6E8A-4147-A177-3AD203B41FA5}">
                      <a16:colId xmlns:a16="http://schemas.microsoft.com/office/drawing/2014/main" val="1827838937"/>
                    </a:ext>
                  </a:extLst>
                </a:gridCol>
              </a:tblGrid>
              <a:tr h="249692">
                <a:tc>
                  <a:txBody>
                    <a:bodyPr/>
                    <a:lstStyle/>
                    <a:p>
                      <a:r>
                        <a:rPr lang="en-US" sz="1000">
                          <a:solidFill>
                            <a:schemeClr val="bg1"/>
                          </a:solidFill>
                        </a:rPr>
                        <a:t>Child topic 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6B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a:ea typeface="+mn-ea"/>
                          <a:cs typeface="+mn-cs"/>
                        </a:rPr>
                        <a:t>Child topic 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66B2"/>
                    </a:solidFill>
                  </a:tcPr>
                </a:tc>
                <a:extLst>
                  <a:ext uri="{0D108BD9-81ED-4DB2-BD59-A6C34878D82A}">
                    <a16:rowId xmlns:a16="http://schemas.microsoft.com/office/drawing/2014/main" val="2166508566"/>
                  </a:ext>
                </a:extLst>
              </a:tr>
              <a:tr h="249692">
                <a:tc>
                  <a:txBody>
                    <a:bodyPr/>
                    <a:lstStyle/>
                    <a:p>
                      <a:r>
                        <a:rPr lang="en-US" sz="1000"/>
                        <a:t>Collaboration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Vendor &amp; project management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4451187"/>
                  </a:ext>
                </a:extLst>
              </a:tr>
              <a:tr h="249692">
                <a:tc rowSpan="3">
                  <a:txBody>
                    <a:bodyPr/>
                    <a:lstStyle/>
                    <a:p>
                      <a:r>
                        <a:rPr lang="en-US" sz="1000"/>
                        <a:t>Data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Worker data</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2387795"/>
                  </a:ext>
                </a:extLst>
              </a:tr>
              <a:tr h="249692">
                <a:tc vMerge="1">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Data Center</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46018992"/>
                  </a:ext>
                </a:extLst>
              </a:tr>
              <a:tr h="249692">
                <a:tc vMerge="1">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Reporting &amp; analytics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37507275"/>
                  </a:ext>
                </a:extLst>
              </a:tr>
              <a:tr h="4057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Legal </a:t>
                      </a:r>
                    </a:p>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8036162"/>
                  </a:ext>
                </a:extLst>
              </a:tr>
              <a:tr h="249692">
                <a:tc rowSpan="4">
                  <a:txBody>
                    <a:bodyPr/>
                    <a:lstStyle/>
                    <a:p>
                      <a:r>
                        <a:rPr lang="en-US" sz="1000"/>
                        <a:t>Technology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Hardware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8995448"/>
                  </a:ext>
                </a:extLst>
              </a:tr>
              <a:tr h="249692">
                <a:tc vMerge="1">
                  <a:txBody>
                    <a:bodyPr/>
                    <a:lstStyle/>
                    <a:p>
                      <a:endParaRPr lang="en-US"/>
                    </a:p>
                  </a:txBody>
                  <a:tcPr/>
                </a:tc>
                <a:tc>
                  <a:txBody>
                    <a:bodyPr/>
                    <a:lstStyle/>
                    <a:p>
                      <a:r>
                        <a:rPr lang="en-US" sz="1000"/>
                        <a:t>Software/Application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26910209"/>
                  </a:ext>
                </a:extLst>
              </a:tr>
              <a:tr h="249692">
                <a:tc vMerge="1">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Access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05761650"/>
                  </a:ext>
                </a:extLst>
              </a:tr>
              <a:tr h="249692">
                <a:tc vMerge="1">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a:t>Infrastructure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9796322"/>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507567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8811499"/>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7147536"/>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1032275"/>
                  </a:ext>
                </a:extLst>
              </a:tr>
              <a:tr h="249692">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5655680"/>
                  </a:ext>
                </a:extLst>
              </a:tr>
            </a:tbl>
          </a:graphicData>
        </a:graphic>
      </p:graphicFrame>
      <p:sp>
        <p:nvSpPr>
          <p:cNvPr id="5" name="Rectangle 4">
            <a:extLst>
              <a:ext uri="{FF2B5EF4-FFF2-40B4-BE49-F238E27FC236}">
                <a16:creationId xmlns:a16="http://schemas.microsoft.com/office/drawing/2014/main" id="{09A8050F-5A55-49AD-F194-96455A7DD244}"/>
              </a:ext>
            </a:extLst>
          </p:cNvPr>
          <p:cNvSpPr/>
          <p:nvPr/>
        </p:nvSpPr>
        <p:spPr>
          <a:xfrm>
            <a:off x="6422943" y="1247820"/>
            <a:ext cx="5166796" cy="3695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300" b="1">
                <a:solidFill>
                  <a:schemeClr val="bg1"/>
                </a:solidFill>
              </a:rPr>
              <a:t>Topic: Getting work done</a:t>
            </a:r>
          </a:p>
        </p:txBody>
      </p:sp>
      <p:grpSp>
        <p:nvGrpSpPr>
          <p:cNvPr id="4" name="Group 3">
            <a:extLst>
              <a:ext uri="{FF2B5EF4-FFF2-40B4-BE49-F238E27FC236}">
                <a16:creationId xmlns:a16="http://schemas.microsoft.com/office/drawing/2014/main" id="{1D162E78-3FDD-A5D7-11EC-4579D465211A}"/>
              </a:ext>
            </a:extLst>
          </p:cNvPr>
          <p:cNvGrpSpPr/>
          <p:nvPr/>
        </p:nvGrpSpPr>
        <p:grpSpPr>
          <a:xfrm>
            <a:off x="4314825" y="319468"/>
            <a:ext cx="8391481" cy="645732"/>
            <a:chOff x="-1860563" y="952042"/>
            <a:chExt cx="13677928" cy="645732"/>
          </a:xfrm>
        </p:grpSpPr>
        <p:sp>
          <p:nvSpPr>
            <p:cNvPr id="6" name="TextBox 5">
              <a:extLst>
                <a:ext uri="{FF2B5EF4-FFF2-40B4-BE49-F238E27FC236}">
                  <a16:creationId xmlns:a16="http://schemas.microsoft.com/office/drawing/2014/main" id="{AF58EFE4-10D3-2CD5-0832-EBC8539B58AD}"/>
                </a:ext>
              </a:extLst>
            </p:cNvPr>
            <p:cNvSpPr txBox="1"/>
            <p:nvPr/>
          </p:nvSpPr>
          <p:spPr>
            <a:xfrm>
              <a:off x="-1228006" y="1136193"/>
              <a:ext cx="13045371" cy="275653"/>
            </a:xfrm>
            <a:prstGeom prst="rect">
              <a:avLst/>
            </a:prstGeom>
            <a:noFill/>
            <a:ln>
              <a:noFill/>
            </a:ln>
          </p:spPr>
          <p:txBody>
            <a:bodyPr wrap="square">
              <a:spAutoFit/>
            </a:bodyPr>
            <a:lstStyle/>
            <a:p>
              <a:pPr marR="0" lvl="0">
                <a:lnSpc>
                  <a:spcPct val="107000"/>
                </a:lnSpc>
                <a:spcBef>
                  <a:spcPts val="0"/>
                </a:spcBef>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a:t>
              </a:r>
              <a:r>
                <a:rPr lang="en-US" sz="1200" b="1" kern="100">
                  <a:solidFill>
                    <a:schemeClr val="accent1"/>
                  </a:solidFill>
                  <a:ea typeface="Calibri" panose="020F0502020204030204" pitchFamily="34" charset="0"/>
                  <a:cs typeface="Times New Roman" panose="02020603050405020304" pitchFamily="18" charset="0"/>
                </a:rPr>
                <a:t>Fill out the ideal future state mega menu structure based on the previous 2 data exercises</a:t>
              </a:r>
              <a:endParaRPr lang="en-US" sz="1200" b="1" kern="100">
                <a:solidFill>
                  <a:schemeClr val="accent1"/>
                </a:solidFill>
                <a:effectLst/>
                <a:ea typeface="Calibri" panose="020F0502020204030204" pitchFamily="34" charset="0"/>
                <a:cs typeface="Times New Roman" panose="02020603050405020304" pitchFamily="18" charset="0"/>
              </a:endParaRPr>
            </a:p>
          </p:txBody>
        </p:sp>
        <p:pic>
          <p:nvPicPr>
            <p:cNvPr id="7" name="Graphic 6" descr="Lightbulb and gear outline">
              <a:extLst>
                <a:ext uri="{FF2B5EF4-FFF2-40B4-BE49-F238E27FC236}">
                  <a16:creationId xmlns:a16="http://schemas.microsoft.com/office/drawing/2014/main" id="{6BE36459-1ECA-F25C-50FB-AC9F612A80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748065" y="1077329"/>
              <a:ext cx="407560" cy="393379"/>
            </a:xfrm>
            <a:prstGeom prst="rect">
              <a:avLst/>
            </a:prstGeom>
          </p:spPr>
        </p:pic>
        <p:sp>
          <p:nvSpPr>
            <p:cNvPr id="8" name="Rectangle 7">
              <a:extLst>
                <a:ext uri="{FF2B5EF4-FFF2-40B4-BE49-F238E27FC236}">
                  <a16:creationId xmlns:a16="http://schemas.microsoft.com/office/drawing/2014/main" id="{34CBE69D-197D-E7D9-6AAD-28F404B960A7}"/>
                </a:ext>
              </a:extLst>
            </p:cNvPr>
            <p:cNvSpPr/>
            <p:nvPr/>
          </p:nvSpPr>
          <p:spPr>
            <a:xfrm>
              <a:off x="-1860563" y="952042"/>
              <a:ext cx="12622263" cy="645732"/>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spTree>
    <p:extLst>
      <p:ext uri="{BB962C8B-B14F-4D97-AF65-F5344CB8AC3E}">
        <p14:creationId xmlns:p14="http://schemas.microsoft.com/office/powerpoint/2010/main" val="662875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DC161D-475D-40EC-9BF2-429449C103E6}"/>
              </a:ext>
            </a:extLst>
          </p:cNvPr>
          <p:cNvSpPr>
            <a:spLocks noGrp="1"/>
          </p:cNvSpPr>
          <p:nvPr>
            <p:ph type="ctrTitle"/>
          </p:nvPr>
        </p:nvSpPr>
        <p:spPr/>
        <p:txBody>
          <a:bodyPr/>
          <a:lstStyle/>
          <a:p>
            <a:r>
              <a:rPr lang="en-GB"/>
              <a:t>Connected Content &amp; Roles</a:t>
            </a:r>
          </a:p>
        </p:txBody>
      </p:sp>
    </p:spTree>
    <p:extLst>
      <p:ext uri="{BB962C8B-B14F-4D97-AF65-F5344CB8AC3E}">
        <p14:creationId xmlns:p14="http://schemas.microsoft.com/office/powerpoint/2010/main" val="734256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Connecting content to Topics</a:t>
            </a:r>
          </a:p>
        </p:txBody>
      </p:sp>
      <p:sp>
        <p:nvSpPr>
          <p:cNvPr id="28" name="Text Placeholder 9">
            <a:extLst>
              <a:ext uri="{FF2B5EF4-FFF2-40B4-BE49-F238E27FC236}">
                <a16:creationId xmlns:a16="http://schemas.microsoft.com/office/drawing/2014/main" id="{0483D7FB-B694-B9D9-9908-22F46152B098}"/>
              </a:ext>
            </a:extLst>
          </p:cNvPr>
          <p:cNvSpPr txBox="1">
            <a:spLocks/>
          </p:cNvSpPr>
          <p:nvPr/>
        </p:nvSpPr>
        <p:spPr>
          <a:xfrm>
            <a:off x="995363" y="983506"/>
            <a:ext cx="10406199" cy="307777"/>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sz="1400"/>
              <a:t>Connecting content such as </a:t>
            </a:r>
            <a:r>
              <a:rPr lang="en-US" sz="1400">
                <a:highlight>
                  <a:srgbClr val="FFFF00"/>
                </a:highlight>
              </a:rPr>
              <a:t>CLIENT’S</a:t>
            </a:r>
            <a:r>
              <a:rPr lang="en-US" sz="1400"/>
              <a:t> service catalog items and knowledge articles to taxonomy topics will allow users to navigate and find content quicker while on the unified portal. </a:t>
            </a:r>
          </a:p>
        </p:txBody>
      </p:sp>
      <p:sp>
        <p:nvSpPr>
          <p:cNvPr id="5" name="Text Placeholder 9">
            <a:extLst>
              <a:ext uri="{FF2B5EF4-FFF2-40B4-BE49-F238E27FC236}">
                <a16:creationId xmlns:a16="http://schemas.microsoft.com/office/drawing/2014/main" id="{1DF1FA78-46AF-4EC5-CCAD-47DCBA29D737}"/>
              </a:ext>
            </a:extLst>
          </p:cNvPr>
          <p:cNvSpPr txBox="1">
            <a:spLocks/>
          </p:cNvSpPr>
          <p:nvPr/>
        </p:nvSpPr>
        <p:spPr>
          <a:xfrm>
            <a:off x="725556" y="1847804"/>
            <a:ext cx="4441248" cy="844308"/>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85750" indent="-285750">
              <a:buFont typeface="Arial" panose="020B0604020202020204" pitchFamily="34" charset="0"/>
              <a:buChar char="•"/>
            </a:pPr>
            <a:r>
              <a:rPr lang="en-US" b="0">
                <a:solidFill>
                  <a:schemeClr val="tx1"/>
                </a:solidFill>
              </a:rPr>
              <a:t>Service catalog items, knowledge articles, quick links, published content are considered content within Employee Center</a:t>
            </a:r>
          </a:p>
          <a:p>
            <a:pPr marL="285750" indent="-285750">
              <a:buFont typeface="Arial" panose="020B0604020202020204" pitchFamily="34" charset="0"/>
              <a:buChar char="•"/>
            </a:pPr>
            <a:r>
              <a:rPr lang="en-US" b="0">
                <a:solidFill>
                  <a:schemeClr val="tx1"/>
                </a:solidFill>
              </a:rPr>
              <a:t>Each content available to user should be mapped to a topic/child topic</a:t>
            </a:r>
          </a:p>
          <a:p>
            <a:pPr marL="285750" indent="-285750">
              <a:buFont typeface="Arial" panose="020B0604020202020204" pitchFamily="34" charset="0"/>
              <a:buChar char="•"/>
            </a:pPr>
            <a:r>
              <a:rPr lang="en-US" b="0">
                <a:solidFill>
                  <a:schemeClr val="tx1"/>
                </a:solidFill>
              </a:rPr>
              <a:t>Content not mapped to a topic will show when user searches</a:t>
            </a:r>
          </a:p>
          <a:p>
            <a:pPr marL="285750" indent="-285750">
              <a:buFont typeface="Arial" panose="020B0604020202020204" pitchFamily="34" charset="0"/>
              <a:buChar char="•"/>
            </a:pPr>
            <a:r>
              <a:rPr lang="en-US" b="0">
                <a:solidFill>
                  <a:schemeClr val="tx1"/>
                </a:solidFill>
              </a:rPr>
              <a:t>Individual content can be mapped at the topic or child topic level</a:t>
            </a:r>
          </a:p>
          <a:p>
            <a:pPr marL="285750" indent="-285750">
              <a:buFont typeface="Arial" panose="020B0604020202020204" pitchFamily="34" charset="0"/>
              <a:buChar char="•"/>
            </a:pPr>
            <a:r>
              <a:rPr lang="en-US" b="0">
                <a:solidFill>
                  <a:schemeClr val="tx1"/>
                </a:solidFill>
              </a:rPr>
              <a:t>One content can be mapped to multiple topics if needed</a:t>
            </a:r>
          </a:p>
        </p:txBody>
      </p:sp>
      <p:grpSp>
        <p:nvGrpSpPr>
          <p:cNvPr id="6" name="Group 5">
            <a:extLst>
              <a:ext uri="{FF2B5EF4-FFF2-40B4-BE49-F238E27FC236}">
                <a16:creationId xmlns:a16="http://schemas.microsoft.com/office/drawing/2014/main" id="{24F7F7D9-F277-C077-FED4-2CD5D94BE9CE}"/>
              </a:ext>
            </a:extLst>
          </p:cNvPr>
          <p:cNvGrpSpPr/>
          <p:nvPr/>
        </p:nvGrpSpPr>
        <p:grpSpPr>
          <a:xfrm>
            <a:off x="610054" y="1876679"/>
            <a:ext cx="286251" cy="286251"/>
            <a:chOff x="1104900" y="2826224"/>
            <a:chExt cx="381000" cy="381000"/>
          </a:xfrm>
        </p:grpSpPr>
        <p:sp>
          <p:nvSpPr>
            <p:cNvPr id="7" name="Oval 6">
              <a:extLst>
                <a:ext uri="{FF2B5EF4-FFF2-40B4-BE49-F238E27FC236}">
                  <a16:creationId xmlns:a16="http://schemas.microsoft.com/office/drawing/2014/main" id="{3A06558C-AB1B-A1D6-1284-4F379CA025D6}"/>
                </a:ext>
              </a:extLst>
            </p:cNvPr>
            <p:cNvSpPr/>
            <p:nvPr/>
          </p:nvSpPr>
          <p:spPr>
            <a:xfrm>
              <a:off x="1104900" y="2826224"/>
              <a:ext cx="381000" cy="38100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a:solidFill>
                  <a:schemeClr val="accent4"/>
                </a:solidFill>
                <a:latin typeface="Univers Light"/>
              </a:endParaRPr>
            </a:p>
          </p:txBody>
        </p:sp>
        <p:sp>
          <p:nvSpPr>
            <p:cNvPr id="8" name="Graphic 40">
              <a:extLst>
                <a:ext uri="{FF2B5EF4-FFF2-40B4-BE49-F238E27FC236}">
                  <a16:creationId xmlns:a16="http://schemas.microsoft.com/office/drawing/2014/main" id="{58245F78-C91C-7304-599F-406E1B7746E5}"/>
                </a:ext>
              </a:extLst>
            </p:cNvPr>
            <p:cNvSpPr/>
            <p:nvPr/>
          </p:nvSpPr>
          <p:spPr>
            <a:xfrm>
              <a:off x="1154144" y="2873846"/>
              <a:ext cx="282511" cy="285750"/>
            </a:xfrm>
            <a:custGeom>
              <a:avLst/>
              <a:gdLst>
                <a:gd name="connsiteX0" fmla="*/ 139637 w 282511"/>
                <a:gd name="connsiteY0" fmla="*/ 0 h 285750"/>
                <a:gd name="connsiteX1" fmla="*/ 0 w 282511"/>
                <a:gd name="connsiteY1" fmla="*/ 112681 h 285750"/>
                <a:gd name="connsiteX2" fmla="*/ 161544 w 282511"/>
                <a:gd name="connsiteY2" fmla="*/ 112681 h 285750"/>
                <a:gd name="connsiteX3" fmla="*/ 161544 w 282511"/>
                <a:gd name="connsiteY3" fmla="*/ 66580 h 285750"/>
                <a:gd name="connsiteX4" fmla="*/ 237839 w 282511"/>
                <a:gd name="connsiteY4" fmla="*/ 142875 h 285750"/>
                <a:gd name="connsiteX5" fmla="*/ 161544 w 282511"/>
                <a:gd name="connsiteY5" fmla="*/ 219170 h 285750"/>
                <a:gd name="connsiteX6" fmla="*/ 161544 w 282511"/>
                <a:gd name="connsiteY6" fmla="*/ 173069 h 285750"/>
                <a:gd name="connsiteX7" fmla="*/ 0 w 282511"/>
                <a:gd name="connsiteY7" fmla="*/ 173069 h 285750"/>
                <a:gd name="connsiteX8" fmla="*/ 139637 w 282511"/>
                <a:gd name="connsiteY8" fmla="*/ 285750 h 285750"/>
                <a:gd name="connsiteX9" fmla="*/ 282512 w 282511"/>
                <a:gd name="connsiteY9" fmla="*/ 142875 h 285750"/>
                <a:gd name="connsiteX10" fmla="*/ 139637 w 282511"/>
                <a:gd name="connsiteY1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11" h="285750">
                  <a:moveTo>
                    <a:pt x="139637" y="0"/>
                  </a:moveTo>
                  <a:cubicBezTo>
                    <a:pt x="71057" y="0"/>
                    <a:pt x="13907" y="48292"/>
                    <a:pt x="0" y="112681"/>
                  </a:cubicBezTo>
                  <a:lnTo>
                    <a:pt x="161544" y="112681"/>
                  </a:lnTo>
                  <a:lnTo>
                    <a:pt x="161544" y="66580"/>
                  </a:lnTo>
                  <a:lnTo>
                    <a:pt x="237839" y="142875"/>
                  </a:lnTo>
                  <a:lnTo>
                    <a:pt x="161544" y="219170"/>
                  </a:lnTo>
                  <a:lnTo>
                    <a:pt x="161544" y="173069"/>
                  </a:lnTo>
                  <a:lnTo>
                    <a:pt x="0" y="173069"/>
                  </a:lnTo>
                  <a:cubicBezTo>
                    <a:pt x="13907" y="237458"/>
                    <a:pt x="71057" y="285750"/>
                    <a:pt x="139637" y="285750"/>
                  </a:cubicBezTo>
                  <a:cubicBezTo>
                    <a:pt x="218504" y="285750"/>
                    <a:pt x="282512" y="221742"/>
                    <a:pt x="282512" y="142875"/>
                  </a:cubicBezTo>
                  <a:cubicBezTo>
                    <a:pt x="282512" y="64008"/>
                    <a:pt x="218504" y="0"/>
                    <a:pt x="139637" y="0"/>
                  </a:cubicBezTo>
                  <a:close/>
                </a:path>
              </a:pathLst>
            </a:custGeom>
            <a:solidFill>
              <a:schemeClr val="bg1"/>
            </a:solidFill>
            <a:ln w="9525" cap="flat">
              <a:noFill/>
              <a:prstDash val="solid"/>
              <a:miter/>
            </a:ln>
          </p:spPr>
          <p:txBody>
            <a:bodyPr rtlCol="0" anchor="ctr"/>
            <a:lstStyle/>
            <a:p>
              <a:endParaRPr lang="en-US">
                <a:solidFill>
                  <a:schemeClr val="accent4"/>
                </a:solidFill>
                <a:latin typeface="Univers Light"/>
              </a:endParaRPr>
            </a:p>
          </p:txBody>
        </p:sp>
      </p:grpSp>
      <p:grpSp>
        <p:nvGrpSpPr>
          <p:cNvPr id="71" name="Group 70">
            <a:extLst>
              <a:ext uri="{FF2B5EF4-FFF2-40B4-BE49-F238E27FC236}">
                <a16:creationId xmlns:a16="http://schemas.microsoft.com/office/drawing/2014/main" id="{7915ED9A-C70A-6398-2ED2-497968C131B8}"/>
              </a:ext>
            </a:extLst>
          </p:cNvPr>
          <p:cNvGrpSpPr/>
          <p:nvPr/>
        </p:nvGrpSpPr>
        <p:grpSpPr>
          <a:xfrm>
            <a:off x="610054" y="2706853"/>
            <a:ext cx="286251" cy="286251"/>
            <a:chOff x="1104900" y="2826224"/>
            <a:chExt cx="381000" cy="381000"/>
          </a:xfrm>
        </p:grpSpPr>
        <p:sp>
          <p:nvSpPr>
            <p:cNvPr id="72" name="Oval 71">
              <a:extLst>
                <a:ext uri="{FF2B5EF4-FFF2-40B4-BE49-F238E27FC236}">
                  <a16:creationId xmlns:a16="http://schemas.microsoft.com/office/drawing/2014/main" id="{3AD1F02F-AF5E-1DDB-4AA2-77C4C812C42C}"/>
                </a:ext>
              </a:extLst>
            </p:cNvPr>
            <p:cNvSpPr/>
            <p:nvPr/>
          </p:nvSpPr>
          <p:spPr>
            <a:xfrm>
              <a:off x="1104900" y="2826224"/>
              <a:ext cx="381000" cy="38100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a:solidFill>
                  <a:schemeClr val="accent4"/>
                </a:solidFill>
                <a:latin typeface="Univers Light"/>
              </a:endParaRPr>
            </a:p>
          </p:txBody>
        </p:sp>
        <p:sp>
          <p:nvSpPr>
            <p:cNvPr id="73" name="Graphic 40">
              <a:extLst>
                <a:ext uri="{FF2B5EF4-FFF2-40B4-BE49-F238E27FC236}">
                  <a16:creationId xmlns:a16="http://schemas.microsoft.com/office/drawing/2014/main" id="{65F687BA-3BBF-119F-6A12-2956A7BBD856}"/>
                </a:ext>
              </a:extLst>
            </p:cNvPr>
            <p:cNvSpPr/>
            <p:nvPr/>
          </p:nvSpPr>
          <p:spPr>
            <a:xfrm>
              <a:off x="1154144" y="2873846"/>
              <a:ext cx="282511" cy="285750"/>
            </a:xfrm>
            <a:custGeom>
              <a:avLst/>
              <a:gdLst>
                <a:gd name="connsiteX0" fmla="*/ 139637 w 282511"/>
                <a:gd name="connsiteY0" fmla="*/ 0 h 285750"/>
                <a:gd name="connsiteX1" fmla="*/ 0 w 282511"/>
                <a:gd name="connsiteY1" fmla="*/ 112681 h 285750"/>
                <a:gd name="connsiteX2" fmla="*/ 161544 w 282511"/>
                <a:gd name="connsiteY2" fmla="*/ 112681 h 285750"/>
                <a:gd name="connsiteX3" fmla="*/ 161544 w 282511"/>
                <a:gd name="connsiteY3" fmla="*/ 66580 h 285750"/>
                <a:gd name="connsiteX4" fmla="*/ 237839 w 282511"/>
                <a:gd name="connsiteY4" fmla="*/ 142875 h 285750"/>
                <a:gd name="connsiteX5" fmla="*/ 161544 w 282511"/>
                <a:gd name="connsiteY5" fmla="*/ 219170 h 285750"/>
                <a:gd name="connsiteX6" fmla="*/ 161544 w 282511"/>
                <a:gd name="connsiteY6" fmla="*/ 173069 h 285750"/>
                <a:gd name="connsiteX7" fmla="*/ 0 w 282511"/>
                <a:gd name="connsiteY7" fmla="*/ 173069 h 285750"/>
                <a:gd name="connsiteX8" fmla="*/ 139637 w 282511"/>
                <a:gd name="connsiteY8" fmla="*/ 285750 h 285750"/>
                <a:gd name="connsiteX9" fmla="*/ 282512 w 282511"/>
                <a:gd name="connsiteY9" fmla="*/ 142875 h 285750"/>
                <a:gd name="connsiteX10" fmla="*/ 139637 w 282511"/>
                <a:gd name="connsiteY1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11" h="285750">
                  <a:moveTo>
                    <a:pt x="139637" y="0"/>
                  </a:moveTo>
                  <a:cubicBezTo>
                    <a:pt x="71057" y="0"/>
                    <a:pt x="13907" y="48292"/>
                    <a:pt x="0" y="112681"/>
                  </a:cubicBezTo>
                  <a:lnTo>
                    <a:pt x="161544" y="112681"/>
                  </a:lnTo>
                  <a:lnTo>
                    <a:pt x="161544" y="66580"/>
                  </a:lnTo>
                  <a:lnTo>
                    <a:pt x="237839" y="142875"/>
                  </a:lnTo>
                  <a:lnTo>
                    <a:pt x="161544" y="219170"/>
                  </a:lnTo>
                  <a:lnTo>
                    <a:pt x="161544" y="173069"/>
                  </a:lnTo>
                  <a:lnTo>
                    <a:pt x="0" y="173069"/>
                  </a:lnTo>
                  <a:cubicBezTo>
                    <a:pt x="13907" y="237458"/>
                    <a:pt x="71057" y="285750"/>
                    <a:pt x="139637" y="285750"/>
                  </a:cubicBezTo>
                  <a:cubicBezTo>
                    <a:pt x="218504" y="285750"/>
                    <a:pt x="282512" y="221742"/>
                    <a:pt x="282512" y="142875"/>
                  </a:cubicBezTo>
                  <a:cubicBezTo>
                    <a:pt x="282512" y="64008"/>
                    <a:pt x="218504" y="0"/>
                    <a:pt x="139637" y="0"/>
                  </a:cubicBezTo>
                  <a:close/>
                </a:path>
              </a:pathLst>
            </a:custGeom>
            <a:solidFill>
              <a:schemeClr val="bg1"/>
            </a:solidFill>
            <a:ln w="9525" cap="flat">
              <a:noFill/>
              <a:prstDash val="solid"/>
              <a:miter/>
            </a:ln>
          </p:spPr>
          <p:txBody>
            <a:bodyPr rtlCol="0" anchor="ctr"/>
            <a:lstStyle/>
            <a:p>
              <a:endParaRPr lang="en-US">
                <a:solidFill>
                  <a:schemeClr val="accent4"/>
                </a:solidFill>
                <a:latin typeface="Univers Light"/>
              </a:endParaRPr>
            </a:p>
          </p:txBody>
        </p:sp>
      </p:grpSp>
      <p:grpSp>
        <p:nvGrpSpPr>
          <p:cNvPr id="74" name="Group 73">
            <a:extLst>
              <a:ext uri="{FF2B5EF4-FFF2-40B4-BE49-F238E27FC236}">
                <a16:creationId xmlns:a16="http://schemas.microsoft.com/office/drawing/2014/main" id="{9EDF9AE1-3836-4F04-FCD8-461F2713E88D}"/>
              </a:ext>
            </a:extLst>
          </p:cNvPr>
          <p:cNvGrpSpPr/>
          <p:nvPr/>
        </p:nvGrpSpPr>
        <p:grpSpPr>
          <a:xfrm>
            <a:off x="610054" y="3277145"/>
            <a:ext cx="286251" cy="286251"/>
            <a:chOff x="1104900" y="2826224"/>
            <a:chExt cx="381000" cy="381000"/>
          </a:xfrm>
        </p:grpSpPr>
        <p:sp>
          <p:nvSpPr>
            <p:cNvPr id="75" name="Oval 74">
              <a:extLst>
                <a:ext uri="{FF2B5EF4-FFF2-40B4-BE49-F238E27FC236}">
                  <a16:creationId xmlns:a16="http://schemas.microsoft.com/office/drawing/2014/main" id="{50D40510-E9D5-4C6D-F7A2-62F9B83205AF}"/>
                </a:ext>
              </a:extLst>
            </p:cNvPr>
            <p:cNvSpPr/>
            <p:nvPr/>
          </p:nvSpPr>
          <p:spPr>
            <a:xfrm>
              <a:off x="1104900" y="2826224"/>
              <a:ext cx="381000" cy="38100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a:solidFill>
                  <a:schemeClr val="accent4"/>
                </a:solidFill>
                <a:latin typeface="Univers Light"/>
              </a:endParaRPr>
            </a:p>
          </p:txBody>
        </p:sp>
        <p:sp>
          <p:nvSpPr>
            <p:cNvPr id="76" name="Graphic 40">
              <a:extLst>
                <a:ext uri="{FF2B5EF4-FFF2-40B4-BE49-F238E27FC236}">
                  <a16:creationId xmlns:a16="http://schemas.microsoft.com/office/drawing/2014/main" id="{0722D51C-C66B-AC19-21ED-1AECC514D6B9}"/>
                </a:ext>
              </a:extLst>
            </p:cNvPr>
            <p:cNvSpPr/>
            <p:nvPr/>
          </p:nvSpPr>
          <p:spPr>
            <a:xfrm>
              <a:off x="1154144" y="2873846"/>
              <a:ext cx="282511" cy="285750"/>
            </a:xfrm>
            <a:custGeom>
              <a:avLst/>
              <a:gdLst>
                <a:gd name="connsiteX0" fmla="*/ 139637 w 282511"/>
                <a:gd name="connsiteY0" fmla="*/ 0 h 285750"/>
                <a:gd name="connsiteX1" fmla="*/ 0 w 282511"/>
                <a:gd name="connsiteY1" fmla="*/ 112681 h 285750"/>
                <a:gd name="connsiteX2" fmla="*/ 161544 w 282511"/>
                <a:gd name="connsiteY2" fmla="*/ 112681 h 285750"/>
                <a:gd name="connsiteX3" fmla="*/ 161544 w 282511"/>
                <a:gd name="connsiteY3" fmla="*/ 66580 h 285750"/>
                <a:gd name="connsiteX4" fmla="*/ 237839 w 282511"/>
                <a:gd name="connsiteY4" fmla="*/ 142875 h 285750"/>
                <a:gd name="connsiteX5" fmla="*/ 161544 w 282511"/>
                <a:gd name="connsiteY5" fmla="*/ 219170 h 285750"/>
                <a:gd name="connsiteX6" fmla="*/ 161544 w 282511"/>
                <a:gd name="connsiteY6" fmla="*/ 173069 h 285750"/>
                <a:gd name="connsiteX7" fmla="*/ 0 w 282511"/>
                <a:gd name="connsiteY7" fmla="*/ 173069 h 285750"/>
                <a:gd name="connsiteX8" fmla="*/ 139637 w 282511"/>
                <a:gd name="connsiteY8" fmla="*/ 285750 h 285750"/>
                <a:gd name="connsiteX9" fmla="*/ 282512 w 282511"/>
                <a:gd name="connsiteY9" fmla="*/ 142875 h 285750"/>
                <a:gd name="connsiteX10" fmla="*/ 139637 w 282511"/>
                <a:gd name="connsiteY1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11" h="285750">
                  <a:moveTo>
                    <a:pt x="139637" y="0"/>
                  </a:moveTo>
                  <a:cubicBezTo>
                    <a:pt x="71057" y="0"/>
                    <a:pt x="13907" y="48292"/>
                    <a:pt x="0" y="112681"/>
                  </a:cubicBezTo>
                  <a:lnTo>
                    <a:pt x="161544" y="112681"/>
                  </a:lnTo>
                  <a:lnTo>
                    <a:pt x="161544" y="66580"/>
                  </a:lnTo>
                  <a:lnTo>
                    <a:pt x="237839" y="142875"/>
                  </a:lnTo>
                  <a:lnTo>
                    <a:pt x="161544" y="219170"/>
                  </a:lnTo>
                  <a:lnTo>
                    <a:pt x="161544" y="173069"/>
                  </a:lnTo>
                  <a:lnTo>
                    <a:pt x="0" y="173069"/>
                  </a:lnTo>
                  <a:cubicBezTo>
                    <a:pt x="13907" y="237458"/>
                    <a:pt x="71057" y="285750"/>
                    <a:pt x="139637" y="285750"/>
                  </a:cubicBezTo>
                  <a:cubicBezTo>
                    <a:pt x="218504" y="285750"/>
                    <a:pt x="282512" y="221742"/>
                    <a:pt x="282512" y="142875"/>
                  </a:cubicBezTo>
                  <a:cubicBezTo>
                    <a:pt x="282512" y="64008"/>
                    <a:pt x="218504" y="0"/>
                    <a:pt x="139637" y="0"/>
                  </a:cubicBezTo>
                  <a:close/>
                </a:path>
              </a:pathLst>
            </a:custGeom>
            <a:solidFill>
              <a:schemeClr val="bg1"/>
            </a:solidFill>
            <a:ln w="9525" cap="flat">
              <a:noFill/>
              <a:prstDash val="solid"/>
              <a:miter/>
            </a:ln>
          </p:spPr>
          <p:txBody>
            <a:bodyPr rtlCol="0" anchor="ctr"/>
            <a:lstStyle/>
            <a:p>
              <a:endParaRPr lang="en-US">
                <a:solidFill>
                  <a:schemeClr val="accent4"/>
                </a:solidFill>
                <a:latin typeface="Univers Light"/>
              </a:endParaRPr>
            </a:p>
          </p:txBody>
        </p:sp>
      </p:grpSp>
      <p:grpSp>
        <p:nvGrpSpPr>
          <p:cNvPr id="77" name="Group 76">
            <a:extLst>
              <a:ext uri="{FF2B5EF4-FFF2-40B4-BE49-F238E27FC236}">
                <a16:creationId xmlns:a16="http://schemas.microsoft.com/office/drawing/2014/main" id="{44BDF71B-89F3-3C60-5AD8-CF5C422BCD89}"/>
              </a:ext>
            </a:extLst>
          </p:cNvPr>
          <p:cNvGrpSpPr/>
          <p:nvPr/>
        </p:nvGrpSpPr>
        <p:grpSpPr>
          <a:xfrm>
            <a:off x="610054" y="3837811"/>
            <a:ext cx="286251" cy="286251"/>
            <a:chOff x="1104900" y="2826224"/>
            <a:chExt cx="381000" cy="381000"/>
          </a:xfrm>
        </p:grpSpPr>
        <p:sp>
          <p:nvSpPr>
            <p:cNvPr id="78" name="Oval 77">
              <a:extLst>
                <a:ext uri="{FF2B5EF4-FFF2-40B4-BE49-F238E27FC236}">
                  <a16:creationId xmlns:a16="http://schemas.microsoft.com/office/drawing/2014/main" id="{45E23D0E-748B-B7A0-6D2B-3ECCDCDB5A78}"/>
                </a:ext>
              </a:extLst>
            </p:cNvPr>
            <p:cNvSpPr/>
            <p:nvPr/>
          </p:nvSpPr>
          <p:spPr>
            <a:xfrm>
              <a:off x="1104900" y="2826224"/>
              <a:ext cx="381000" cy="38100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a:solidFill>
                  <a:schemeClr val="accent4"/>
                </a:solidFill>
                <a:latin typeface="Univers Light"/>
              </a:endParaRPr>
            </a:p>
          </p:txBody>
        </p:sp>
        <p:sp>
          <p:nvSpPr>
            <p:cNvPr id="79" name="Graphic 40">
              <a:extLst>
                <a:ext uri="{FF2B5EF4-FFF2-40B4-BE49-F238E27FC236}">
                  <a16:creationId xmlns:a16="http://schemas.microsoft.com/office/drawing/2014/main" id="{0E9C2C5B-A3D5-B8E5-18F7-4EAF44805846}"/>
                </a:ext>
              </a:extLst>
            </p:cNvPr>
            <p:cNvSpPr/>
            <p:nvPr/>
          </p:nvSpPr>
          <p:spPr>
            <a:xfrm>
              <a:off x="1154144" y="2873846"/>
              <a:ext cx="282511" cy="285750"/>
            </a:xfrm>
            <a:custGeom>
              <a:avLst/>
              <a:gdLst>
                <a:gd name="connsiteX0" fmla="*/ 139637 w 282511"/>
                <a:gd name="connsiteY0" fmla="*/ 0 h 285750"/>
                <a:gd name="connsiteX1" fmla="*/ 0 w 282511"/>
                <a:gd name="connsiteY1" fmla="*/ 112681 h 285750"/>
                <a:gd name="connsiteX2" fmla="*/ 161544 w 282511"/>
                <a:gd name="connsiteY2" fmla="*/ 112681 h 285750"/>
                <a:gd name="connsiteX3" fmla="*/ 161544 w 282511"/>
                <a:gd name="connsiteY3" fmla="*/ 66580 h 285750"/>
                <a:gd name="connsiteX4" fmla="*/ 237839 w 282511"/>
                <a:gd name="connsiteY4" fmla="*/ 142875 h 285750"/>
                <a:gd name="connsiteX5" fmla="*/ 161544 w 282511"/>
                <a:gd name="connsiteY5" fmla="*/ 219170 h 285750"/>
                <a:gd name="connsiteX6" fmla="*/ 161544 w 282511"/>
                <a:gd name="connsiteY6" fmla="*/ 173069 h 285750"/>
                <a:gd name="connsiteX7" fmla="*/ 0 w 282511"/>
                <a:gd name="connsiteY7" fmla="*/ 173069 h 285750"/>
                <a:gd name="connsiteX8" fmla="*/ 139637 w 282511"/>
                <a:gd name="connsiteY8" fmla="*/ 285750 h 285750"/>
                <a:gd name="connsiteX9" fmla="*/ 282512 w 282511"/>
                <a:gd name="connsiteY9" fmla="*/ 142875 h 285750"/>
                <a:gd name="connsiteX10" fmla="*/ 139637 w 282511"/>
                <a:gd name="connsiteY1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11" h="285750">
                  <a:moveTo>
                    <a:pt x="139637" y="0"/>
                  </a:moveTo>
                  <a:cubicBezTo>
                    <a:pt x="71057" y="0"/>
                    <a:pt x="13907" y="48292"/>
                    <a:pt x="0" y="112681"/>
                  </a:cubicBezTo>
                  <a:lnTo>
                    <a:pt x="161544" y="112681"/>
                  </a:lnTo>
                  <a:lnTo>
                    <a:pt x="161544" y="66580"/>
                  </a:lnTo>
                  <a:lnTo>
                    <a:pt x="237839" y="142875"/>
                  </a:lnTo>
                  <a:lnTo>
                    <a:pt x="161544" y="219170"/>
                  </a:lnTo>
                  <a:lnTo>
                    <a:pt x="161544" y="173069"/>
                  </a:lnTo>
                  <a:lnTo>
                    <a:pt x="0" y="173069"/>
                  </a:lnTo>
                  <a:cubicBezTo>
                    <a:pt x="13907" y="237458"/>
                    <a:pt x="71057" y="285750"/>
                    <a:pt x="139637" y="285750"/>
                  </a:cubicBezTo>
                  <a:cubicBezTo>
                    <a:pt x="218504" y="285750"/>
                    <a:pt x="282512" y="221742"/>
                    <a:pt x="282512" y="142875"/>
                  </a:cubicBezTo>
                  <a:cubicBezTo>
                    <a:pt x="282512" y="64008"/>
                    <a:pt x="218504" y="0"/>
                    <a:pt x="139637" y="0"/>
                  </a:cubicBezTo>
                  <a:close/>
                </a:path>
              </a:pathLst>
            </a:custGeom>
            <a:solidFill>
              <a:schemeClr val="bg1"/>
            </a:solidFill>
            <a:ln w="9525" cap="flat">
              <a:noFill/>
              <a:prstDash val="solid"/>
              <a:miter/>
            </a:ln>
          </p:spPr>
          <p:txBody>
            <a:bodyPr rtlCol="0" anchor="ctr"/>
            <a:lstStyle/>
            <a:p>
              <a:endParaRPr lang="en-US">
                <a:solidFill>
                  <a:schemeClr val="accent4"/>
                </a:solidFill>
                <a:latin typeface="Univers Light"/>
              </a:endParaRPr>
            </a:p>
          </p:txBody>
        </p:sp>
      </p:grpSp>
      <p:sp>
        <p:nvSpPr>
          <p:cNvPr id="80" name="Text Placeholder 9">
            <a:extLst>
              <a:ext uri="{FF2B5EF4-FFF2-40B4-BE49-F238E27FC236}">
                <a16:creationId xmlns:a16="http://schemas.microsoft.com/office/drawing/2014/main" id="{CBC2D7C2-7C2A-160C-34BA-D111FA552240}"/>
              </a:ext>
            </a:extLst>
          </p:cNvPr>
          <p:cNvSpPr txBox="1">
            <a:spLocks/>
          </p:cNvSpPr>
          <p:nvPr/>
        </p:nvSpPr>
        <p:spPr>
          <a:xfrm>
            <a:off x="995363" y="5538942"/>
            <a:ext cx="10406199" cy="307777"/>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lgn="ctr"/>
            <a:r>
              <a:rPr lang="en-US" sz="1800">
                <a:solidFill>
                  <a:schemeClr val="tx2"/>
                </a:solidFill>
                <a:highlight>
                  <a:srgbClr val="FFFF00"/>
                </a:highlight>
              </a:rPr>
              <a:t>CLIENT</a:t>
            </a:r>
            <a:r>
              <a:rPr lang="en-US" sz="1800">
                <a:solidFill>
                  <a:schemeClr val="tx2"/>
                </a:solidFill>
              </a:rPr>
              <a:t> can begin mapping content available for user once the topics and child topics are confirmed with KPMG for development.  </a:t>
            </a:r>
          </a:p>
        </p:txBody>
      </p:sp>
      <p:pic>
        <p:nvPicPr>
          <p:cNvPr id="117" name="Picture 116">
            <a:extLst>
              <a:ext uri="{FF2B5EF4-FFF2-40B4-BE49-F238E27FC236}">
                <a16:creationId xmlns:a16="http://schemas.microsoft.com/office/drawing/2014/main" id="{34A4061B-6798-8C25-6731-FAF3D0427F12}"/>
              </a:ext>
            </a:extLst>
          </p:cNvPr>
          <p:cNvPicPr>
            <a:picLocks noChangeAspect="1"/>
          </p:cNvPicPr>
          <p:nvPr/>
        </p:nvPicPr>
        <p:blipFill>
          <a:blip r:embed="rId3"/>
          <a:stretch>
            <a:fillRect/>
          </a:stretch>
        </p:blipFill>
        <p:spPr>
          <a:xfrm>
            <a:off x="4446872" y="2024109"/>
            <a:ext cx="7256990" cy="3261915"/>
          </a:xfrm>
          <a:prstGeom prst="rect">
            <a:avLst/>
          </a:prstGeom>
        </p:spPr>
      </p:pic>
      <p:grpSp>
        <p:nvGrpSpPr>
          <p:cNvPr id="118" name="Group 117">
            <a:extLst>
              <a:ext uri="{FF2B5EF4-FFF2-40B4-BE49-F238E27FC236}">
                <a16:creationId xmlns:a16="http://schemas.microsoft.com/office/drawing/2014/main" id="{EC0748DA-DC18-2539-E5D0-E474D1E74EDF}"/>
              </a:ext>
            </a:extLst>
          </p:cNvPr>
          <p:cNvGrpSpPr/>
          <p:nvPr/>
        </p:nvGrpSpPr>
        <p:grpSpPr>
          <a:xfrm>
            <a:off x="610053" y="4405643"/>
            <a:ext cx="286251" cy="286251"/>
            <a:chOff x="1104900" y="2826224"/>
            <a:chExt cx="381000" cy="381000"/>
          </a:xfrm>
        </p:grpSpPr>
        <p:sp>
          <p:nvSpPr>
            <p:cNvPr id="119" name="Oval 118">
              <a:extLst>
                <a:ext uri="{FF2B5EF4-FFF2-40B4-BE49-F238E27FC236}">
                  <a16:creationId xmlns:a16="http://schemas.microsoft.com/office/drawing/2014/main" id="{61BAF981-FCFB-396C-5AD8-A91BB7242A30}"/>
                </a:ext>
              </a:extLst>
            </p:cNvPr>
            <p:cNvSpPr/>
            <p:nvPr/>
          </p:nvSpPr>
          <p:spPr>
            <a:xfrm>
              <a:off x="1104900" y="2826224"/>
              <a:ext cx="381000" cy="381000"/>
            </a:xfrm>
            <a:prstGeom prst="ellipse">
              <a:avLst/>
            </a:prstGeom>
            <a:solidFill>
              <a:srgbClr val="0066B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a:solidFill>
                  <a:schemeClr val="accent4"/>
                </a:solidFill>
                <a:latin typeface="Univers Light"/>
              </a:endParaRPr>
            </a:p>
          </p:txBody>
        </p:sp>
        <p:sp>
          <p:nvSpPr>
            <p:cNvPr id="120" name="Graphic 40">
              <a:extLst>
                <a:ext uri="{FF2B5EF4-FFF2-40B4-BE49-F238E27FC236}">
                  <a16:creationId xmlns:a16="http://schemas.microsoft.com/office/drawing/2014/main" id="{1CBC3AB9-2C79-6990-1BCD-7618A95F5D48}"/>
                </a:ext>
              </a:extLst>
            </p:cNvPr>
            <p:cNvSpPr/>
            <p:nvPr/>
          </p:nvSpPr>
          <p:spPr>
            <a:xfrm>
              <a:off x="1154144" y="2873846"/>
              <a:ext cx="282511" cy="285750"/>
            </a:xfrm>
            <a:custGeom>
              <a:avLst/>
              <a:gdLst>
                <a:gd name="connsiteX0" fmla="*/ 139637 w 282511"/>
                <a:gd name="connsiteY0" fmla="*/ 0 h 285750"/>
                <a:gd name="connsiteX1" fmla="*/ 0 w 282511"/>
                <a:gd name="connsiteY1" fmla="*/ 112681 h 285750"/>
                <a:gd name="connsiteX2" fmla="*/ 161544 w 282511"/>
                <a:gd name="connsiteY2" fmla="*/ 112681 h 285750"/>
                <a:gd name="connsiteX3" fmla="*/ 161544 w 282511"/>
                <a:gd name="connsiteY3" fmla="*/ 66580 h 285750"/>
                <a:gd name="connsiteX4" fmla="*/ 237839 w 282511"/>
                <a:gd name="connsiteY4" fmla="*/ 142875 h 285750"/>
                <a:gd name="connsiteX5" fmla="*/ 161544 w 282511"/>
                <a:gd name="connsiteY5" fmla="*/ 219170 h 285750"/>
                <a:gd name="connsiteX6" fmla="*/ 161544 w 282511"/>
                <a:gd name="connsiteY6" fmla="*/ 173069 h 285750"/>
                <a:gd name="connsiteX7" fmla="*/ 0 w 282511"/>
                <a:gd name="connsiteY7" fmla="*/ 173069 h 285750"/>
                <a:gd name="connsiteX8" fmla="*/ 139637 w 282511"/>
                <a:gd name="connsiteY8" fmla="*/ 285750 h 285750"/>
                <a:gd name="connsiteX9" fmla="*/ 282512 w 282511"/>
                <a:gd name="connsiteY9" fmla="*/ 142875 h 285750"/>
                <a:gd name="connsiteX10" fmla="*/ 139637 w 282511"/>
                <a:gd name="connsiteY10"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511" h="285750">
                  <a:moveTo>
                    <a:pt x="139637" y="0"/>
                  </a:moveTo>
                  <a:cubicBezTo>
                    <a:pt x="71057" y="0"/>
                    <a:pt x="13907" y="48292"/>
                    <a:pt x="0" y="112681"/>
                  </a:cubicBezTo>
                  <a:lnTo>
                    <a:pt x="161544" y="112681"/>
                  </a:lnTo>
                  <a:lnTo>
                    <a:pt x="161544" y="66580"/>
                  </a:lnTo>
                  <a:lnTo>
                    <a:pt x="237839" y="142875"/>
                  </a:lnTo>
                  <a:lnTo>
                    <a:pt x="161544" y="219170"/>
                  </a:lnTo>
                  <a:lnTo>
                    <a:pt x="161544" y="173069"/>
                  </a:lnTo>
                  <a:lnTo>
                    <a:pt x="0" y="173069"/>
                  </a:lnTo>
                  <a:cubicBezTo>
                    <a:pt x="13907" y="237458"/>
                    <a:pt x="71057" y="285750"/>
                    <a:pt x="139637" y="285750"/>
                  </a:cubicBezTo>
                  <a:cubicBezTo>
                    <a:pt x="218504" y="285750"/>
                    <a:pt x="282512" y="221742"/>
                    <a:pt x="282512" y="142875"/>
                  </a:cubicBezTo>
                  <a:cubicBezTo>
                    <a:pt x="282512" y="64008"/>
                    <a:pt x="218504" y="0"/>
                    <a:pt x="139637" y="0"/>
                  </a:cubicBezTo>
                  <a:close/>
                </a:path>
              </a:pathLst>
            </a:custGeom>
            <a:solidFill>
              <a:schemeClr val="bg1"/>
            </a:solidFill>
            <a:ln w="9525" cap="flat">
              <a:noFill/>
              <a:prstDash val="solid"/>
              <a:miter/>
            </a:ln>
          </p:spPr>
          <p:txBody>
            <a:bodyPr rtlCol="0" anchor="ctr"/>
            <a:lstStyle/>
            <a:p>
              <a:endParaRPr lang="en-US">
                <a:solidFill>
                  <a:schemeClr val="accent4"/>
                </a:solidFill>
                <a:latin typeface="Univers Light"/>
              </a:endParaRPr>
            </a:p>
          </p:txBody>
        </p:sp>
      </p:grpSp>
    </p:spTree>
    <p:extLst>
      <p:ext uri="{BB962C8B-B14F-4D97-AF65-F5344CB8AC3E}">
        <p14:creationId xmlns:p14="http://schemas.microsoft.com/office/powerpoint/2010/main" val="3567409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Employee Center Taxonomy Roles</a:t>
            </a:r>
          </a:p>
        </p:txBody>
      </p:sp>
      <p:sp>
        <p:nvSpPr>
          <p:cNvPr id="28" name="Text Placeholder 9">
            <a:extLst>
              <a:ext uri="{FF2B5EF4-FFF2-40B4-BE49-F238E27FC236}">
                <a16:creationId xmlns:a16="http://schemas.microsoft.com/office/drawing/2014/main" id="{0483D7FB-B694-B9D9-9908-22F46152B098}"/>
              </a:ext>
            </a:extLst>
          </p:cNvPr>
          <p:cNvSpPr txBox="1">
            <a:spLocks/>
          </p:cNvSpPr>
          <p:nvPr/>
        </p:nvSpPr>
        <p:spPr>
          <a:xfrm>
            <a:off x="995363" y="983506"/>
            <a:ext cx="10406199" cy="307777"/>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sz="1400"/>
              <a:t>These are the roles associated with EC Unified Taxonomy, Content &amp; Topics:</a:t>
            </a:r>
          </a:p>
        </p:txBody>
      </p:sp>
      <p:pic>
        <p:nvPicPr>
          <p:cNvPr id="13" name="Picture 3">
            <a:extLst>
              <a:ext uri="{FF2B5EF4-FFF2-40B4-BE49-F238E27FC236}">
                <a16:creationId xmlns:a16="http://schemas.microsoft.com/office/drawing/2014/main" id="{8F419AE0-5C77-1632-DAE9-B0F84832AE79}"/>
              </a:ext>
            </a:extLst>
          </p:cNvPr>
          <p:cNvPicPr preferRelativeResize="0">
            <a:picLocks/>
          </p:cNvPicPr>
          <p:nvPr/>
        </p:nvPicPr>
        <p:blipFill rotWithShape="1">
          <a:blip r:embed="rId3" cstate="screen">
            <a:extLst>
              <a:ext uri="{28A0092B-C50C-407E-A947-70E740481C1C}">
                <a14:useLocalDpi xmlns:a14="http://schemas.microsoft.com/office/drawing/2010/main"/>
              </a:ext>
            </a:extLst>
          </a:blip>
          <a:srcRect t="-38"/>
          <a:stretch/>
        </p:blipFill>
        <p:spPr>
          <a:xfrm>
            <a:off x="1249543" y="3569227"/>
            <a:ext cx="995816" cy="822960"/>
          </a:xfrm>
          <a:prstGeom prst="rect">
            <a:avLst/>
          </a:prstGeom>
        </p:spPr>
      </p:pic>
      <p:pic>
        <p:nvPicPr>
          <p:cNvPr id="14" name="Picture 4" descr="A picture containing person, building, outdoor, cellphone&#10;&#10;Description automatically generated">
            <a:extLst>
              <a:ext uri="{FF2B5EF4-FFF2-40B4-BE49-F238E27FC236}">
                <a16:creationId xmlns:a16="http://schemas.microsoft.com/office/drawing/2014/main" id="{88EFE00D-8AC0-5CA7-6FC2-70277D6CBDC6}"/>
              </a:ext>
            </a:extLst>
          </p:cNvPr>
          <p:cNvPicPr preferRelativeResize="0">
            <a:picLocks/>
          </p:cNvPicPr>
          <p:nvPr/>
        </p:nvPicPr>
        <p:blipFill rotWithShape="1">
          <a:blip r:embed="rId4" cstate="screen">
            <a:extLst>
              <a:ext uri="{28A0092B-C50C-407E-A947-70E740481C1C}">
                <a14:useLocalDpi xmlns:a14="http://schemas.microsoft.com/office/drawing/2010/main"/>
              </a:ext>
            </a:extLst>
          </a:blip>
          <a:srcRect t="-39"/>
          <a:stretch/>
        </p:blipFill>
        <p:spPr>
          <a:xfrm>
            <a:off x="1249543" y="4636457"/>
            <a:ext cx="995816" cy="822960"/>
          </a:xfrm>
          <a:prstGeom prst="rect">
            <a:avLst/>
          </a:prstGeom>
        </p:spPr>
      </p:pic>
      <p:pic>
        <p:nvPicPr>
          <p:cNvPr id="15" name="Picture 6">
            <a:extLst>
              <a:ext uri="{FF2B5EF4-FFF2-40B4-BE49-F238E27FC236}">
                <a16:creationId xmlns:a16="http://schemas.microsoft.com/office/drawing/2014/main" id="{C120EC09-A01D-48CF-D3F8-7F50D166BA92}"/>
              </a:ext>
            </a:extLst>
          </p:cNvPr>
          <p:cNvPicPr preferRelativeResize="0">
            <a:picLocks/>
          </p:cNvPicPr>
          <p:nvPr/>
        </p:nvPicPr>
        <p:blipFill rotWithShape="1">
          <a:blip r:embed="rId5" cstate="screen">
            <a:extLst>
              <a:ext uri="{28A0092B-C50C-407E-A947-70E740481C1C}">
                <a14:useLocalDpi xmlns:a14="http://schemas.microsoft.com/office/drawing/2010/main"/>
              </a:ext>
            </a:extLst>
          </a:blip>
          <a:srcRect/>
          <a:stretch/>
        </p:blipFill>
        <p:spPr>
          <a:xfrm>
            <a:off x="1249543" y="2501996"/>
            <a:ext cx="995816" cy="822960"/>
          </a:xfrm>
          <a:prstGeom prst="rect">
            <a:avLst/>
          </a:prstGeom>
        </p:spPr>
      </p:pic>
      <p:pic>
        <p:nvPicPr>
          <p:cNvPr id="16" name="Picture 13">
            <a:extLst>
              <a:ext uri="{FF2B5EF4-FFF2-40B4-BE49-F238E27FC236}">
                <a16:creationId xmlns:a16="http://schemas.microsoft.com/office/drawing/2014/main" id="{92858528-44D5-4562-6341-823DE03EC1EC}"/>
              </a:ext>
            </a:extLst>
          </p:cNvPr>
          <p:cNvPicPr preferRelativeResize="0">
            <a:picLocks/>
          </p:cNvPicPr>
          <p:nvPr/>
        </p:nvPicPr>
        <p:blipFill rotWithShape="1">
          <a:blip r:embed="rId6" cstate="screen">
            <a:extLst>
              <a:ext uri="{28A0092B-C50C-407E-A947-70E740481C1C}">
                <a14:useLocalDpi xmlns:a14="http://schemas.microsoft.com/office/drawing/2010/main"/>
              </a:ext>
            </a:extLst>
          </a:blip>
          <a:srcRect/>
          <a:stretch/>
        </p:blipFill>
        <p:spPr>
          <a:xfrm>
            <a:off x="6568261" y="1438708"/>
            <a:ext cx="995816" cy="822960"/>
          </a:xfrm>
          <a:prstGeom prst="rect">
            <a:avLst/>
          </a:prstGeom>
        </p:spPr>
      </p:pic>
      <p:pic>
        <p:nvPicPr>
          <p:cNvPr id="17" name="Picture 19">
            <a:extLst>
              <a:ext uri="{FF2B5EF4-FFF2-40B4-BE49-F238E27FC236}">
                <a16:creationId xmlns:a16="http://schemas.microsoft.com/office/drawing/2014/main" id="{F126F1CE-6143-3893-6EEF-21C603EDDDF4}"/>
              </a:ext>
            </a:extLst>
          </p:cNvPr>
          <p:cNvPicPr preferRelativeResize="0">
            <a:picLocks/>
          </p:cNvPicPr>
          <p:nvPr/>
        </p:nvPicPr>
        <p:blipFill rotWithShape="1">
          <a:blip r:embed="rId7" cstate="screen">
            <a:extLst>
              <a:ext uri="{28A0092B-C50C-407E-A947-70E740481C1C}">
                <a14:useLocalDpi xmlns:a14="http://schemas.microsoft.com/office/drawing/2010/main"/>
              </a:ext>
            </a:extLst>
          </a:blip>
          <a:srcRect/>
          <a:stretch/>
        </p:blipFill>
        <p:spPr>
          <a:xfrm>
            <a:off x="1249543" y="1438708"/>
            <a:ext cx="995816" cy="822960"/>
          </a:xfrm>
          <a:prstGeom prst="rect">
            <a:avLst/>
          </a:prstGeom>
        </p:spPr>
      </p:pic>
      <p:pic>
        <p:nvPicPr>
          <p:cNvPr id="18" name="Picture 13">
            <a:extLst>
              <a:ext uri="{FF2B5EF4-FFF2-40B4-BE49-F238E27FC236}">
                <a16:creationId xmlns:a16="http://schemas.microsoft.com/office/drawing/2014/main" id="{CA02F912-0290-3783-697D-E4F25534809D}"/>
              </a:ext>
            </a:extLst>
          </p:cNvPr>
          <p:cNvPicPr preferRelativeResize="0">
            <a:picLocks/>
          </p:cNvPicPr>
          <p:nvPr/>
        </p:nvPicPr>
        <p:blipFill>
          <a:blip r:embed="rId8" cstate="screen">
            <a:extLst>
              <a:ext uri="{28A0092B-C50C-407E-A947-70E740481C1C}">
                <a14:useLocalDpi xmlns:a14="http://schemas.microsoft.com/office/drawing/2010/main"/>
              </a:ext>
            </a:extLst>
          </a:blip>
          <a:srcRect/>
          <a:stretch/>
        </p:blipFill>
        <p:spPr>
          <a:xfrm>
            <a:off x="6568261" y="2501996"/>
            <a:ext cx="995816" cy="822960"/>
          </a:xfrm>
          <a:prstGeom prst="rect">
            <a:avLst/>
          </a:prstGeom>
        </p:spPr>
      </p:pic>
      <p:pic>
        <p:nvPicPr>
          <p:cNvPr id="19" name="Picture 13">
            <a:extLst>
              <a:ext uri="{FF2B5EF4-FFF2-40B4-BE49-F238E27FC236}">
                <a16:creationId xmlns:a16="http://schemas.microsoft.com/office/drawing/2014/main" id="{5FB9EAFF-CB02-9426-EF58-033EEFDFECF0}"/>
              </a:ext>
            </a:extLst>
          </p:cNvPr>
          <p:cNvPicPr preferRelativeResize="0">
            <a:picLocks/>
          </p:cNvPicPr>
          <p:nvPr/>
        </p:nvPicPr>
        <p:blipFill rotWithShape="1">
          <a:blip r:embed="rId9" cstate="screen">
            <a:extLst>
              <a:ext uri="{28A0092B-C50C-407E-A947-70E740481C1C}">
                <a14:useLocalDpi xmlns:a14="http://schemas.microsoft.com/office/drawing/2010/main"/>
              </a:ext>
            </a:extLst>
          </a:blip>
          <a:srcRect/>
          <a:stretch/>
        </p:blipFill>
        <p:spPr>
          <a:xfrm>
            <a:off x="6568261" y="3569227"/>
            <a:ext cx="995816" cy="822960"/>
          </a:xfrm>
          <a:prstGeom prst="rect">
            <a:avLst/>
          </a:prstGeom>
        </p:spPr>
      </p:pic>
      <p:graphicFrame>
        <p:nvGraphicFramePr>
          <p:cNvPr id="20" name="Table 21">
            <a:extLst>
              <a:ext uri="{FF2B5EF4-FFF2-40B4-BE49-F238E27FC236}">
                <a16:creationId xmlns:a16="http://schemas.microsoft.com/office/drawing/2014/main" id="{E6B45FCD-0345-7312-4620-D8901B186EFA}"/>
              </a:ext>
            </a:extLst>
          </p:cNvPr>
          <p:cNvGraphicFramePr>
            <a:graphicFrameLocks noGrp="1"/>
          </p:cNvGraphicFramePr>
          <p:nvPr/>
        </p:nvGraphicFramePr>
        <p:xfrm>
          <a:off x="2357120" y="1438708"/>
          <a:ext cx="4053156" cy="822960"/>
        </p:xfrm>
        <a:graphic>
          <a:graphicData uri="http://schemas.openxmlformats.org/drawingml/2006/table">
            <a:tbl>
              <a:tblPr firstRow="1" bandRow="1">
                <a:tableStyleId>{5C22544A-7EE6-4342-B048-85BDC9FD1C3A}</a:tableStyleId>
              </a:tblPr>
              <a:tblGrid>
                <a:gridCol w="1438585">
                  <a:extLst>
                    <a:ext uri="{9D8B030D-6E8A-4147-A177-3AD203B41FA5}">
                      <a16:colId xmlns:a16="http://schemas.microsoft.com/office/drawing/2014/main" val="2505017248"/>
                    </a:ext>
                  </a:extLst>
                </a:gridCol>
                <a:gridCol w="2614571">
                  <a:extLst>
                    <a:ext uri="{9D8B030D-6E8A-4147-A177-3AD203B41FA5}">
                      <a16:colId xmlns:a16="http://schemas.microsoft.com/office/drawing/2014/main" val="926316602"/>
                    </a:ext>
                  </a:extLst>
                </a:gridCol>
              </a:tblGrid>
              <a:tr h="822960">
                <a:tc>
                  <a:txBody>
                    <a:bodyPr/>
                    <a:lstStyle/>
                    <a:p>
                      <a:r>
                        <a:rPr lang="en-US" sz="1400">
                          <a:solidFill>
                            <a:schemeClr val="bg1"/>
                          </a:solidFill>
                        </a:rPr>
                        <a:t>Employee Center Admin</a:t>
                      </a:r>
                    </a:p>
                  </a:txBody>
                  <a:tcPr>
                    <a:solidFill>
                      <a:srgbClr val="0066B2"/>
                    </a:solidFill>
                  </a:tcPr>
                </a:tc>
                <a:tc>
                  <a:txBody>
                    <a:bodyPr/>
                    <a:lstStyle/>
                    <a:p>
                      <a:r>
                        <a:rPr lang="en-US" sz="1200" b="0">
                          <a:solidFill>
                            <a:schemeClr val="tx1"/>
                          </a:solidFill>
                        </a:rPr>
                        <a:t>Can manage and configure the Employee Center; has Taxonomy Admin privileges. </a:t>
                      </a:r>
                    </a:p>
                  </a:txBody>
                  <a:tcPr>
                    <a:noFill/>
                  </a:tcPr>
                </a:tc>
                <a:extLst>
                  <a:ext uri="{0D108BD9-81ED-4DB2-BD59-A6C34878D82A}">
                    <a16:rowId xmlns:a16="http://schemas.microsoft.com/office/drawing/2014/main" val="715499321"/>
                  </a:ext>
                </a:extLst>
              </a:tr>
            </a:tbl>
          </a:graphicData>
        </a:graphic>
      </p:graphicFrame>
      <p:graphicFrame>
        <p:nvGraphicFramePr>
          <p:cNvPr id="22" name="Table 21">
            <a:extLst>
              <a:ext uri="{FF2B5EF4-FFF2-40B4-BE49-F238E27FC236}">
                <a16:creationId xmlns:a16="http://schemas.microsoft.com/office/drawing/2014/main" id="{2191DACF-B4A7-496E-2298-462921346143}"/>
              </a:ext>
            </a:extLst>
          </p:cNvPr>
          <p:cNvGraphicFramePr>
            <a:graphicFrameLocks noGrp="1"/>
          </p:cNvGraphicFramePr>
          <p:nvPr/>
        </p:nvGraphicFramePr>
        <p:xfrm>
          <a:off x="7675839" y="1438708"/>
          <a:ext cx="4053156" cy="822960"/>
        </p:xfrm>
        <a:graphic>
          <a:graphicData uri="http://schemas.openxmlformats.org/drawingml/2006/table">
            <a:tbl>
              <a:tblPr firstRow="1" bandRow="1">
                <a:tableStyleId>{5C22544A-7EE6-4342-B048-85BDC9FD1C3A}</a:tableStyleId>
              </a:tblPr>
              <a:tblGrid>
                <a:gridCol w="1438585">
                  <a:extLst>
                    <a:ext uri="{9D8B030D-6E8A-4147-A177-3AD203B41FA5}">
                      <a16:colId xmlns:a16="http://schemas.microsoft.com/office/drawing/2014/main" val="2505017248"/>
                    </a:ext>
                  </a:extLst>
                </a:gridCol>
                <a:gridCol w="2614571">
                  <a:extLst>
                    <a:ext uri="{9D8B030D-6E8A-4147-A177-3AD203B41FA5}">
                      <a16:colId xmlns:a16="http://schemas.microsoft.com/office/drawing/2014/main" val="926316602"/>
                    </a:ext>
                  </a:extLst>
                </a:gridCol>
              </a:tblGrid>
              <a:tr h="722376">
                <a:tc>
                  <a:txBody>
                    <a:bodyPr/>
                    <a:lstStyle/>
                    <a:p>
                      <a:r>
                        <a:rPr lang="en-US" sz="1400">
                          <a:solidFill>
                            <a:schemeClr val="bg1"/>
                          </a:solidFill>
                        </a:rPr>
                        <a:t>Taxonomy Admin</a:t>
                      </a:r>
                    </a:p>
                  </a:txBody>
                  <a:tcPr>
                    <a:solidFill>
                      <a:srgbClr val="0066B2"/>
                    </a:solidFill>
                  </a:tcPr>
                </a:tc>
                <a:tc>
                  <a:txBody>
                    <a:bodyPr/>
                    <a:lstStyle/>
                    <a:p>
                      <a:r>
                        <a:rPr lang="en-US" sz="1200" b="0">
                          <a:solidFill>
                            <a:schemeClr val="tx1"/>
                          </a:solidFill>
                        </a:rPr>
                        <a:t>Can update and modify any created taxonomy in the taxonomy and topic tables. Can add/edit Taxonomy Manager and Contributor.</a:t>
                      </a:r>
                    </a:p>
                  </a:txBody>
                  <a:tcPr marR="45720">
                    <a:noFill/>
                  </a:tcPr>
                </a:tc>
                <a:extLst>
                  <a:ext uri="{0D108BD9-81ED-4DB2-BD59-A6C34878D82A}">
                    <a16:rowId xmlns:a16="http://schemas.microsoft.com/office/drawing/2014/main" val="715499321"/>
                  </a:ext>
                </a:extLst>
              </a:tr>
            </a:tbl>
          </a:graphicData>
        </a:graphic>
      </p:graphicFrame>
      <p:graphicFrame>
        <p:nvGraphicFramePr>
          <p:cNvPr id="23" name="Table 21">
            <a:extLst>
              <a:ext uri="{FF2B5EF4-FFF2-40B4-BE49-F238E27FC236}">
                <a16:creationId xmlns:a16="http://schemas.microsoft.com/office/drawing/2014/main" id="{22EAE784-AEC2-C40F-B9A2-C100DC38F4F6}"/>
              </a:ext>
            </a:extLst>
          </p:cNvPr>
          <p:cNvGraphicFramePr>
            <a:graphicFrameLocks noGrp="1"/>
          </p:cNvGraphicFramePr>
          <p:nvPr/>
        </p:nvGraphicFramePr>
        <p:xfrm>
          <a:off x="2357120" y="2501996"/>
          <a:ext cx="4053156" cy="822960"/>
        </p:xfrm>
        <a:graphic>
          <a:graphicData uri="http://schemas.openxmlformats.org/drawingml/2006/table">
            <a:tbl>
              <a:tblPr firstRow="1" bandRow="1">
                <a:tableStyleId>{5C22544A-7EE6-4342-B048-85BDC9FD1C3A}</a:tableStyleId>
              </a:tblPr>
              <a:tblGrid>
                <a:gridCol w="1438585">
                  <a:extLst>
                    <a:ext uri="{9D8B030D-6E8A-4147-A177-3AD203B41FA5}">
                      <a16:colId xmlns:a16="http://schemas.microsoft.com/office/drawing/2014/main" val="2505017248"/>
                    </a:ext>
                  </a:extLst>
                </a:gridCol>
                <a:gridCol w="2614571">
                  <a:extLst>
                    <a:ext uri="{9D8B030D-6E8A-4147-A177-3AD203B41FA5}">
                      <a16:colId xmlns:a16="http://schemas.microsoft.com/office/drawing/2014/main" val="926316602"/>
                    </a:ext>
                  </a:extLst>
                </a:gridCol>
              </a:tblGrid>
              <a:tr h="722376">
                <a:tc>
                  <a:txBody>
                    <a:bodyPr/>
                    <a:lstStyle/>
                    <a:p>
                      <a:r>
                        <a:rPr lang="en-US" sz="1400">
                          <a:solidFill>
                            <a:schemeClr val="bg1"/>
                          </a:solidFill>
                        </a:rPr>
                        <a:t>Taxonomy Manager</a:t>
                      </a:r>
                    </a:p>
                  </a:txBody>
                  <a:tcPr>
                    <a:solidFill>
                      <a:srgbClr val="0066B2"/>
                    </a:solidFill>
                  </a:tcPr>
                </a:tc>
                <a:tc>
                  <a:txBody>
                    <a:bodyPr/>
                    <a:lstStyle/>
                    <a:p>
                      <a:r>
                        <a:rPr lang="en-US" sz="1200" b="0">
                          <a:solidFill>
                            <a:schemeClr val="tx1"/>
                          </a:solidFill>
                        </a:rPr>
                        <a:t>Can view any created taxonomy, update topics and associate content to topics. Can assign Taxonomy Contributors. </a:t>
                      </a:r>
                    </a:p>
                  </a:txBody>
                  <a:tcPr>
                    <a:noFill/>
                  </a:tcPr>
                </a:tc>
                <a:extLst>
                  <a:ext uri="{0D108BD9-81ED-4DB2-BD59-A6C34878D82A}">
                    <a16:rowId xmlns:a16="http://schemas.microsoft.com/office/drawing/2014/main" val="715499321"/>
                  </a:ext>
                </a:extLst>
              </a:tr>
            </a:tbl>
          </a:graphicData>
        </a:graphic>
      </p:graphicFrame>
      <p:graphicFrame>
        <p:nvGraphicFramePr>
          <p:cNvPr id="24" name="Table 23">
            <a:extLst>
              <a:ext uri="{FF2B5EF4-FFF2-40B4-BE49-F238E27FC236}">
                <a16:creationId xmlns:a16="http://schemas.microsoft.com/office/drawing/2014/main" id="{4D5C070B-7586-8CED-000C-E0B7CBC1AA20}"/>
              </a:ext>
            </a:extLst>
          </p:cNvPr>
          <p:cNvGraphicFramePr>
            <a:graphicFrameLocks noGrp="1"/>
          </p:cNvGraphicFramePr>
          <p:nvPr/>
        </p:nvGraphicFramePr>
        <p:xfrm>
          <a:off x="7675839" y="2501996"/>
          <a:ext cx="4053156" cy="822960"/>
        </p:xfrm>
        <a:graphic>
          <a:graphicData uri="http://schemas.openxmlformats.org/drawingml/2006/table">
            <a:tbl>
              <a:tblPr firstRow="1" bandRow="1">
                <a:tableStyleId>{5C22544A-7EE6-4342-B048-85BDC9FD1C3A}</a:tableStyleId>
              </a:tblPr>
              <a:tblGrid>
                <a:gridCol w="1438585">
                  <a:extLst>
                    <a:ext uri="{9D8B030D-6E8A-4147-A177-3AD203B41FA5}">
                      <a16:colId xmlns:a16="http://schemas.microsoft.com/office/drawing/2014/main" val="2505017248"/>
                    </a:ext>
                  </a:extLst>
                </a:gridCol>
                <a:gridCol w="2614571">
                  <a:extLst>
                    <a:ext uri="{9D8B030D-6E8A-4147-A177-3AD203B41FA5}">
                      <a16:colId xmlns:a16="http://schemas.microsoft.com/office/drawing/2014/main" val="926316602"/>
                    </a:ext>
                  </a:extLst>
                </a:gridCol>
              </a:tblGrid>
              <a:tr h="822960">
                <a:tc>
                  <a:txBody>
                    <a:bodyPr/>
                    <a:lstStyle/>
                    <a:p>
                      <a:r>
                        <a:rPr lang="en-US" sz="1400">
                          <a:solidFill>
                            <a:schemeClr val="bg1"/>
                          </a:solidFill>
                        </a:rPr>
                        <a:t>Taxonomy Contributor</a:t>
                      </a:r>
                    </a:p>
                  </a:txBody>
                  <a:tcPr>
                    <a:solidFill>
                      <a:srgbClr val="0066B2"/>
                    </a:solidFill>
                  </a:tcPr>
                </a:tc>
                <a:tc>
                  <a:txBody>
                    <a:bodyPr/>
                    <a:lstStyle/>
                    <a:p>
                      <a:r>
                        <a:rPr lang="en-US" sz="1200" b="0">
                          <a:solidFill>
                            <a:schemeClr val="tx1"/>
                          </a:solidFill>
                        </a:rPr>
                        <a:t>Can associate content items to topics.</a:t>
                      </a:r>
                    </a:p>
                  </a:txBody>
                  <a:tcPr>
                    <a:noFill/>
                  </a:tcPr>
                </a:tc>
                <a:extLst>
                  <a:ext uri="{0D108BD9-81ED-4DB2-BD59-A6C34878D82A}">
                    <a16:rowId xmlns:a16="http://schemas.microsoft.com/office/drawing/2014/main" val="715499321"/>
                  </a:ext>
                </a:extLst>
              </a:tr>
            </a:tbl>
          </a:graphicData>
        </a:graphic>
      </p:graphicFrame>
      <p:graphicFrame>
        <p:nvGraphicFramePr>
          <p:cNvPr id="25" name="Table 21">
            <a:extLst>
              <a:ext uri="{FF2B5EF4-FFF2-40B4-BE49-F238E27FC236}">
                <a16:creationId xmlns:a16="http://schemas.microsoft.com/office/drawing/2014/main" id="{7855A12E-6A69-0A49-CAFE-82B5084996D0}"/>
              </a:ext>
            </a:extLst>
          </p:cNvPr>
          <p:cNvGraphicFramePr>
            <a:graphicFrameLocks noGrp="1"/>
          </p:cNvGraphicFramePr>
          <p:nvPr/>
        </p:nvGraphicFramePr>
        <p:xfrm>
          <a:off x="2357120" y="3569227"/>
          <a:ext cx="4053156" cy="822960"/>
        </p:xfrm>
        <a:graphic>
          <a:graphicData uri="http://schemas.openxmlformats.org/drawingml/2006/table">
            <a:tbl>
              <a:tblPr firstRow="1" bandRow="1">
                <a:tableStyleId>{5C22544A-7EE6-4342-B048-85BDC9FD1C3A}</a:tableStyleId>
              </a:tblPr>
              <a:tblGrid>
                <a:gridCol w="1438585">
                  <a:extLst>
                    <a:ext uri="{9D8B030D-6E8A-4147-A177-3AD203B41FA5}">
                      <a16:colId xmlns:a16="http://schemas.microsoft.com/office/drawing/2014/main" val="2505017248"/>
                    </a:ext>
                  </a:extLst>
                </a:gridCol>
                <a:gridCol w="2614571">
                  <a:extLst>
                    <a:ext uri="{9D8B030D-6E8A-4147-A177-3AD203B41FA5}">
                      <a16:colId xmlns:a16="http://schemas.microsoft.com/office/drawing/2014/main" val="926316602"/>
                    </a:ext>
                  </a:extLst>
                </a:gridCol>
              </a:tblGrid>
              <a:tr h="822960">
                <a:tc>
                  <a:txBody>
                    <a:bodyPr/>
                    <a:lstStyle/>
                    <a:p>
                      <a:r>
                        <a:rPr lang="en-US" sz="1400">
                          <a:solidFill>
                            <a:schemeClr val="bg1"/>
                          </a:solidFill>
                        </a:rPr>
                        <a:t>Content Manager</a:t>
                      </a:r>
                    </a:p>
                  </a:txBody>
                  <a:tcPr>
                    <a:solidFill>
                      <a:srgbClr val="0066B2"/>
                    </a:solidFill>
                  </a:tcPr>
                </a:tc>
                <a:tc>
                  <a:txBody>
                    <a:bodyPr/>
                    <a:lstStyle/>
                    <a:p>
                      <a:r>
                        <a:rPr lang="en-US" sz="1200" b="0">
                          <a:solidFill>
                            <a:schemeClr val="tx1"/>
                          </a:solidFill>
                        </a:rPr>
                        <a:t>Can access all Content Publishing content, including content for which they are not in the audience.</a:t>
                      </a:r>
                    </a:p>
                  </a:txBody>
                  <a:tcPr>
                    <a:noFill/>
                  </a:tcPr>
                </a:tc>
                <a:extLst>
                  <a:ext uri="{0D108BD9-81ED-4DB2-BD59-A6C34878D82A}">
                    <a16:rowId xmlns:a16="http://schemas.microsoft.com/office/drawing/2014/main" val="715499321"/>
                  </a:ext>
                </a:extLst>
              </a:tr>
            </a:tbl>
          </a:graphicData>
        </a:graphic>
      </p:graphicFrame>
      <p:graphicFrame>
        <p:nvGraphicFramePr>
          <p:cNvPr id="26" name="Table 25">
            <a:extLst>
              <a:ext uri="{FF2B5EF4-FFF2-40B4-BE49-F238E27FC236}">
                <a16:creationId xmlns:a16="http://schemas.microsoft.com/office/drawing/2014/main" id="{9560C9FC-686D-CD79-BB37-1478A4AEC67D}"/>
              </a:ext>
            </a:extLst>
          </p:cNvPr>
          <p:cNvGraphicFramePr>
            <a:graphicFrameLocks noGrp="1"/>
          </p:cNvGraphicFramePr>
          <p:nvPr/>
        </p:nvGraphicFramePr>
        <p:xfrm>
          <a:off x="7675839" y="3569227"/>
          <a:ext cx="4053156" cy="822960"/>
        </p:xfrm>
        <a:graphic>
          <a:graphicData uri="http://schemas.openxmlformats.org/drawingml/2006/table">
            <a:tbl>
              <a:tblPr firstRow="1" bandRow="1">
                <a:tableStyleId>{5C22544A-7EE6-4342-B048-85BDC9FD1C3A}</a:tableStyleId>
              </a:tblPr>
              <a:tblGrid>
                <a:gridCol w="1438585">
                  <a:extLst>
                    <a:ext uri="{9D8B030D-6E8A-4147-A177-3AD203B41FA5}">
                      <a16:colId xmlns:a16="http://schemas.microsoft.com/office/drawing/2014/main" val="2505017248"/>
                    </a:ext>
                  </a:extLst>
                </a:gridCol>
                <a:gridCol w="2614571">
                  <a:extLst>
                    <a:ext uri="{9D8B030D-6E8A-4147-A177-3AD203B41FA5}">
                      <a16:colId xmlns:a16="http://schemas.microsoft.com/office/drawing/2014/main" val="926316602"/>
                    </a:ext>
                  </a:extLst>
                </a:gridCol>
              </a:tblGrid>
              <a:tr h="722376">
                <a:tc>
                  <a:txBody>
                    <a:bodyPr/>
                    <a:lstStyle/>
                    <a:p>
                      <a:r>
                        <a:rPr lang="en-US" sz="1400">
                          <a:solidFill>
                            <a:schemeClr val="bg1"/>
                          </a:solidFill>
                        </a:rPr>
                        <a:t>Topic Manager</a:t>
                      </a:r>
                    </a:p>
                  </a:txBody>
                  <a:tcPr>
                    <a:solidFill>
                      <a:srgbClr val="0066B2"/>
                    </a:solidFill>
                  </a:tcPr>
                </a:tc>
                <a:tc>
                  <a:txBody>
                    <a:bodyPr/>
                    <a:lstStyle/>
                    <a:p>
                      <a:r>
                        <a:rPr lang="en-US" sz="1200" b="0">
                          <a:solidFill>
                            <a:schemeClr val="tx1"/>
                          </a:solidFill>
                        </a:rPr>
                        <a:t>Can create, move, or clone topics within or between taxonomies, depending on the rights assigned to them.</a:t>
                      </a:r>
                    </a:p>
                  </a:txBody>
                  <a:tcPr>
                    <a:noFill/>
                  </a:tcPr>
                </a:tc>
                <a:extLst>
                  <a:ext uri="{0D108BD9-81ED-4DB2-BD59-A6C34878D82A}">
                    <a16:rowId xmlns:a16="http://schemas.microsoft.com/office/drawing/2014/main" val="715499321"/>
                  </a:ext>
                </a:extLst>
              </a:tr>
            </a:tbl>
          </a:graphicData>
        </a:graphic>
      </p:graphicFrame>
      <p:graphicFrame>
        <p:nvGraphicFramePr>
          <p:cNvPr id="27" name="Table 21">
            <a:extLst>
              <a:ext uri="{FF2B5EF4-FFF2-40B4-BE49-F238E27FC236}">
                <a16:creationId xmlns:a16="http://schemas.microsoft.com/office/drawing/2014/main" id="{946A9223-A8EA-3617-6C0C-6658EF795DCD}"/>
              </a:ext>
            </a:extLst>
          </p:cNvPr>
          <p:cNvGraphicFramePr>
            <a:graphicFrameLocks noGrp="1"/>
          </p:cNvGraphicFramePr>
          <p:nvPr/>
        </p:nvGraphicFramePr>
        <p:xfrm>
          <a:off x="2357120" y="4636457"/>
          <a:ext cx="4053156" cy="822960"/>
        </p:xfrm>
        <a:graphic>
          <a:graphicData uri="http://schemas.openxmlformats.org/drawingml/2006/table">
            <a:tbl>
              <a:tblPr firstRow="1" bandRow="1">
                <a:tableStyleId>{5C22544A-7EE6-4342-B048-85BDC9FD1C3A}</a:tableStyleId>
              </a:tblPr>
              <a:tblGrid>
                <a:gridCol w="1438585">
                  <a:extLst>
                    <a:ext uri="{9D8B030D-6E8A-4147-A177-3AD203B41FA5}">
                      <a16:colId xmlns:a16="http://schemas.microsoft.com/office/drawing/2014/main" val="2505017248"/>
                    </a:ext>
                  </a:extLst>
                </a:gridCol>
                <a:gridCol w="2614571">
                  <a:extLst>
                    <a:ext uri="{9D8B030D-6E8A-4147-A177-3AD203B41FA5}">
                      <a16:colId xmlns:a16="http://schemas.microsoft.com/office/drawing/2014/main" val="926316602"/>
                    </a:ext>
                  </a:extLst>
                </a:gridCol>
              </a:tblGrid>
              <a:tr h="722376">
                <a:tc>
                  <a:txBody>
                    <a:bodyPr/>
                    <a:lstStyle/>
                    <a:p>
                      <a:r>
                        <a:rPr lang="en-US" sz="1400">
                          <a:solidFill>
                            <a:schemeClr val="bg1"/>
                          </a:solidFill>
                        </a:rPr>
                        <a:t>Topic Contributor</a:t>
                      </a:r>
                    </a:p>
                  </a:txBody>
                  <a:tcPr>
                    <a:solidFill>
                      <a:srgbClr val="0066B2"/>
                    </a:solidFill>
                  </a:tcPr>
                </a:tc>
                <a:tc>
                  <a:txBody>
                    <a:bodyPr/>
                    <a:lstStyle/>
                    <a:p>
                      <a:r>
                        <a:rPr lang="en-US" sz="1200" b="0">
                          <a:solidFill>
                            <a:schemeClr val="tx1"/>
                          </a:solidFill>
                        </a:rPr>
                        <a:t>Can manage topic level tasks, such as handling connected content, features content, articles, adding applications, and so on.</a:t>
                      </a:r>
                    </a:p>
                  </a:txBody>
                  <a:tcPr>
                    <a:noFill/>
                  </a:tcPr>
                </a:tc>
                <a:extLst>
                  <a:ext uri="{0D108BD9-81ED-4DB2-BD59-A6C34878D82A}">
                    <a16:rowId xmlns:a16="http://schemas.microsoft.com/office/drawing/2014/main" val="715499321"/>
                  </a:ext>
                </a:extLst>
              </a:tr>
            </a:tbl>
          </a:graphicData>
        </a:graphic>
      </p:graphicFrame>
      <p:sp>
        <p:nvSpPr>
          <p:cNvPr id="30" name="Text Placeholder 9">
            <a:extLst>
              <a:ext uri="{FF2B5EF4-FFF2-40B4-BE49-F238E27FC236}">
                <a16:creationId xmlns:a16="http://schemas.microsoft.com/office/drawing/2014/main" id="{DB1289EF-B58C-567B-391F-FD64EF575D81}"/>
              </a:ext>
            </a:extLst>
          </p:cNvPr>
          <p:cNvSpPr txBox="1">
            <a:spLocks/>
          </p:cNvSpPr>
          <p:nvPr/>
        </p:nvSpPr>
        <p:spPr>
          <a:xfrm>
            <a:off x="995363" y="5549102"/>
            <a:ext cx="10406199" cy="307777"/>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lgn="ctr"/>
            <a:r>
              <a:rPr lang="en-US" sz="1800">
                <a:solidFill>
                  <a:schemeClr val="tx2"/>
                </a:solidFill>
                <a:highlight>
                  <a:srgbClr val="FFFF00"/>
                </a:highlight>
              </a:rPr>
              <a:t>CLIENT</a:t>
            </a:r>
            <a:r>
              <a:rPr lang="en-US" sz="1800">
                <a:solidFill>
                  <a:schemeClr val="tx2"/>
                </a:solidFill>
              </a:rPr>
              <a:t> will need to provide </a:t>
            </a:r>
            <a:r>
              <a:rPr lang="en-US" sz="1800" u="sng">
                <a:solidFill>
                  <a:schemeClr val="tx2"/>
                </a:solidFill>
                <a:uFill>
                  <a:solidFill>
                    <a:srgbClr val="0066B2"/>
                  </a:solidFill>
                </a:uFill>
              </a:rPr>
              <a:t>who in the organization </a:t>
            </a:r>
            <a:r>
              <a:rPr lang="en-US" sz="1800">
                <a:solidFill>
                  <a:schemeClr val="tx2"/>
                </a:solidFill>
              </a:rPr>
              <a:t>will assume these roles to allow the management of taxonomy, topics and content on the EC Portal. </a:t>
            </a:r>
          </a:p>
        </p:txBody>
      </p:sp>
    </p:spTree>
    <p:extLst>
      <p:ext uri="{BB962C8B-B14F-4D97-AF65-F5344CB8AC3E}">
        <p14:creationId xmlns:p14="http://schemas.microsoft.com/office/powerpoint/2010/main" val="738919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DC161D-475D-40EC-9BF2-429449C103E6}"/>
              </a:ext>
            </a:extLst>
          </p:cNvPr>
          <p:cNvSpPr>
            <a:spLocks noGrp="1"/>
          </p:cNvSpPr>
          <p:nvPr>
            <p:ph type="ctrTitle"/>
          </p:nvPr>
        </p:nvSpPr>
        <p:spPr/>
        <p:txBody>
          <a:bodyPr/>
          <a:lstStyle/>
          <a:p>
            <a:r>
              <a:rPr lang="en-GB"/>
              <a:t>Manager Hub Overview &amp; Features</a:t>
            </a:r>
          </a:p>
        </p:txBody>
      </p:sp>
    </p:spTree>
    <p:extLst>
      <p:ext uri="{BB962C8B-B14F-4D97-AF65-F5344CB8AC3E}">
        <p14:creationId xmlns:p14="http://schemas.microsoft.com/office/powerpoint/2010/main" val="1115997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02320-9319-4514-9EC0-FF141C5FFBF3}"/>
              </a:ext>
            </a:extLst>
          </p:cNvPr>
          <p:cNvSpPr>
            <a:spLocks noGrp="1"/>
          </p:cNvSpPr>
          <p:nvPr>
            <p:ph type="title"/>
          </p:nvPr>
        </p:nvSpPr>
        <p:spPr/>
        <p:txBody>
          <a:bodyPr/>
          <a:lstStyle/>
          <a:p>
            <a:r>
              <a:rPr lang="en-US"/>
              <a:t>Manager Hub introduction</a:t>
            </a:r>
          </a:p>
        </p:txBody>
      </p:sp>
      <p:sp>
        <p:nvSpPr>
          <p:cNvPr id="51" name="Rectangle 50">
            <a:extLst>
              <a:ext uri="{FF2B5EF4-FFF2-40B4-BE49-F238E27FC236}">
                <a16:creationId xmlns:a16="http://schemas.microsoft.com/office/drawing/2014/main" id="{005BA838-FCF3-4951-BAA7-34569B323819}"/>
              </a:ext>
            </a:extLst>
          </p:cNvPr>
          <p:cNvSpPr/>
          <p:nvPr/>
        </p:nvSpPr>
        <p:spPr>
          <a:xfrm>
            <a:off x="1008024" y="1994782"/>
            <a:ext cx="2766959" cy="823128"/>
          </a:xfrm>
          <a:prstGeom prst="rect">
            <a:avLst/>
          </a:prstGeom>
          <a:solidFill>
            <a:srgbClr val="00338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0" tIns="54610" rIns="54610" bIns="54610" rtlCol="0" anchor="ctr">
            <a:noAutofit/>
          </a:bodyPr>
          <a:lstStyle/>
          <a:p>
            <a:r>
              <a:rPr lang="en-US" b="1">
                <a:solidFill>
                  <a:schemeClr val="bg1"/>
                </a:solidFill>
              </a:rPr>
              <a:t>Service and Support</a:t>
            </a:r>
          </a:p>
        </p:txBody>
      </p:sp>
      <p:sp>
        <p:nvSpPr>
          <p:cNvPr id="52" name="Rectangle 51">
            <a:extLst>
              <a:ext uri="{FF2B5EF4-FFF2-40B4-BE49-F238E27FC236}">
                <a16:creationId xmlns:a16="http://schemas.microsoft.com/office/drawing/2014/main" id="{5D796337-25FD-4C70-93DB-B07154421808}"/>
              </a:ext>
            </a:extLst>
          </p:cNvPr>
          <p:cNvSpPr/>
          <p:nvPr/>
        </p:nvSpPr>
        <p:spPr>
          <a:xfrm>
            <a:off x="4903764" y="1994782"/>
            <a:ext cx="2651191" cy="823128"/>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0" tIns="54610" rIns="54610" bIns="54610" rtlCol="0" anchor="ctr">
            <a:noAutofit/>
          </a:bodyPr>
          <a:lstStyle/>
          <a:p>
            <a:r>
              <a:rPr lang="en-US" b="1">
                <a:solidFill>
                  <a:schemeClr val="bg1"/>
                </a:solidFill>
              </a:rPr>
              <a:t>Proactive Engagement</a:t>
            </a:r>
          </a:p>
        </p:txBody>
      </p:sp>
      <p:sp>
        <p:nvSpPr>
          <p:cNvPr id="53" name="Rectangle 52">
            <a:extLst>
              <a:ext uri="{FF2B5EF4-FFF2-40B4-BE49-F238E27FC236}">
                <a16:creationId xmlns:a16="http://schemas.microsoft.com/office/drawing/2014/main" id="{43AEA17F-C6BC-42F9-B82A-146AC09CC22F}"/>
              </a:ext>
            </a:extLst>
          </p:cNvPr>
          <p:cNvSpPr/>
          <p:nvPr/>
        </p:nvSpPr>
        <p:spPr>
          <a:xfrm>
            <a:off x="8693620" y="1994782"/>
            <a:ext cx="2662434" cy="823128"/>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0" tIns="54610" rIns="54610" bIns="54610" rtlCol="0" anchor="ctr">
            <a:noAutofit/>
          </a:bodyPr>
          <a:lstStyle/>
          <a:p>
            <a:r>
              <a:rPr lang="en-US" b="1">
                <a:solidFill>
                  <a:schemeClr val="bg1"/>
                </a:solidFill>
              </a:rPr>
              <a:t>Development and Growth</a:t>
            </a:r>
          </a:p>
        </p:txBody>
      </p:sp>
      <p:sp>
        <p:nvSpPr>
          <p:cNvPr id="55" name="Rectangle 54">
            <a:extLst>
              <a:ext uri="{FF2B5EF4-FFF2-40B4-BE49-F238E27FC236}">
                <a16:creationId xmlns:a16="http://schemas.microsoft.com/office/drawing/2014/main" id="{69188A8F-C446-4AB1-89DF-8DBED63C9296}"/>
              </a:ext>
            </a:extLst>
          </p:cNvPr>
          <p:cNvSpPr/>
          <p:nvPr/>
        </p:nvSpPr>
        <p:spPr>
          <a:xfrm>
            <a:off x="1000046" y="2893682"/>
            <a:ext cx="2753806" cy="961014"/>
          </a:xfrm>
          <a:prstGeom prst="rect">
            <a:avLst/>
          </a:prstGeom>
        </p:spPr>
        <p:txBody>
          <a:bodyPr wrap="square" lIns="72000" tIns="72000" rIns="72000" bIns="72000">
            <a:spAutoFit/>
          </a:bodyPr>
          <a:lstStyle/>
          <a:p>
            <a:pPr marL="171450" lvl="2" indent="-171450">
              <a:spcAft>
                <a:spcPts val="600"/>
              </a:spcAft>
              <a:buFont typeface="Arial" panose="020B0604020202020204" pitchFamily="34" charset="0"/>
              <a:buChar char="•"/>
            </a:pPr>
            <a:r>
              <a:rPr lang="en-US" sz="1200">
                <a:solidFill>
                  <a:schemeClr val="tx2"/>
                </a:solidFill>
              </a:rPr>
              <a:t>Enable effective leaders with curated self-help </a:t>
            </a:r>
          </a:p>
          <a:p>
            <a:pPr marL="171450" lvl="2" indent="-171450">
              <a:spcAft>
                <a:spcPts val="600"/>
              </a:spcAft>
              <a:buFont typeface="Arial" panose="020B0604020202020204" pitchFamily="34" charset="0"/>
              <a:buChar char="•"/>
            </a:pPr>
            <a:r>
              <a:rPr lang="en-US" sz="1200">
                <a:solidFill>
                  <a:schemeClr val="tx2"/>
                </a:solidFill>
              </a:rPr>
              <a:t>A succinct view of the team’s support &amp; journey needs</a:t>
            </a:r>
          </a:p>
        </p:txBody>
      </p:sp>
      <p:sp>
        <p:nvSpPr>
          <p:cNvPr id="56" name="Rectangle 55">
            <a:extLst>
              <a:ext uri="{FF2B5EF4-FFF2-40B4-BE49-F238E27FC236}">
                <a16:creationId xmlns:a16="http://schemas.microsoft.com/office/drawing/2014/main" id="{17D42825-4829-48BE-91F7-A7508E8C2E43}"/>
              </a:ext>
            </a:extLst>
          </p:cNvPr>
          <p:cNvSpPr/>
          <p:nvPr/>
        </p:nvSpPr>
        <p:spPr>
          <a:xfrm>
            <a:off x="4895782" y="2893682"/>
            <a:ext cx="2651192" cy="961014"/>
          </a:xfrm>
          <a:prstGeom prst="rect">
            <a:avLst/>
          </a:prstGeom>
        </p:spPr>
        <p:txBody>
          <a:bodyPr wrap="square" lIns="72000" tIns="72000" rIns="72000" bIns="72000">
            <a:spAutoFit/>
          </a:bodyPr>
          <a:lstStyle/>
          <a:p>
            <a:pPr marL="171450" lvl="2" indent="-171450">
              <a:spcAft>
                <a:spcPts val="600"/>
              </a:spcAft>
              <a:buFont typeface="Arial" panose="020B0604020202020204" pitchFamily="34" charset="0"/>
              <a:buChar char="•"/>
            </a:pPr>
            <a:r>
              <a:rPr lang="en-US" sz="1200">
                <a:solidFill>
                  <a:schemeClr val="tx2"/>
                </a:solidFill>
              </a:rPr>
              <a:t>Get focused signals </a:t>
            </a:r>
          </a:p>
          <a:p>
            <a:pPr marL="171450" lvl="2" indent="-171450">
              <a:spcAft>
                <a:spcPts val="600"/>
              </a:spcAft>
              <a:buFont typeface="Arial" panose="020B0604020202020204" pitchFamily="34" charset="0"/>
              <a:buChar char="•"/>
            </a:pPr>
            <a:r>
              <a:rPr lang="en-US" sz="1200">
                <a:solidFill>
                  <a:schemeClr val="tx2"/>
                </a:solidFill>
              </a:rPr>
              <a:t>Smart help to take action on what’s most urgent or important to support the team</a:t>
            </a:r>
          </a:p>
        </p:txBody>
      </p:sp>
      <p:sp>
        <p:nvSpPr>
          <p:cNvPr id="57" name="Rectangle 56">
            <a:extLst>
              <a:ext uri="{FF2B5EF4-FFF2-40B4-BE49-F238E27FC236}">
                <a16:creationId xmlns:a16="http://schemas.microsoft.com/office/drawing/2014/main" id="{9DEE00F1-FF96-4881-885D-66B676C1A2B0}"/>
              </a:ext>
            </a:extLst>
          </p:cNvPr>
          <p:cNvSpPr/>
          <p:nvPr/>
        </p:nvSpPr>
        <p:spPr>
          <a:xfrm>
            <a:off x="8693621" y="2908985"/>
            <a:ext cx="2662434" cy="961014"/>
          </a:xfrm>
          <a:prstGeom prst="rect">
            <a:avLst/>
          </a:prstGeom>
        </p:spPr>
        <p:txBody>
          <a:bodyPr wrap="square" lIns="72000" tIns="72000" rIns="72000" bIns="72000">
            <a:spAutoFit/>
          </a:bodyPr>
          <a:lstStyle/>
          <a:p>
            <a:pPr marL="171450" lvl="2" indent="-171450">
              <a:spcAft>
                <a:spcPts val="600"/>
              </a:spcAft>
              <a:buFont typeface="Arial" panose="020B0604020202020204" pitchFamily="34" charset="0"/>
              <a:buChar char="•"/>
            </a:pPr>
            <a:r>
              <a:rPr lang="en-US" sz="1200">
                <a:solidFill>
                  <a:schemeClr val="tx2"/>
                </a:solidFill>
              </a:rPr>
              <a:t>Guide supervisors to support the development needs of employees</a:t>
            </a:r>
          </a:p>
          <a:p>
            <a:pPr marL="171450" lvl="2" indent="-171450">
              <a:spcAft>
                <a:spcPts val="600"/>
              </a:spcAft>
              <a:buFont typeface="Arial" panose="020B0604020202020204" pitchFamily="34" charset="0"/>
              <a:buChar char="•"/>
            </a:pPr>
            <a:r>
              <a:rPr lang="en-US" sz="1200">
                <a:solidFill>
                  <a:schemeClr val="tx2"/>
                </a:solidFill>
              </a:rPr>
              <a:t>Foster their own continuous growth</a:t>
            </a:r>
          </a:p>
        </p:txBody>
      </p:sp>
      <p:cxnSp>
        <p:nvCxnSpPr>
          <p:cNvPr id="63" name="Straight Connector 62">
            <a:extLst>
              <a:ext uri="{FF2B5EF4-FFF2-40B4-BE49-F238E27FC236}">
                <a16:creationId xmlns:a16="http://schemas.microsoft.com/office/drawing/2014/main" id="{DF7912F1-7E6A-4C8B-8F8D-95EB7014EADB}"/>
              </a:ext>
            </a:extLst>
          </p:cNvPr>
          <p:cNvCxnSpPr/>
          <p:nvPr/>
        </p:nvCxnSpPr>
        <p:spPr>
          <a:xfrm>
            <a:off x="4292058" y="1888801"/>
            <a:ext cx="0" cy="402336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3647711-ED89-4E3E-8D90-2CC573F041A9}"/>
              </a:ext>
            </a:extLst>
          </p:cNvPr>
          <p:cNvCxnSpPr/>
          <p:nvPr/>
        </p:nvCxnSpPr>
        <p:spPr>
          <a:xfrm>
            <a:off x="8053040" y="1802174"/>
            <a:ext cx="0" cy="4023360"/>
          </a:xfrm>
          <a:prstGeom prst="line">
            <a:avLst/>
          </a:prstGeom>
          <a:ln w="6350">
            <a:solidFill>
              <a:srgbClr val="666666"/>
            </a:solidFill>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89FFA990-B6A5-4CE3-9E87-2A24768B66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5162" y="2186058"/>
            <a:ext cx="437051" cy="440576"/>
          </a:xfrm>
          <a:prstGeom prst="rect">
            <a:avLst/>
          </a:prstGeom>
        </p:spPr>
      </p:pic>
      <p:pic>
        <p:nvPicPr>
          <p:cNvPr id="68" name="Graphic 67">
            <a:extLst>
              <a:ext uri="{FF2B5EF4-FFF2-40B4-BE49-F238E27FC236}">
                <a16:creationId xmlns:a16="http://schemas.microsoft.com/office/drawing/2014/main" id="{E7801C80-4AF1-43A9-B9A6-34241CFFFC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2944" y="2168435"/>
            <a:ext cx="437051" cy="475822"/>
          </a:xfrm>
          <a:prstGeom prst="rect">
            <a:avLst/>
          </a:prstGeom>
        </p:spPr>
      </p:pic>
      <p:pic>
        <p:nvPicPr>
          <p:cNvPr id="69" name="Graphic 68">
            <a:extLst>
              <a:ext uri="{FF2B5EF4-FFF2-40B4-BE49-F238E27FC236}">
                <a16:creationId xmlns:a16="http://schemas.microsoft.com/office/drawing/2014/main" id="{E5DDF2AB-D5D2-405B-97C1-124239900D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91405" y="2168435"/>
            <a:ext cx="471233" cy="471233"/>
          </a:xfrm>
          <a:prstGeom prst="rect">
            <a:avLst/>
          </a:prstGeom>
        </p:spPr>
      </p:pic>
      <p:pic>
        <p:nvPicPr>
          <p:cNvPr id="9" name="Picture 8">
            <a:extLst>
              <a:ext uri="{FF2B5EF4-FFF2-40B4-BE49-F238E27FC236}">
                <a16:creationId xmlns:a16="http://schemas.microsoft.com/office/drawing/2014/main" id="{8686B532-6124-3342-F93C-2CE902A85FA9}"/>
              </a:ext>
            </a:extLst>
          </p:cNvPr>
          <p:cNvPicPr>
            <a:picLocks noChangeAspect="1"/>
          </p:cNvPicPr>
          <p:nvPr/>
        </p:nvPicPr>
        <p:blipFill rotWithShape="1">
          <a:blip r:embed="rId9" cstate="screen">
            <a:alphaModFix amt="70000"/>
            <a:extLst>
              <a:ext uri="{28A0092B-C50C-407E-A947-70E740481C1C}">
                <a14:useLocalDpi xmlns:a14="http://schemas.microsoft.com/office/drawing/2010/main"/>
              </a:ext>
            </a:extLst>
          </a:blip>
          <a:srcRect/>
          <a:stretch/>
        </p:blipFill>
        <p:spPr>
          <a:xfrm>
            <a:off x="1008025" y="4088679"/>
            <a:ext cx="2745827" cy="1750627"/>
          </a:xfrm>
          <a:prstGeom prst="round2SameRect">
            <a:avLst>
              <a:gd name="adj1" fmla="val 5785"/>
              <a:gd name="adj2" fmla="val 0"/>
            </a:avLst>
          </a:prstGeom>
        </p:spPr>
      </p:pic>
      <p:pic>
        <p:nvPicPr>
          <p:cNvPr id="10" name="Picture 9">
            <a:extLst>
              <a:ext uri="{FF2B5EF4-FFF2-40B4-BE49-F238E27FC236}">
                <a16:creationId xmlns:a16="http://schemas.microsoft.com/office/drawing/2014/main" id="{A1244442-EDB3-B60D-85F4-CA242365526C}"/>
              </a:ext>
            </a:extLst>
          </p:cNvPr>
          <p:cNvPicPr>
            <a:picLocks noChangeAspect="1"/>
          </p:cNvPicPr>
          <p:nvPr/>
        </p:nvPicPr>
        <p:blipFill rotWithShape="1">
          <a:blip r:embed="rId10" cstate="email">
            <a:alphaModFix/>
            <a:extLst>
              <a:ext uri="{28A0092B-C50C-407E-A947-70E740481C1C}">
                <a14:useLocalDpi xmlns:a14="http://schemas.microsoft.com/office/drawing/2010/main"/>
              </a:ext>
            </a:extLst>
          </a:blip>
          <a:srcRect/>
          <a:stretch/>
        </p:blipFill>
        <p:spPr>
          <a:xfrm>
            <a:off x="4809129" y="4088678"/>
            <a:ext cx="2745827" cy="1750627"/>
          </a:xfrm>
          <a:prstGeom prst="round2SameRect">
            <a:avLst>
              <a:gd name="adj1" fmla="val 5785"/>
              <a:gd name="adj2" fmla="val 0"/>
            </a:avLst>
          </a:prstGeom>
        </p:spPr>
      </p:pic>
      <p:pic>
        <p:nvPicPr>
          <p:cNvPr id="11" name="Picture 10">
            <a:extLst>
              <a:ext uri="{FF2B5EF4-FFF2-40B4-BE49-F238E27FC236}">
                <a16:creationId xmlns:a16="http://schemas.microsoft.com/office/drawing/2014/main" id="{4C88E55F-B407-2370-94D1-E6A0E4D654D1}"/>
              </a:ext>
            </a:extLst>
          </p:cNvPr>
          <p:cNvPicPr>
            <a:picLocks noChangeAspect="1"/>
          </p:cNvPicPr>
          <p:nvPr/>
        </p:nvPicPr>
        <p:blipFill>
          <a:blip r:embed="rId11" cstate="screen">
            <a:alphaModFix amt="70000"/>
            <a:extLst>
              <a:ext uri="{28A0092B-C50C-407E-A947-70E740481C1C}">
                <a14:useLocalDpi xmlns:a14="http://schemas.microsoft.com/office/drawing/2010/main"/>
              </a:ext>
            </a:extLst>
          </a:blip>
          <a:srcRect/>
          <a:stretch/>
        </p:blipFill>
        <p:spPr>
          <a:xfrm>
            <a:off x="8610233" y="4054665"/>
            <a:ext cx="2745827" cy="1750627"/>
          </a:xfrm>
          <a:prstGeom prst="round2SameRect">
            <a:avLst>
              <a:gd name="adj1" fmla="val 5785"/>
              <a:gd name="adj2" fmla="val 0"/>
            </a:avLst>
          </a:prstGeom>
        </p:spPr>
      </p:pic>
      <p:sp>
        <p:nvSpPr>
          <p:cNvPr id="6" name="Text Placeholder 9">
            <a:extLst>
              <a:ext uri="{FF2B5EF4-FFF2-40B4-BE49-F238E27FC236}">
                <a16:creationId xmlns:a16="http://schemas.microsoft.com/office/drawing/2014/main" id="{B7C56A96-892B-04A6-5053-D87745A59775}"/>
              </a:ext>
            </a:extLst>
          </p:cNvPr>
          <p:cNvSpPr txBox="1">
            <a:spLocks/>
          </p:cNvSpPr>
          <p:nvPr/>
        </p:nvSpPr>
        <p:spPr>
          <a:xfrm>
            <a:off x="908738" y="983506"/>
            <a:ext cx="10406199" cy="307777"/>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338D"/>
                </a:solidFill>
                <a:effectLst/>
                <a:uLnTx/>
                <a:uFillTx/>
                <a:latin typeface="Arial"/>
                <a:ea typeface="+mn-ea"/>
                <a:cs typeface="+mn-cs"/>
              </a:rPr>
              <a:t>Give supervisors the resources they need to become better leaders. ServiceNow’s </a:t>
            </a:r>
            <a:r>
              <a:rPr lang="en-US" sz="1400">
                <a:solidFill>
                  <a:srgbClr val="00338D"/>
                </a:solidFill>
                <a:latin typeface="Arial"/>
              </a:rPr>
              <a:t>Manager</a:t>
            </a:r>
            <a:r>
              <a:rPr kumimoji="0" lang="en-US" sz="1400" b="1" i="0" u="none" strike="noStrike" kern="1200" cap="none" spc="0" normalizeH="0" baseline="0" noProof="0">
                <a:ln>
                  <a:noFill/>
                </a:ln>
                <a:solidFill>
                  <a:srgbClr val="00338D"/>
                </a:solidFill>
                <a:effectLst/>
                <a:uLnTx/>
                <a:uFillTx/>
                <a:latin typeface="Arial"/>
                <a:ea typeface="+mn-ea"/>
                <a:cs typeface="+mn-cs"/>
              </a:rPr>
              <a:t> Hub provides a unified front door for managers to find information, act, and support their teams more effectively.</a:t>
            </a:r>
          </a:p>
        </p:txBody>
      </p:sp>
    </p:spTree>
    <p:extLst>
      <p:ext uri="{BB962C8B-B14F-4D97-AF65-F5344CB8AC3E}">
        <p14:creationId xmlns:p14="http://schemas.microsoft.com/office/powerpoint/2010/main" val="456861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23A0-504C-45BD-8CA6-4026871F88CA}"/>
              </a:ext>
            </a:extLst>
          </p:cNvPr>
          <p:cNvSpPr>
            <a:spLocks noGrp="1"/>
          </p:cNvSpPr>
          <p:nvPr>
            <p:ph type="title"/>
          </p:nvPr>
        </p:nvSpPr>
        <p:spPr/>
        <p:txBody>
          <a:bodyPr/>
          <a:lstStyle/>
          <a:p>
            <a:r>
              <a:rPr lang="en-GB"/>
              <a:t>Manager Hub menu items</a:t>
            </a:r>
          </a:p>
        </p:txBody>
      </p:sp>
      <p:cxnSp>
        <p:nvCxnSpPr>
          <p:cNvPr id="33" name="Straight Connector 32">
            <a:extLst>
              <a:ext uri="{FF2B5EF4-FFF2-40B4-BE49-F238E27FC236}">
                <a16:creationId xmlns:a16="http://schemas.microsoft.com/office/drawing/2014/main" id="{4921CF79-C962-45D5-BD21-FEBFF2152253}"/>
              </a:ext>
            </a:extLst>
          </p:cNvPr>
          <p:cNvCxnSpPr>
            <a:cxnSpLocks/>
          </p:cNvCxnSpPr>
          <p:nvPr/>
        </p:nvCxnSpPr>
        <p:spPr>
          <a:xfrm flipH="1">
            <a:off x="3932774" y="1895160"/>
            <a:ext cx="2" cy="438912"/>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34CE2E7-E8FB-4184-9E76-ADB03A0E7D4A}"/>
              </a:ext>
            </a:extLst>
          </p:cNvPr>
          <p:cNvSpPr/>
          <p:nvPr/>
        </p:nvSpPr>
        <p:spPr>
          <a:xfrm>
            <a:off x="3878439" y="2212088"/>
            <a:ext cx="117230" cy="11723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36" name="TextBox 35">
            <a:extLst>
              <a:ext uri="{FF2B5EF4-FFF2-40B4-BE49-F238E27FC236}">
                <a16:creationId xmlns:a16="http://schemas.microsoft.com/office/drawing/2014/main" id="{F348AF57-9DBA-45CD-9F95-1B764C5860A8}"/>
              </a:ext>
            </a:extLst>
          </p:cNvPr>
          <p:cNvSpPr txBox="1"/>
          <p:nvPr/>
        </p:nvSpPr>
        <p:spPr>
          <a:xfrm>
            <a:off x="1340264" y="2187784"/>
            <a:ext cx="2476188" cy="100943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00338D"/>
                </a:solidFill>
                <a:effectLst/>
                <a:uLnTx/>
                <a:uFillTx/>
                <a:ea typeface="+mn-ea"/>
                <a:cs typeface="+mn-cs"/>
              </a:rPr>
              <a:t>Landing page of the Manager Hub that displays upcoming team events, requests opened by their teams, and items that need attention, etc. </a:t>
            </a:r>
          </a:p>
        </p:txBody>
      </p:sp>
      <p:sp>
        <p:nvSpPr>
          <p:cNvPr id="38" name="Rectangle: Rounded Corners 37">
            <a:extLst>
              <a:ext uri="{FF2B5EF4-FFF2-40B4-BE49-F238E27FC236}">
                <a16:creationId xmlns:a16="http://schemas.microsoft.com/office/drawing/2014/main" id="{5D76B943-B532-431F-BE18-E49535EB61F5}"/>
              </a:ext>
            </a:extLst>
          </p:cNvPr>
          <p:cNvSpPr/>
          <p:nvPr/>
        </p:nvSpPr>
        <p:spPr>
          <a:xfrm>
            <a:off x="3748202" y="1832467"/>
            <a:ext cx="2574686"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a:ea typeface="+mn-ea"/>
                <a:cs typeface="+mn-cs"/>
              </a:rPr>
              <a:t>Your team</a:t>
            </a:r>
          </a:p>
        </p:txBody>
      </p:sp>
      <p:cxnSp>
        <p:nvCxnSpPr>
          <p:cNvPr id="39" name="Straight Connector 38">
            <a:extLst>
              <a:ext uri="{FF2B5EF4-FFF2-40B4-BE49-F238E27FC236}">
                <a16:creationId xmlns:a16="http://schemas.microsoft.com/office/drawing/2014/main" id="{88AF97E9-9256-4424-8758-4595816B8F6E}"/>
              </a:ext>
            </a:extLst>
          </p:cNvPr>
          <p:cNvCxnSpPr>
            <a:cxnSpLocks/>
          </p:cNvCxnSpPr>
          <p:nvPr/>
        </p:nvCxnSpPr>
        <p:spPr>
          <a:xfrm>
            <a:off x="1198186" y="1922410"/>
            <a:ext cx="0" cy="350531"/>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2994B6C-E27E-423A-A6A4-04C7D6679AED}"/>
              </a:ext>
            </a:extLst>
          </p:cNvPr>
          <p:cNvSpPr/>
          <p:nvPr/>
        </p:nvSpPr>
        <p:spPr>
          <a:xfrm>
            <a:off x="1143407" y="2216118"/>
            <a:ext cx="117230" cy="117230"/>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41" name="Rectangle: Rounded Corners 40">
            <a:extLst>
              <a:ext uri="{FF2B5EF4-FFF2-40B4-BE49-F238E27FC236}">
                <a16:creationId xmlns:a16="http://schemas.microsoft.com/office/drawing/2014/main" id="{9ADE6083-57A7-461C-A694-22E7734C6A24}"/>
              </a:ext>
            </a:extLst>
          </p:cNvPr>
          <p:cNvSpPr/>
          <p:nvPr/>
        </p:nvSpPr>
        <p:spPr>
          <a:xfrm>
            <a:off x="1006056" y="1832467"/>
            <a:ext cx="2574685"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a:ea typeface="+mn-ea"/>
                <a:cs typeface="+mn-cs"/>
              </a:rPr>
              <a:t>Overview</a:t>
            </a:r>
          </a:p>
        </p:txBody>
      </p:sp>
      <p:sp>
        <p:nvSpPr>
          <p:cNvPr id="43" name="TextBox 42">
            <a:extLst>
              <a:ext uri="{FF2B5EF4-FFF2-40B4-BE49-F238E27FC236}">
                <a16:creationId xmlns:a16="http://schemas.microsoft.com/office/drawing/2014/main" id="{B83437D7-7417-4354-817A-9B49701CCC5D}"/>
              </a:ext>
            </a:extLst>
          </p:cNvPr>
          <p:cNvSpPr txBox="1"/>
          <p:nvPr/>
        </p:nvSpPr>
        <p:spPr>
          <a:xfrm>
            <a:off x="4070783" y="2191943"/>
            <a:ext cx="2252105" cy="100943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00338D"/>
                </a:solidFill>
                <a:effectLst/>
                <a:uLnTx/>
                <a:uFillTx/>
                <a:ea typeface="+mn-ea"/>
                <a:cs typeface="+mn-cs"/>
              </a:rPr>
              <a:t>Provides information to </a:t>
            </a:r>
            <a:r>
              <a:rPr lang="en-US" sz="1100">
                <a:solidFill>
                  <a:srgbClr val="00338D"/>
                </a:solidFill>
              </a:rPr>
              <a:t>leaders on individual team member so that they can better manage their teams.  </a:t>
            </a:r>
            <a:endParaRPr kumimoji="0" lang="en-US" sz="1100" b="0" i="0" u="none" strike="noStrike" kern="1200" cap="none" spc="0" normalizeH="0" baseline="0" noProof="0">
              <a:ln>
                <a:noFill/>
              </a:ln>
              <a:solidFill>
                <a:srgbClr val="00338D"/>
              </a:solidFill>
              <a:effectLst/>
              <a:uLnTx/>
              <a:uFillTx/>
              <a:ea typeface="+mn-ea"/>
              <a:cs typeface="+mn-cs"/>
            </a:endParaRPr>
          </a:p>
        </p:txBody>
      </p:sp>
      <p:pic>
        <p:nvPicPr>
          <p:cNvPr id="4" name="Picture 3">
            <a:extLst>
              <a:ext uri="{FF2B5EF4-FFF2-40B4-BE49-F238E27FC236}">
                <a16:creationId xmlns:a16="http://schemas.microsoft.com/office/drawing/2014/main" id="{9B432D22-D914-E2E6-1E2C-7963B11007E7}"/>
              </a:ext>
            </a:extLst>
          </p:cNvPr>
          <p:cNvPicPr>
            <a:picLocks noChangeAspect="1"/>
          </p:cNvPicPr>
          <p:nvPr/>
        </p:nvPicPr>
        <p:blipFill>
          <a:blip r:embed="rId3"/>
          <a:stretch>
            <a:fillRect/>
          </a:stretch>
        </p:blipFill>
        <p:spPr>
          <a:xfrm>
            <a:off x="1216439" y="2968062"/>
            <a:ext cx="2231136" cy="2708633"/>
          </a:xfrm>
          <a:prstGeom prst="rect">
            <a:avLst/>
          </a:prstGeom>
          <a:ln>
            <a:solidFill>
              <a:schemeClr val="tx2"/>
            </a:solidFill>
          </a:ln>
          <a:effectLst>
            <a:outerShdw blurRad="292100" dist="139700" dir="2700000" algn="tl" rotWithShape="0">
              <a:srgbClr val="333333">
                <a:alpha val="65000"/>
              </a:srgbClr>
            </a:outerShdw>
          </a:effectLst>
        </p:spPr>
      </p:pic>
      <p:cxnSp>
        <p:nvCxnSpPr>
          <p:cNvPr id="5" name="Straight Connector 4">
            <a:extLst>
              <a:ext uri="{FF2B5EF4-FFF2-40B4-BE49-F238E27FC236}">
                <a16:creationId xmlns:a16="http://schemas.microsoft.com/office/drawing/2014/main" id="{EEF83016-A6AC-38FA-1ED2-D68334350B3B}"/>
              </a:ext>
            </a:extLst>
          </p:cNvPr>
          <p:cNvCxnSpPr>
            <a:cxnSpLocks/>
          </p:cNvCxnSpPr>
          <p:nvPr/>
        </p:nvCxnSpPr>
        <p:spPr>
          <a:xfrm flipH="1">
            <a:off x="6680949" y="1900179"/>
            <a:ext cx="2" cy="36576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FB174F8-A4C0-6443-53B4-84D0AEAB94CD}"/>
              </a:ext>
            </a:extLst>
          </p:cNvPr>
          <p:cNvSpPr/>
          <p:nvPr/>
        </p:nvSpPr>
        <p:spPr>
          <a:xfrm>
            <a:off x="6626170" y="2212088"/>
            <a:ext cx="117230" cy="117230"/>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7" name="Rectangle: Rounded Corners 6">
            <a:extLst>
              <a:ext uri="{FF2B5EF4-FFF2-40B4-BE49-F238E27FC236}">
                <a16:creationId xmlns:a16="http://schemas.microsoft.com/office/drawing/2014/main" id="{188645FB-925A-DE2D-C41A-EF1720EFA22B}"/>
              </a:ext>
            </a:extLst>
          </p:cNvPr>
          <p:cNvSpPr/>
          <p:nvPr/>
        </p:nvSpPr>
        <p:spPr>
          <a:xfrm>
            <a:off x="6489583" y="1832467"/>
            <a:ext cx="2574686"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8" name="TextBox 7">
            <a:extLst>
              <a:ext uri="{FF2B5EF4-FFF2-40B4-BE49-F238E27FC236}">
                <a16:creationId xmlns:a16="http://schemas.microsoft.com/office/drawing/2014/main" id="{C895CC0C-01F3-83D7-00F4-A0C14C69407C}"/>
              </a:ext>
            </a:extLst>
          </p:cNvPr>
          <p:cNvSpPr txBox="1"/>
          <p:nvPr/>
        </p:nvSpPr>
        <p:spPr>
          <a:xfrm>
            <a:off x="6812164" y="2191943"/>
            <a:ext cx="2252105" cy="100943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00338D"/>
                </a:solidFill>
                <a:effectLst/>
                <a:uLnTx/>
                <a:uFillTx/>
                <a:ea typeface="+mn-ea"/>
                <a:cs typeface="+mn-cs"/>
              </a:rPr>
              <a:t>Provides trends, patterns, and data to better understand and help </a:t>
            </a:r>
            <a:r>
              <a:rPr lang="en-US" sz="1100">
                <a:solidFill>
                  <a:srgbClr val="00338D"/>
                </a:solidFill>
              </a:rPr>
              <a:t>supervisors</a:t>
            </a:r>
            <a:r>
              <a:rPr kumimoji="0" lang="en-US" sz="1100" b="0" i="0" u="none" strike="noStrike" kern="1200" cap="none" spc="0" normalizeH="0" baseline="0" noProof="0">
                <a:ln>
                  <a:noFill/>
                </a:ln>
                <a:solidFill>
                  <a:srgbClr val="00338D"/>
                </a:solidFill>
                <a:effectLst/>
                <a:uLnTx/>
                <a:uFillTx/>
                <a:ea typeface="+mn-ea"/>
                <a:cs typeface="+mn-cs"/>
              </a:rPr>
              <a:t> </a:t>
            </a:r>
            <a:r>
              <a:rPr kumimoji="0" lang="en-US" sz="1100" b="0" i="0" u="none" strike="noStrike" kern="1200" cap="none" spc="0" normalizeH="0" baseline="0" noProof="0" err="1">
                <a:ln>
                  <a:noFill/>
                </a:ln>
                <a:solidFill>
                  <a:srgbClr val="00338D"/>
                </a:solidFill>
                <a:effectLst/>
                <a:uLnTx/>
                <a:uFillTx/>
                <a:ea typeface="+mn-ea"/>
                <a:cs typeface="+mn-cs"/>
              </a:rPr>
              <a:t>manage</a:t>
            </a:r>
            <a:r>
              <a:rPr kumimoji="0" lang="en-US" sz="1100" b="0" i="0" u="none" strike="noStrike" kern="1200" cap="none" spc="0" normalizeH="0" baseline="0" noProof="0">
                <a:ln>
                  <a:noFill/>
                </a:ln>
                <a:solidFill>
                  <a:srgbClr val="00338D"/>
                </a:solidFill>
                <a:effectLst/>
                <a:uLnTx/>
                <a:uFillTx/>
                <a:ea typeface="+mn-ea"/>
                <a:cs typeface="+mn-cs"/>
              </a:rPr>
              <a:t> their team.</a:t>
            </a:r>
          </a:p>
        </p:txBody>
      </p:sp>
      <p:cxnSp>
        <p:nvCxnSpPr>
          <p:cNvPr id="9" name="Straight Connector 8">
            <a:extLst>
              <a:ext uri="{FF2B5EF4-FFF2-40B4-BE49-F238E27FC236}">
                <a16:creationId xmlns:a16="http://schemas.microsoft.com/office/drawing/2014/main" id="{6425EBB6-DC8B-ED66-F06D-AAB0E214BF37}"/>
              </a:ext>
            </a:extLst>
          </p:cNvPr>
          <p:cNvCxnSpPr>
            <a:cxnSpLocks/>
          </p:cNvCxnSpPr>
          <p:nvPr/>
        </p:nvCxnSpPr>
        <p:spPr>
          <a:xfrm flipH="1">
            <a:off x="9415178" y="1895325"/>
            <a:ext cx="2" cy="36576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664E17D-B33A-94FF-1DA9-A5CCA096F628}"/>
              </a:ext>
            </a:extLst>
          </p:cNvPr>
          <p:cNvSpPr/>
          <p:nvPr/>
        </p:nvSpPr>
        <p:spPr>
          <a:xfrm>
            <a:off x="9362915" y="2206624"/>
            <a:ext cx="117230" cy="11723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11" name="Rectangle: Rounded Corners 10">
            <a:extLst>
              <a:ext uri="{FF2B5EF4-FFF2-40B4-BE49-F238E27FC236}">
                <a16:creationId xmlns:a16="http://schemas.microsoft.com/office/drawing/2014/main" id="{0E282D09-3530-716B-C298-E9E1779B05D8}"/>
              </a:ext>
            </a:extLst>
          </p:cNvPr>
          <p:cNvSpPr/>
          <p:nvPr/>
        </p:nvSpPr>
        <p:spPr>
          <a:xfrm>
            <a:off x="9226328" y="1827003"/>
            <a:ext cx="2574686"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a:ea typeface="+mn-ea"/>
                <a:cs typeface="+mn-cs"/>
              </a:rPr>
              <a:t>Manager library</a:t>
            </a:r>
          </a:p>
        </p:txBody>
      </p:sp>
      <p:sp>
        <p:nvSpPr>
          <p:cNvPr id="12" name="TextBox 11">
            <a:extLst>
              <a:ext uri="{FF2B5EF4-FFF2-40B4-BE49-F238E27FC236}">
                <a16:creationId xmlns:a16="http://schemas.microsoft.com/office/drawing/2014/main" id="{3B018A4E-DBCA-92AD-2B3E-19280D374AC1}"/>
              </a:ext>
            </a:extLst>
          </p:cNvPr>
          <p:cNvSpPr txBox="1"/>
          <p:nvPr/>
        </p:nvSpPr>
        <p:spPr>
          <a:xfrm>
            <a:off x="9548909" y="2186479"/>
            <a:ext cx="2252105" cy="100943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100" b="0" i="0" u="none" strike="noStrike" kern="1200" cap="none" spc="0" normalizeH="0" baseline="0" noProof="0">
                <a:ln>
                  <a:noFill/>
                </a:ln>
                <a:solidFill>
                  <a:srgbClr val="00338D"/>
                </a:solidFill>
                <a:effectLst/>
                <a:uLnTx/>
                <a:uFillTx/>
                <a:ea typeface="+mn-ea"/>
                <a:cs typeface="+mn-cs"/>
              </a:rPr>
              <a:t>Provides resources and tools for managers to work, think, and grow as a leader.</a:t>
            </a:r>
          </a:p>
        </p:txBody>
      </p:sp>
      <p:pic>
        <p:nvPicPr>
          <p:cNvPr id="13" name="Picture 12">
            <a:extLst>
              <a:ext uri="{FF2B5EF4-FFF2-40B4-BE49-F238E27FC236}">
                <a16:creationId xmlns:a16="http://schemas.microsoft.com/office/drawing/2014/main" id="{B93FDB53-8517-1468-D85A-1ADF2E9D6995}"/>
              </a:ext>
            </a:extLst>
          </p:cNvPr>
          <p:cNvPicPr>
            <a:picLocks noChangeAspect="1"/>
          </p:cNvPicPr>
          <p:nvPr/>
        </p:nvPicPr>
        <p:blipFill rotWithShape="1">
          <a:blip r:embed="rId4"/>
          <a:srcRect l="13938" r="14384" b="38680"/>
          <a:stretch/>
        </p:blipFill>
        <p:spPr>
          <a:xfrm>
            <a:off x="6689310" y="2968062"/>
            <a:ext cx="2233752" cy="2695102"/>
          </a:xfrm>
          <a:prstGeom prst="rect">
            <a:avLst/>
          </a:prstGeom>
          <a:ln>
            <a:solidFill>
              <a:schemeClr val="tx2"/>
            </a:solid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654B581E-622D-5DAF-9E39-F87AE369429A}"/>
              </a:ext>
            </a:extLst>
          </p:cNvPr>
          <p:cNvPicPr>
            <a:picLocks noChangeAspect="1"/>
          </p:cNvPicPr>
          <p:nvPr/>
        </p:nvPicPr>
        <p:blipFill>
          <a:blip r:embed="rId5"/>
          <a:stretch>
            <a:fillRect/>
          </a:stretch>
        </p:blipFill>
        <p:spPr>
          <a:xfrm>
            <a:off x="9422445" y="2931902"/>
            <a:ext cx="2233752" cy="2744793"/>
          </a:xfrm>
          <a:prstGeom prst="rect">
            <a:avLst/>
          </a:prstGeom>
          <a:ln>
            <a:solidFill>
              <a:schemeClr val="tx2"/>
            </a:solid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799EB3F7-2C66-1FDE-96EF-C04BD269BC4B}"/>
              </a:ext>
            </a:extLst>
          </p:cNvPr>
          <p:cNvPicPr>
            <a:picLocks noChangeAspect="1"/>
          </p:cNvPicPr>
          <p:nvPr/>
        </p:nvPicPr>
        <p:blipFill>
          <a:blip r:embed="rId6"/>
          <a:stretch>
            <a:fillRect/>
          </a:stretch>
        </p:blipFill>
        <p:spPr>
          <a:xfrm>
            <a:off x="3946958" y="2974209"/>
            <a:ext cx="2233752" cy="2702486"/>
          </a:xfrm>
          <a:prstGeom prst="rect">
            <a:avLst/>
          </a:prstGeom>
          <a:ln>
            <a:solidFill>
              <a:schemeClr val="tx2"/>
            </a:solidFill>
          </a:ln>
          <a:effectLst>
            <a:outerShdw blurRad="292100" dist="139700" dir="2700000" algn="tl" rotWithShape="0">
              <a:srgbClr val="333333">
                <a:alpha val="65000"/>
              </a:srgbClr>
            </a:outerShdw>
          </a:effectLst>
        </p:spPr>
      </p:pic>
      <p:sp>
        <p:nvSpPr>
          <p:cNvPr id="16" name="Text Placeholder 9">
            <a:extLst>
              <a:ext uri="{FF2B5EF4-FFF2-40B4-BE49-F238E27FC236}">
                <a16:creationId xmlns:a16="http://schemas.microsoft.com/office/drawing/2014/main" id="{D00A9D37-8EA2-66F1-7BCA-22DB741FD657}"/>
              </a:ext>
            </a:extLst>
          </p:cNvPr>
          <p:cNvSpPr txBox="1">
            <a:spLocks/>
          </p:cNvSpPr>
          <p:nvPr/>
        </p:nvSpPr>
        <p:spPr>
          <a:xfrm>
            <a:off x="908738" y="983506"/>
            <a:ext cx="10406199" cy="307777"/>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338D"/>
                </a:solidFill>
                <a:effectLst/>
                <a:uLnTx/>
                <a:uFillTx/>
                <a:latin typeface="Arial"/>
                <a:ea typeface="+mn-ea"/>
                <a:cs typeface="+mn-cs"/>
              </a:rPr>
              <a:t>Manager Hub provides a variety of menu items to support the </a:t>
            </a:r>
            <a:r>
              <a:rPr lang="en-US" sz="1400">
                <a:solidFill>
                  <a:srgbClr val="00338D"/>
                </a:solidFill>
                <a:latin typeface="Arial"/>
              </a:rPr>
              <a:t>supervisor</a:t>
            </a:r>
            <a:r>
              <a:rPr kumimoji="0" lang="en-US" sz="1400" b="1" i="0" u="none" strike="noStrike" kern="1200" cap="none" spc="0" normalizeH="0" baseline="0" noProof="0">
                <a:ln>
                  <a:noFill/>
                </a:ln>
                <a:solidFill>
                  <a:srgbClr val="00338D"/>
                </a:solidFill>
                <a:effectLst/>
                <a:uLnTx/>
                <a:uFillTx/>
                <a:latin typeface="Arial"/>
                <a:ea typeface="+mn-ea"/>
                <a:cs typeface="+mn-cs"/>
              </a:rPr>
              <a:t> experience. These tabs enable supervisors with important information to engage or support their team.</a:t>
            </a:r>
          </a:p>
        </p:txBody>
      </p:sp>
      <p:sp>
        <p:nvSpPr>
          <p:cNvPr id="3" name="Rectangle 2">
            <a:extLst>
              <a:ext uri="{FF2B5EF4-FFF2-40B4-BE49-F238E27FC236}">
                <a16:creationId xmlns:a16="http://schemas.microsoft.com/office/drawing/2014/main" id="{87F54C24-E162-48E6-3078-9AAC75C6D4D1}"/>
              </a:ext>
            </a:extLst>
          </p:cNvPr>
          <p:cNvSpPr/>
          <p:nvPr/>
        </p:nvSpPr>
        <p:spPr>
          <a:xfrm>
            <a:off x="277812" y="2462257"/>
            <a:ext cx="11636375" cy="1011609"/>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tx2"/>
                </a:solidFill>
              </a:rPr>
              <a:t>Send as part of workshop pre-read. Ask client to review Manager Hub educational slides and come prepared to give input about requirements.</a:t>
            </a:r>
          </a:p>
        </p:txBody>
      </p:sp>
    </p:spTree>
    <p:extLst>
      <p:ext uri="{BB962C8B-B14F-4D97-AF65-F5344CB8AC3E}">
        <p14:creationId xmlns:p14="http://schemas.microsoft.com/office/powerpoint/2010/main" val="4281356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9E272-6D11-ADB0-6772-7811928FBEB7}"/>
              </a:ext>
            </a:extLst>
          </p:cNvPr>
          <p:cNvSpPr>
            <a:spLocks noGrp="1"/>
          </p:cNvSpPr>
          <p:nvPr>
            <p:ph type="title"/>
          </p:nvPr>
        </p:nvSpPr>
        <p:spPr/>
        <p:txBody>
          <a:bodyPr>
            <a:normAutofit/>
          </a:bodyPr>
          <a:lstStyle/>
          <a:p>
            <a:r>
              <a:rPr lang="en-US"/>
              <a:t>Manager Hub Tabs Exercise</a:t>
            </a:r>
          </a:p>
        </p:txBody>
      </p:sp>
      <p:grpSp>
        <p:nvGrpSpPr>
          <p:cNvPr id="21" name="Group 20">
            <a:extLst>
              <a:ext uri="{FF2B5EF4-FFF2-40B4-BE49-F238E27FC236}">
                <a16:creationId xmlns:a16="http://schemas.microsoft.com/office/drawing/2014/main" id="{BB506C72-9309-282E-324D-05A9CE4F9AF9}"/>
              </a:ext>
            </a:extLst>
          </p:cNvPr>
          <p:cNvGrpSpPr/>
          <p:nvPr/>
        </p:nvGrpSpPr>
        <p:grpSpPr>
          <a:xfrm>
            <a:off x="10143514" y="120337"/>
            <a:ext cx="1844648" cy="622926"/>
            <a:chOff x="10372099" y="98687"/>
            <a:chExt cx="1844648" cy="622926"/>
          </a:xfrm>
        </p:grpSpPr>
        <p:sp>
          <p:nvSpPr>
            <p:cNvPr id="5" name="Star: 5 Points 4">
              <a:extLst>
                <a:ext uri="{FF2B5EF4-FFF2-40B4-BE49-F238E27FC236}">
                  <a16:creationId xmlns:a16="http://schemas.microsoft.com/office/drawing/2014/main" id="{89421CA6-61F5-3793-BC9F-C3CFDBB6F93A}"/>
                </a:ext>
              </a:extLst>
            </p:cNvPr>
            <p:cNvSpPr/>
            <p:nvPr/>
          </p:nvSpPr>
          <p:spPr>
            <a:xfrm>
              <a:off x="10372099" y="98687"/>
              <a:ext cx="259550" cy="275947"/>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7F464E0-DB6A-F9EB-1A24-9699D864830F}"/>
                </a:ext>
              </a:extLst>
            </p:cNvPr>
            <p:cNvSpPr txBox="1"/>
            <p:nvPr/>
          </p:nvSpPr>
          <p:spPr>
            <a:xfrm>
              <a:off x="10643726" y="110016"/>
              <a:ext cx="1269899" cy="261610"/>
            </a:xfrm>
            <a:prstGeom prst="rect">
              <a:avLst/>
            </a:prstGeom>
            <a:noFill/>
          </p:spPr>
          <p:txBody>
            <a:bodyPr wrap="none" rtlCol="0">
              <a:spAutoFit/>
            </a:bodyPr>
            <a:lstStyle/>
            <a:p>
              <a:r>
                <a:rPr lang="en-US" sz="1100">
                  <a:highlight>
                    <a:srgbClr val="FFFF00"/>
                  </a:highlight>
                </a:rPr>
                <a:t>CLIENT</a:t>
              </a:r>
              <a:r>
                <a:rPr lang="en-US" sz="1100"/>
                <a:t> Decision</a:t>
              </a:r>
            </a:p>
          </p:txBody>
        </p:sp>
        <p:grpSp>
          <p:nvGrpSpPr>
            <p:cNvPr id="8" name="Grupo 508">
              <a:extLst>
                <a:ext uri="{FF2B5EF4-FFF2-40B4-BE49-F238E27FC236}">
                  <a16:creationId xmlns:a16="http://schemas.microsoft.com/office/drawing/2014/main" id="{88CD5AD9-A54C-E600-F2DC-2B5FA8F37BA1}"/>
                </a:ext>
              </a:extLst>
            </p:cNvPr>
            <p:cNvGrpSpPr/>
            <p:nvPr/>
          </p:nvGrpSpPr>
          <p:grpSpPr>
            <a:xfrm>
              <a:off x="10372099" y="479946"/>
              <a:ext cx="287000" cy="230178"/>
              <a:chOff x="6851651" y="1376363"/>
              <a:chExt cx="787400" cy="735013"/>
            </a:xfrm>
            <a:solidFill>
              <a:schemeClr val="accent5"/>
            </a:solidFill>
          </p:grpSpPr>
          <p:sp>
            <p:nvSpPr>
              <p:cNvPr id="10" name="Freeform 15">
                <a:extLst>
                  <a:ext uri="{FF2B5EF4-FFF2-40B4-BE49-F238E27FC236}">
                    <a16:creationId xmlns:a16="http://schemas.microsoft.com/office/drawing/2014/main" id="{217932F2-EAAE-3466-1844-658B6961649B}"/>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5D94DD1A-BB02-ECF6-7806-4F1813F8C71E}"/>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2DDBDAE4-6952-3C14-B476-48AE05D96F76}"/>
                </a:ext>
              </a:extLst>
            </p:cNvPr>
            <p:cNvSpPr txBox="1"/>
            <p:nvPr/>
          </p:nvSpPr>
          <p:spPr>
            <a:xfrm>
              <a:off x="10595790" y="460003"/>
              <a:ext cx="1620957" cy="261610"/>
            </a:xfrm>
            <a:prstGeom prst="rect">
              <a:avLst/>
            </a:prstGeom>
            <a:noFill/>
          </p:spPr>
          <p:txBody>
            <a:bodyPr wrap="none" rtlCol="0">
              <a:spAutoFit/>
            </a:bodyPr>
            <a:lstStyle/>
            <a:p>
              <a:r>
                <a:rPr lang="en-US" sz="1100"/>
                <a:t>KPMG  Recommendation</a:t>
              </a:r>
            </a:p>
          </p:txBody>
        </p:sp>
      </p:grpSp>
      <p:pic>
        <p:nvPicPr>
          <p:cNvPr id="1026" name="Picture 2">
            <a:extLst>
              <a:ext uri="{FF2B5EF4-FFF2-40B4-BE49-F238E27FC236}">
                <a16:creationId xmlns:a16="http://schemas.microsoft.com/office/drawing/2014/main" id="{9DA53B04-00A9-4687-335F-5D9E776B056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88555" y="1606424"/>
            <a:ext cx="10636469" cy="210157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o 508">
            <a:extLst>
              <a:ext uri="{FF2B5EF4-FFF2-40B4-BE49-F238E27FC236}">
                <a16:creationId xmlns:a16="http://schemas.microsoft.com/office/drawing/2014/main" id="{077924CF-B975-67E0-E8C1-A9732BDC62CC}"/>
              </a:ext>
            </a:extLst>
          </p:cNvPr>
          <p:cNvGrpSpPr/>
          <p:nvPr/>
        </p:nvGrpSpPr>
        <p:grpSpPr>
          <a:xfrm>
            <a:off x="2544921" y="1762986"/>
            <a:ext cx="287000" cy="230178"/>
            <a:chOff x="6851651" y="1376363"/>
            <a:chExt cx="787400" cy="735013"/>
          </a:xfrm>
          <a:solidFill>
            <a:schemeClr val="accent5"/>
          </a:solidFill>
        </p:grpSpPr>
        <p:sp>
          <p:nvSpPr>
            <p:cNvPr id="13" name="Freeform 15">
              <a:extLst>
                <a:ext uri="{FF2B5EF4-FFF2-40B4-BE49-F238E27FC236}">
                  <a16:creationId xmlns:a16="http://schemas.microsoft.com/office/drawing/2014/main" id="{4D083D3D-99AB-A414-66EF-9FF1BC4DD9F0}"/>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A0BD6FAB-2A6B-6D0F-58ED-B32B4C29C0F4}"/>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upo 508">
            <a:extLst>
              <a:ext uri="{FF2B5EF4-FFF2-40B4-BE49-F238E27FC236}">
                <a16:creationId xmlns:a16="http://schemas.microsoft.com/office/drawing/2014/main" id="{F58345FF-775F-D5B8-A795-24379438BE6C}"/>
              </a:ext>
            </a:extLst>
          </p:cNvPr>
          <p:cNvGrpSpPr/>
          <p:nvPr/>
        </p:nvGrpSpPr>
        <p:grpSpPr>
          <a:xfrm>
            <a:off x="5266896" y="1756771"/>
            <a:ext cx="287000" cy="230178"/>
            <a:chOff x="6851651" y="1376363"/>
            <a:chExt cx="787400" cy="735013"/>
          </a:xfrm>
          <a:solidFill>
            <a:schemeClr val="accent5"/>
          </a:solidFill>
        </p:grpSpPr>
        <p:sp>
          <p:nvSpPr>
            <p:cNvPr id="16" name="Freeform 15">
              <a:extLst>
                <a:ext uri="{FF2B5EF4-FFF2-40B4-BE49-F238E27FC236}">
                  <a16:creationId xmlns:a16="http://schemas.microsoft.com/office/drawing/2014/main" id="{28444DE0-B0BB-DEF9-E3D0-DC45D64039C1}"/>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379EADF-E7E3-316C-0A6C-C69505E2F56D}"/>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upo 508">
            <a:extLst>
              <a:ext uri="{FF2B5EF4-FFF2-40B4-BE49-F238E27FC236}">
                <a16:creationId xmlns:a16="http://schemas.microsoft.com/office/drawing/2014/main" id="{5D2F958B-F77A-BA74-C364-A5A9D4F044FB}"/>
              </a:ext>
            </a:extLst>
          </p:cNvPr>
          <p:cNvGrpSpPr/>
          <p:nvPr/>
        </p:nvGrpSpPr>
        <p:grpSpPr>
          <a:xfrm>
            <a:off x="10539480" y="1747325"/>
            <a:ext cx="287000" cy="230178"/>
            <a:chOff x="6851651" y="1376363"/>
            <a:chExt cx="787400" cy="735013"/>
          </a:xfrm>
          <a:solidFill>
            <a:schemeClr val="accent5"/>
          </a:solidFill>
        </p:grpSpPr>
        <p:sp>
          <p:nvSpPr>
            <p:cNvPr id="19" name="Freeform 15">
              <a:extLst>
                <a:ext uri="{FF2B5EF4-FFF2-40B4-BE49-F238E27FC236}">
                  <a16:creationId xmlns:a16="http://schemas.microsoft.com/office/drawing/2014/main" id="{6595D745-28AF-1CB2-CB50-E7D5C4FAADF4}"/>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49814816-FE1C-2C70-520F-C32A5805C146}"/>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22" name="Table 2">
            <a:extLst>
              <a:ext uri="{FF2B5EF4-FFF2-40B4-BE49-F238E27FC236}">
                <a16:creationId xmlns:a16="http://schemas.microsoft.com/office/drawing/2014/main" id="{1F477CD4-B087-F6A7-5506-358FBB428F19}"/>
              </a:ext>
            </a:extLst>
          </p:cNvPr>
          <p:cNvGraphicFramePr>
            <a:graphicFrameLocks noGrp="1"/>
          </p:cNvGraphicFramePr>
          <p:nvPr>
            <p:extLst>
              <p:ext uri="{D42A27DB-BD31-4B8C-83A1-F6EECF244321}">
                <p14:modId xmlns:p14="http://schemas.microsoft.com/office/powerpoint/2010/main" val="2931189165"/>
              </p:ext>
            </p:extLst>
          </p:nvPr>
        </p:nvGraphicFramePr>
        <p:xfrm>
          <a:off x="489804" y="3788179"/>
          <a:ext cx="10535220" cy="1554480"/>
        </p:xfrm>
        <a:graphic>
          <a:graphicData uri="http://schemas.openxmlformats.org/drawingml/2006/table">
            <a:tbl>
              <a:tblPr firstRow="1" bandRow="1">
                <a:tableStyleId>{9DCAF9ED-07DC-4A11-8D7F-57B35C25682E}</a:tableStyleId>
              </a:tblPr>
              <a:tblGrid>
                <a:gridCol w="5267610">
                  <a:extLst>
                    <a:ext uri="{9D8B030D-6E8A-4147-A177-3AD203B41FA5}">
                      <a16:colId xmlns:a16="http://schemas.microsoft.com/office/drawing/2014/main" val="2016643253"/>
                    </a:ext>
                  </a:extLst>
                </a:gridCol>
                <a:gridCol w="5267610">
                  <a:extLst>
                    <a:ext uri="{9D8B030D-6E8A-4147-A177-3AD203B41FA5}">
                      <a16:colId xmlns:a16="http://schemas.microsoft.com/office/drawing/2014/main" val="3113156680"/>
                    </a:ext>
                  </a:extLst>
                </a:gridCol>
              </a:tblGrid>
              <a:tr h="14927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t>Manager Hub Tab</a:t>
                      </a: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t>Display on Manager Hub?</a:t>
                      </a:r>
                    </a:p>
                    <a:p>
                      <a:r>
                        <a:rPr lang="en-US" sz="1200"/>
                        <a:t>YES or NO</a:t>
                      </a:r>
                    </a:p>
                  </a:txBody>
                  <a:tcPr/>
                </a:tc>
                <a:extLst>
                  <a:ext uri="{0D108BD9-81ED-4DB2-BD59-A6C34878D82A}">
                    <a16:rowId xmlns:a16="http://schemas.microsoft.com/office/drawing/2014/main" val="2435882829"/>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Overview</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200"/>
                    </a:p>
                  </a:txBody>
                  <a:tcPr/>
                </a:tc>
                <a:extLst>
                  <a:ext uri="{0D108BD9-81ED-4DB2-BD59-A6C34878D82A}">
                    <a16:rowId xmlns:a16="http://schemas.microsoft.com/office/drawing/2014/main" val="3506877835"/>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Your Team</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3607428931"/>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Team Insights</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554504922"/>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Manager Library</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138752201"/>
                  </a:ext>
                </a:extLst>
              </a:tr>
            </a:tbl>
          </a:graphicData>
        </a:graphic>
      </p:graphicFrame>
      <p:grpSp>
        <p:nvGrpSpPr>
          <p:cNvPr id="3" name="Group 2">
            <a:extLst>
              <a:ext uri="{FF2B5EF4-FFF2-40B4-BE49-F238E27FC236}">
                <a16:creationId xmlns:a16="http://schemas.microsoft.com/office/drawing/2014/main" id="{A9A2CDCA-B489-6B51-1FF2-E81D78E2012A}"/>
              </a:ext>
            </a:extLst>
          </p:cNvPr>
          <p:cNvGrpSpPr/>
          <p:nvPr/>
        </p:nvGrpSpPr>
        <p:grpSpPr>
          <a:xfrm>
            <a:off x="507011" y="1130397"/>
            <a:ext cx="10558827" cy="394467"/>
            <a:chOff x="963624" y="939782"/>
            <a:chExt cx="10558827" cy="394467"/>
          </a:xfrm>
        </p:grpSpPr>
        <p:sp>
          <p:nvSpPr>
            <p:cNvPr id="4" name="TextBox 3">
              <a:extLst>
                <a:ext uri="{FF2B5EF4-FFF2-40B4-BE49-F238E27FC236}">
                  <a16:creationId xmlns:a16="http://schemas.microsoft.com/office/drawing/2014/main" id="{F1DBDB4B-3DF6-739B-3678-3DBC90C80D69}"/>
                </a:ext>
              </a:extLst>
            </p:cNvPr>
            <p:cNvSpPr txBox="1"/>
            <p:nvPr/>
          </p:nvSpPr>
          <p:spPr>
            <a:xfrm>
              <a:off x="1359376" y="1033602"/>
              <a:ext cx="10122261" cy="275653"/>
            </a:xfrm>
            <a:prstGeom prst="rect">
              <a:avLst/>
            </a:prstGeom>
            <a:noFill/>
            <a:ln>
              <a:noFill/>
            </a:ln>
          </p:spPr>
          <p:txBody>
            <a:bodyPr wrap="square">
              <a:spAutoFit/>
            </a:bodyPr>
            <a:lstStyle/>
            <a:p>
              <a:pPr>
                <a:lnSpc>
                  <a:spcPct val="107000"/>
                </a:lnSpc>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a:t>
              </a:r>
              <a:r>
                <a:rPr lang="en-US" sz="1200">
                  <a:solidFill>
                    <a:schemeClr val="accent1"/>
                  </a:solidFill>
                </a:rPr>
                <a:t>Determine which features to display on Manager Hub</a:t>
              </a:r>
            </a:p>
          </p:txBody>
        </p:sp>
        <p:pic>
          <p:nvPicPr>
            <p:cNvPr id="6" name="Graphic 5" descr="Lightbulb and gear outline">
              <a:extLst>
                <a:ext uri="{FF2B5EF4-FFF2-40B4-BE49-F238E27FC236}">
                  <a16:creationId xmlns:a16="http://schemas.microsoft.com/office/drawing/2014/main" id="{6DC385E1-D907-8589-1F76-A3B198CA20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09373" y="939782"/>
              <a:ext cx="394467" cy="394467"/>
            </a:xfrm>
            <a:prstGeom prst="rect">
              <a:avLst/>
            </a:prstGeom>
          </p:spPr>
        </p:pic>
        <p:sp>
          <p:nvSpPr>
            <p:cNvPr id="23" name="Rectangle 22">
              <a:extLst>
                <a:ext uri="{FF2B5EF4-FFF2-40B4-BE49-F238E27FC236}">
                  <a16:creationId xmlns:a16="http://schemas.microsoft.com/office/drawing/2014/main" id="{1E069CAF-EF26-791D-3B1B-103A0BB652CF}"/>
                </a:ext>
              </a:extLst>
            </p:cNvPr>
            <p:cNvSpPr/>
            <p:nvPr/>
          </p:nvSpPr>
          <p:spPr>
            <a:xfrm>
              <a:off x="963624" y="952042"/>
              <a:ext cx="10558827" cy="369948"/>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spTree>
    <p:extLst>
      <p:ext uri="{BB962C8B-B14F-4D97-AF65-F5344CB8AC3E}">
        <p14:creationId xmlns:p14="http://schemas.microsoft.com/office/powerpoint/2010/main" val="2216580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A4EF94-B127-EF67-1290-C18EC59142E8}"/>
              </a:ext>
            </a:extLst>
          </p:cNvPr>
          <p:cNvSpPr>
            <a:spLocks noGrp="1"/>
          </p:cNvSpPr>
          <p:nvPr>
            <p:ph type="title"/>
          </p:nvPr>
        </p:nvSpPr>
        <p:spPr>
          <a:xfrm>
            <a:off x="624085" y="431800"/>
            <a:ext cx="11157726" cy="533400"/>
          </a:xfrm>
        </p:spPr>
        <p:txBody>
          <a:bodyPr/>
          <a:lstStyle/>
          <a:p>
            <a:r>
              <a:rPr lang="en-US" sz="4000">
                <a:ea typeface="+mn-ea"/>
                <a:cs typeface="Calibri" panose="020F0502020204030204" pitchFamily="34" charset="0"/>
              </a:rPr>
              <a:t>Outputs that </a:t>
            </a:r>
            <a:r>
              <a:rPr lang="en-US" sz="4000">
                <a:highlight>
                  <a:srgbClr val="FFFF00"/>
                </a:highlight>
                <a:ea typeface="+mn-ea"/>
                <a:cs typeface="Calibri" panose="020F0502020204030204" pitchFamily="34" charset="0"/>
              </a:rPr>
              <a:t>CLIENT</a:t>
            </a:r>
            <a:r>
              <a:rPr lang="en-US" sz="4000">
                <a:ea typeface="+mn-ea"/>
                <a:cs typeface="Calibri" panose="020F0502020204030204" pitchFamily="34" charset="0"/>
              </a:rPr>
              <a:t> will have at the end of today </a:t>
            </a:r>
          </a:p>
        </p:txBody>
      </p:sp>
      <p:sp>
        <p:nvSpPr>
          <p:cNvPr id="8" name="TextBox 7">
            <a:extLst>
              <a:ext uri="{FF2B5EF4-FFF2-40B4-BE49-F238E27FC236}">
                <a16:creationId xmlns:a16="http://schemas.microsoft.com/office/drawing/2014/main" id="{6F528841-31C0-B4C9-D113-80845606A34F}"/>
              </a:ext>
            </a:extLst>
          </p:cNvPr>
          <p:cNvSpPr txBox="1"/>
          <p:nvPr/>
        </p:nvSpPr>
        <p:spPr>
          <a:xfrm>
            <a:off x="729014" y="1372573"/>
            <a:ext cx="2035584" cy="1854354"/>
          </a:xfrm>
          <a:prstGeom prst="rect">
            <a:avLst/>
          </a:prstGeom>
          <a:noFill/>
        </p:spPr>
        <p:txBody>
          <a:bodyPr wrap="square" lIns="0" tIns="0" rIns="0" bIns="0" rtlCol="0">
            <a:spAutoFit/>
          </a:bodyPr>
          <a:lstStyle/>
          <a:p>
            <a:pPr algn="r">
              <a:spcAft>
                <a:spcPts val="600"/>
              </a:spcAft>
              <a:defRPr/>
            </a:pPr>
            <a:r>
              <a:rPr lang="en-GB" sz="2400" b="1">
                <a:solidFill>
                  <a:schemeClr val="tx2"/>
                </a:solidFill>
                <a:latin typeface="+mj-lt"/>
              </a:rPr>
              <a:t>Strategic Vision &amp; Governance</a:t>
            </a:r>
          </a:p>
          <a:p>
            <a:pPr algn="r">
              <a:spcAft>
                <a:spcPts val="300"/>
              </a:spcAft>
              <a:defRPr/>
            </a:pPr>
            <a:r>
              <a:rPr lang="en-GB" sz="1300">
                <a:solidFill>
                  <a:schemeClr val="tx2"/>
                </a:solidFill>
                <a:latin typeface="Arial"/>
              </a:rPr>
              <a:t>Align on objectives for portal project and how stakeholders will work together</a:t>
            </a:r>
            <a:endParaRPr kumimoji="0" lang="en-GB" sz="1300" b="0" i="0" u="none" strike="noStrike" kern="1200" cap="none" spc="0" normalizeH="0" baseline="0" noProof="0">
              <a:ln>
                <a:noFill/>
              </a:ln>
              <a:solidFill>
                <a:schemeClr val="tx2"/>
              </a:solidFill>
              <a:effectLst/>
              <a:uLnTx/>
              <a:uFillTx/>
              <a:latin typeface="Arial"/>
              <a:ea typeface="+mn-ea"/>
              <a:cs typeface="+mn-cs"/>
            </a:endParaRPr>
          </a:p>
          <a:p>
            <a:pPr algn="r">
              <a:spcAft>
                <a:spcPts val="300"/>
              </a:spcAft>
              <a:defRPr/>
            </a:pPr>
            <a:endParaRPr kumimoji="0" lang="en-GB" sz="1300" b="0" i="0" u="none" strike="noStrike" kern="1200" cap="none" spc="0" normalizeH="0" baseline="0" noProof="0">
              <a:ln>
                <a:noFill/>
              </a:ln>
              <a:solidFill>
                <a:schemeClr val="tx2"/>
              </a:solidFill>
              <a:effectLst/>
              <a:uLnTx/>
              <a:uFillTx/>
              <a:latin typeface="Arial"/>
              <a:ea typeface="+mn-ea"/>
              <a:cs typeface="+mn-cs"/>
            </a:endParaRPr>
          </a:p>
        </p:txBody>
      </p:sp>
      <p:sp>
        <p:nvSpPr>
          <p:cNvPr id="9" name="TextBox 8">
            <a:extLst>
              <a:ext uri="{FF2B5EF4-FFF2-40B4-BE49-F238E27FC236}">
                <a16:creationId xmlns:a16="http://schemas.microsoft.com/office/drawing/2014/main" id="{F13DB76D-7329-D1A7-A2CE-716E441288A7}"/>
              </a:ext>
            </a:extLst>
          </p:cNvPr>
          <p:cNvSpPr txBox="1"/>
          <p:nvPr/>
        </p:nvSpPr>
        <p:spPr>
          <a:xfrm>
            <a:off x="628808" y="3954405"/>
            <a:ext cx="2240565" cy="1246495"/>
          </a:xfrm>
          <a:prstGeom prst="rect">
            <a:avLst/>
          </a:prstGeom>
          <a:noFill/>
        </p:spPr>
        <p:txBody>
          <a:bodyPr wrap="square" lIns="0" tIns="0" rIns="0" bIns="0" rtlCol="0">
            <a:spAutoFit/>
          </a:bodyPr>
          <a:lstStyle/>
          <a:p>
            <a:pPr algn="r">
              <a:spcAft>
                <a:spcPts val="600"/>
              </a:spcAft>
              <a:defRPr/>
            </a:pPr>
            <a:r>
              <a:rPr lang="en-US" sz="2400" b="1">
                <a:solidFill>
                  <a:schemeClr val="tx2"/>
                </a:solidFill>
                <a:latin typeface="+mj-lt"/>
              </a:rPr>
              <a:t>Manager Hub Design</a:t>
            </a:r>
          </a:p>
          <a:p>
            <a:pPr algn="r">
              <a:spcAft>
                <a:spcPts val="300"/>
              </a:spcAft>
              <a:defRPr/>
            </a:pPr>
            <a:r>
              <a:rPr lang="en-US" sz="1300">
                <a:solidFill>
                  <a:schemeClr val="tx2"/>
                </a:solidFill>
                <a:latin typeface="Arial"/>
              </a:rPr>
              <a:t>Central location within the portal specifically for managers including team information and resources</a:t>
            </a:r>
          </a:p>
        </p:txBody>
      </p:sp>
      <p:sp>
        <p:nvSpPr>
          <p:cNvPr id="10" name="TextBox 9">
            <a:extLst>
              <a:ext uri="{FF2B5EF4-FFF2-40B4-BE49-F238E27FC236}">
                <a16:creationId xmlns:a16="http://schemas.microsoft.com/office/drawing/2014/main" id="{BB034ADE-43A9-E8F2-486B-944250024993}"/>
              </a:ext>
            </a:extLst>
          </p:cNvPr>
          <p:cNvSpPr txBox="1"/>
          <p:nvPr/>
        </p:nvSpPr>
        <p:spPr>
          <a:xfrm>
            <a:off x="6538055" y="3974305"/>
            <a:ext cx="1826729" cy="846386"/>
          </a:xfrm>
          <a:prstGeom prst="rect">
            <a:avLst/>
          </a:prstGeom>
          <a:noFill/>
        </p:spPr>
        <p:txBody>
          <a:bodyPr wrap="square" lIns="0" tIns="0" rIns="0" bIns="0" rtlCol="0">
            <a:spAutoFit/>
          </a:bodyPr>
          <a:lstStyle/>
          <a:p>
            <a:pPr algn="r">
              <a:spcAft>
                <a:spcPts val="600"/>
              </a:spcAft>
              <a:defRPr/>
            </a:pPr>
            <a:r>
              <a:rPr lang="en-GB" sz="2400" b="1">
                <a:solidFill>
                  <a:schemeClr val="tx2"/>
                </a:solidFill>
                <a:latin typeface="+mj-lt"/>
              </a:rPr>
              <a:t>Virtual Agent Design</a:t>
            </a:r>
          </a:p>
          <a:p>
            <a:pPr algn="r">
              <a:spcAft>
                <a:spcPts val="300"/>
              </a:spcAft>
              <a:defRPr/>
            </a:pPr>
            <a:r>
              <a:rPr lang="en-GB" sz="1300">
                <a:solidFill>
                  <a:schemeClr val="tx2"/>
                </a:solidFill>
                <a:latin typeface="Arial"/>
              </a:rPr>
              <a:t> Outline of conversations available from VA</a:t>
            </a:r>
          </a:p>
        </p:txBody>
      </p:sp>
      <p:sp>
        <p:nvSpPr>
          <p:cNvPr id="11" name="TextBox 10">
            <a:extLst>
              <a:ext uri="{FF2B5EF4-FFF2-40B4-BE49-F238E27FC236}">
                <a16:creationId xmlns:a16="http://schemas.microsoft.com/office/drawing/2014/main" id="{D3C73498-7683-B5AA-2310-7EFEE3EDFF8E}"/>
              </a:ext>
            </a:extLst>
          </p:cNvPr>
          <p:cNvSpPr txBox="1"/>
          <p:nvPr/>
        </p:nvSpPr>
        <p:spPr>
          <a:xfrm>
            <a:off x="6419647" y="1467923"/>
            <a:ext cx="2070568" cy="1446550"/>
          </a:xfrm>
          <a:prstGeom prst="rect">
            <a:avLst/>
          </a:prstGeom>
          <a:noFill/>
        </p:spPr>
        <p:txBody>
          <a:bodyPr wrap="square" lIns="0" tIns="0" rIns="0" bIns="0" rtlCol="0">
            <a:spAutoFit/>
          </a:bodyPr>
          <a:lstStyle/>
          <a:p>
            <a:pPr algn="r">
              <a:spcAft>
                <a:spcPts val="600"/>
              </a:spcAft>
              <a:defRPr/>
            </a:pPr>
            <a:r>
              <a:rPr lang="en-GB" sz="2400" b="1">
                <a:solidFill>
                  <a:schemeClr val="tx2"/>
                </a:solidFill>
                <a:latin typeface="+mj-lt"/>
              </a:rPr>
              <a:t>Taxonomy Design</a:t>
            </a:r>
          </a:p>
          <a:p>
            <a:pPr algn="r">
              <a:spcAft>
                <a:spcPts val="300"/>
              </a:spcAft>
              <a:defRPr/>
            </a:pPr>
            <a:r>
              <a:rPr lang="en-GB" sz="1300">
                <a:solidFill>
                  <a:schemeClr val="tx2"/>
                </a:solidFill>
                <a:latin typeface="Arial"/>
              </a:rPr>
              <a:t>Outline of mega menus that can be used for portal navigation. Based on data to support comprehensive mega menu structure</a:t>
            </a:r>
            <a:endParaRPr kumimoji="0" lang="en-GB" sz="1300" b="0" i="0" u="none" strike="noStrike" kern="1200" cap="none" spc="0" normalizeH="0" baseline="0" noProof="0">
              <a:ln>
                <a:noFill/>
              </a:ln>
              <a:solidFill>
                <a:schemeClr val="tx2"/>
              </a:solidFill>
              <a:effectLst/>
              <a:uLnTx/>
              <a:uFillTx/>
              <a:latin typeface="Arial"/>
              <a:ea typeface="+mn-ea"/>
              <a:cs typeface="+mn-cs"/>
            </a:endParaRPr>
          </a:p>
        </p:txBody>
      </p:sp>
      <p:cxnSp>
        <p:nvCxnSpPr>
          <p:cNvPr id="12" name="Connector: Elbow 11">
            <a:extLst>
              <a:ext uri="{FF2B5EF4-FFF2-40B4-BE49-F238E27FC236}">
                <a16:creationId xmlns:a16="http://schemas.microsoft.com/office/drawing/2014/main" id="{6546ED40-F677-A094-9E03-BA3EDBD2940D}"/>
              </a:ext>
            </a:extLst>
          </p:cNvPr>
          <p:cNvCxnSpPr>
            <a:cxnSpLocks/>
            <a:stCxn id="14" idx="4"/>
          </p:cNvCxnSpPr>
          <p:nvPr/>
        </p:nvCxnSpPr>
        <p:spPr>
          <a:xfrm rot="16200000" flipH="1">
            <a:off x="2429690" y="13192"/>
            <a:ext cx="1677314" cy="5133728"/>
          </a:xfrm>
          <a:prstGeom prst="bentConnector2">
            <a:avLst/>
          </a:prstGeom>
          <a:ln w="952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C5246A1-6F43-B99D-2433-4D338CFA763B}"/>
              </a:ext>
            </a:extLst>
          </p:cNvPr>
          <p:cNvGrpSpPr/>
          <p:nvPr/>
        </p:nvGrpSpPr>
        <p:grpSpPr>
          <a:xfrm>
            <a:off x="518603" y="1375639"/>
            <a:ext cx="365760" cy="365760"/>
            <a:chOff x="518603" y="1375639"/>
            <a:chExt cx="365760" cy="365760"/>
          </a:xfrm>
        </p:grpSpPr>
        <p:sp>
          <p:nvSpPr>
            <p:cNvPr id="14" name="Oval 13">
              <a:extLst>
                <a:ext uri="{FF2B5EF4-FFF2-40B4-BE49-F238E27FC236}">
                  <a16:creationId xmlns:a16="http://schemas.microsoft.com/office/drawing/2014/main" id="{24600B87-B462-10B8-D768-6F79FB393F6E}"/>
                </a:ext>
              </a:extLst>
            </p:cNvPr>
            <p:cNvSpPr/>
            <p:nvPr/>
          </p:nvSpPr>
          <p:spPr>
            <a:xfrm>
              <a:off x="518603" y="1375639"/>
              <a:ext cx="365760" cy="36576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pic>
          <p:nvPicPr>
            <p:cNvPr id="18" name="Graphic 17" descr="Blueprint outline">
              <a:extLst>
                <a:ext uri="{FF2B5EF4-FFF2-40B4-BE49-F238E27FC236}">
                  <a16:creationId xmlns:a16="http://schemas.microsoft.com/office/drawing/2014/main" id="{2499DF47-EA40-23A1-C3F6-DB5A0DB2B2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323" y="1421359"/>
              <a:ext cx="274320" cy="274320"/>
            </a:xfrm>
            <a:prstGeom prst="rect">
              <a:avLst/>
            </a:prstGeom>
          </p:spPr>
        </p:pic>
      </p:grpSp>
      <p:grpSp>
        <p:nvGrpSpPr>
          <p:cNvPr id="41" name="Group 40">
            <a:extLst>
              <a:ext uri="{FF2B5EF4-FFF2-40B4-BE49-F238E27FC236}">
                <a16:creationId xmlns:a16="http://schemas.microsoft.com/office/drawing/2014/main" id="{9DA28A68-CAB1-D323-C318-AE1322847729}"/>
              </a:ext>
            </a:extLst>
          </p:cNvPr>
          <p:cNvGrpSpPr/>
          <p:nvPr/>
        </p:nvGrpSpPr>
        <p:grpSpPr>
          <a:xfrm>
            <a:off x="531871" y="3907435"/>
            <a:ext cx="365760" cy="365760"/>
            <a:chOff x="531871" y="3907435"/>
            <a:chExt cx="365760" cy="365760"/>
          </a:xfrm>
        </p:grpSpPr>
        <p:pic>
          <p:nvPicPr>
            <p:cNvPr id="15" name="Graphic 14" descr="Priorities outline">
              <a:extLst>
                <a:ext uri="{FF2B5EF4-FFF2-40B4-BE49-F238E27FC236}">
                  <a16:creationId xmlns:a16="http://schemas.microsoft.com/office/drawing/2014/main" id="{D6177FF9-485D-971E-45B5-04DB4EFDFB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591" y="3953155"/>
              <a:ext cx="274320" cy="274320"/>
            </a:xfrm>
            <a:prstGeom prst="rect">
              <a:avLst/>
            </a:prstGeom>
          </p:spPr>
        </p:pic>
        <p:sp>
          <p:nvSpPr>
            <p:cNvPr id="21" name="Oval 20">
              <a:extLst>
                <a:ext uri="{FF2B5EF4-FFF2-40B4-BE49-F238E27FC236}">
                  <a16:creationId xmlns:a16="http://schemas.microsoft.com/office/drawing/2014/main" id="{DE286E81-791E-D493-B9B0-1B123235CE9B}"/>
                </a:ext>
              </a:extLst>
            </p:cNvPr>
            <p:cNvSpPr/>
            <p:nvPr/>
          </p:nvSpPr>
          <p:spPr>
            <a:xfrm>
              <a:off x="531871" y="3907435"/>
              <a:ext cx="365760" cy="36576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grpSp>
        <p:nvGrpSpPr>
          <p:cNvPr id="39" name="Group 38">
            <a:extLst>
              <a:ext uri="{FF2B5EF4-FFF2-40B4-BE49-F238E27FC236}">
                <a16:creationId xmlns:a16="http://schemas.microsoft.com/office/drawing/2014/main" id="{BC40A03E-370C-D911-F2CF-7D696D893E27}"/>
              </a:ext>
            </a:extLst>
          </p:cNvPr>
          <p:cNvGrpSpPr/>
          <p:nvPr/>
        </p:nvGrpSpPr>
        <p:grpSpPr>
          <a:xfrm>
            <a:off x="6172295" y="1375639"/>
            <a:ext cx="365760" cy="365760"/>
            <a:chOff x="6172295" y="1375639"/>
            <a:chExt cx="365760" cy="365760"/>
          </a:xfrm>
        </p:grpSpPr>
        <p:sp>
          <p:nvSpPr>
            <p:cNvPr id="17" name="Oval 16">
              <a:extLst>
                <a:ext uri="{FF2B5EF4-FFF2-40B4-BE49-F238E27FC236}">
                  <a16:creationId xmlns:a16="http://schemas.microsoft.com/office/drawing/2014/main" id="{31F0BC88-79E3-D124-9584-F0A75AD5A5ED}"/>
                </a:ext>
              </a:extLst>
            </p:cNvPr>
            <p:cNvSpPr/>
            <p:nvPr/>
          </p:nvSpPr>
          <p:spPr>
            <a:xfrm>
              <a:off x="6172295" y="1375639"/>
              <a:ext cx="365760" cy="36576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pic>
          <p:nvPicPr>
            <p:cNvPr id="23" name="Graphic 22" descr="Abacus outline">
              <a:extLst>
                <a:ext uri="{FF2B5EF4-FFF2-40B4-BE49-F238E27FC236}">
                  <a16:creationId xmlns:a16="http://schemas.microsoft.com/office/drawing/2014/main" id="{788016BC-D994-8A33-6E26-4D8A35F99C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04890" y="1408234"/>
              <a:ext cx="300571" cy="300571"/>
            </a:xfrm>
            <a:prstGeom prst="rect">
              <a:avLst/>
            </a:prstGeom>
          </p:spPr>
        </p:pic>
      </p:grpSp>
      <p:grpSp>
        <p:nvGrpSpPr>
          <p:cNvPr id="40" name="Group 39">
            <a:extLst>
              <a:ext uri="{FF2B5EF4-FFF2-40B4-BE49-F238E27FC236}">
                <a16:creationId xmlns:a16="http://schemas.microsoft.com/office/drawing/2014/main" id="{097B3579-8EC7-10D1-B536-20008A543B1C}"/>
              </a:ext>
            </a:extLst>
          </p:cNvPr>
          <p:cNvGrpSpPr/>
          <p:nvPr/>
        </p:nvGrpSpPr>
        <p:grpSpPr>
          <a:xfrm>
            <a:off x="6172295" y="3907435"/>
            <a:ext cx="365760" cy="365760"/>
            <a:chOff x="6172295" y="3907435"/>
            <a:chExt cx="365760" cy="365760"/>
          </a:xfrm>
        </p:grpSpPr>
        <p:pic>
          <p:nvPicPr>
            <p:cNvPr id="20" name="Graphic 19" descr="Monthly calendar outline">
              <a:extLst>
                <a:ext uri="{FF2B5EF4-FFF2-40B4-BE49-F238E27FC236}">
                  <a16:creationId xmlns:a16="http://schemas.microsoft.com/office/drawing/2014/main" id="{21D112CF-554F-1D43-DB32-241C10FD47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8015" y="3953155"/>
              <a:ext cx="274320" cy="274320"/>
            </a:xfrm>
            <a:prstGeom prst="rect">
              <a:avLst/>
            </a:prstGeom>
          </p:spPr>
        </p:pic>
        <p:sp>
          <p:nvSpPr>
            <p:cNvPr id="24" name="Oval 23">
              <a:extLst>
                <a:ext uri="{FF2B5EF4-FFF2-40B4-BE49-F238E27FC236}">
                  <a16:creationId xmlns:a16="http://schemas.microsoft.com/office/drawing/2014/main" id="{CD6CA48C-899C-5A93-13B2-6890B231ADC5}"/>
                </a:ext>
              </a:extLst>
            </p:cNvPr>
            <p:cNvSpPr/>
            <p:nvPr/>
          </p:nvSpPr>
          <p:spPr>
            <a:xfrm>
              <a:off x="6172295" y="3907435"/>
              <a:ext cx="365760" cy="36576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cxnSp>
        <p:nvCxnSpPr>
          <p:cNvPr id="25" name="Connector: Elbow 24">
            <a:extLst>
              <a:ext uri="{FF2B5EF4-FFF2-40B4-BE49-F238E27FC236}">
                <a16:creationId xmlns:a16="http://schemas.microsoft.com/office/drawing/2014/main" id="{C8170BAF-F8E8-5882-25E9-72E089BEBA92}"/>
              </a:ext>
            </a:extLst>
          </p:cNvPr>
          <p:cNvCxnSpPr>
            <a:cxnSpLocks/>
            <a:stCxn id="17" idx="4"/>
          </p:cNvCxnSpPr>
          <p:nvPr/>
        </p:nvCxnSpPr>
        <p:spPr>
          <a:xfrm rot="16200000" flipH="1">
            <a:off x="7904642" y="191932"/>
            <a:ext cx="1694552" cy="4793486"/>
          </a:xfrm>
          <a:prstGeom prst="bentConnector2">
            <a:avLst/>
          </a:prstGeom>
          <a:ln w="952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2280F34-6280-8BCC-B704-EA45B53D43C6}"/>
              </a:ext>
            </a:extLst>
          </p:cNvPr>
          <p:cNvCxnSpPr>
            <a:cxnSpLocks/>
            <a:stCxn id="24" idx="4"/>
          </p:cNvCxnSpPr>
          <p:nvPr/>
        </p:nvCxnSpPr>
        <p:spPr>
          <a:xfrm rot="16200000" flipH="1">
            <a:off x="7819099" y="2809271"/>
            <a:ext cx="1722108" cy="4649956"/>
          </a:xfrm>
          <a:prstGeom prst="bentConnector2">
            <a:avLst/>
          </a:prstGeom>
          <a:ln w="952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66BDB4C-856E-303B-1B56-99C17D17A0DF}"/>
              </a:ext>
            </a:extLst>
          </p:cNvPr>
          <p:cNvCxnSpPr>
            <a:cxnSpLocks/>
            <a:stCxn id="21" idx="4"/>
          </p:cNvCxnSpPr>
          <p:nvPr/>
        </p:nvCxnSpPr>
        <p:spPr>
          <a:xfrm rot="16200000" flipH="1">
            <a:off x="2445241" y="2542705"/>
            <a:ext cx="1722110" cy="5183090"/>
          </a:xfrm>
          <a:prstGeom prst="bentConnector2">
            <a:avLst/>
          </a:prstGeom>
          <a:ln w="9525">
            <a:solidFill>
              <a:schemeClr val="accent1"/>
            </a:solidFill>
            <a:prstDash val="sysDash"/>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9FDDE07F-1CFA-51AB-EE45-F1F5AE69646F}"/>
              </a:ext>
            </a:extLst>
          </p:cNvPr>
          <p:cNvPicPr>
            <a:picLocks/>
          </p:cNvPicPr>
          <p:nvPr/>
        </p:nvPicPr>
        <p:blipFill>
          <a:blip r:embed="rId11">
            <a:extLst>
              <a:ext uri="{28A0092B-C50C-407E-A947-70E740481C1C}">
                <a14:useLocalDpi xmlns:a14="http://schemas.microsoft.com/office/drawing/2010/main" val="0"/>
              </a:ext>
            </a:extLst>
          </a:blip>
          <a:srcRect/>
          <a:stretch/>
        </p:blipFill>
        <p:spPr>
          <a:xfrm>
            <a:off x="8487280" y="4130540"/>
            <a:ext cx="2743200" cy="1426464"/>
          </a:xfrm>
          <a:prstGeom prst="rect">
            <a:avLst/>
          </a:prstGeom>
          <a:ln>
            <a:solidFill>
              <a:schemeClr val="bg2">
                <a:lumMod val="25000"/>
              </a:schemeClr>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6450C575-4373-487C-2DDD-FC85B2921272}"/>
              </a:ext>
            </a:extLst>
          </p:cNvPr>
          <p:cNvPicPr>
            <a:picLocks/>
          </p:cNvPicPr>
          <p:nvPr/>
        </p:nvPicPr>
        <p:blipFill>
          <a:blip r:embed="rId12">
            <a:extLst>
              <a:ext uri="{28A0092B-C50C-407E-A947-70E740481C1C}">
                <a14:useLocalDpi xmlns:a14="http://schemas.microsoft.com/office/drawing/2010/main" val="0"/>
              </a:ext>
            </a:extLst>
          </a:blip>
          <a:srcRect/>
          <a:stretch/>
        </p:blipFill>
        <p:spPr>
          <a:xfrm>
            <a:off x="8727352" y="1496881"/>
            <a:ext cx="2436799" cy="1417592"/>
          </a:xfrm>
          <a:prstGeom prst="rect">
            <a:avLst/>
          </a:prstGeom>
          <a:ln>
            <a:solidFill>
              <a:schemeClr val="bg2">
                <a:lumMod val="25000"/>
              </a:schemeClr>
            </a:solidFill>
          </a:ln>
          <a:effectLst>
            <a:outerShdw blurRad="50800" dist="38100" dir="2700000" algn="tl" rotWithShape="0">
              <a:prstClr val="black">
                <a:alpha val="40000"/>
              </a:prstClr>
            </a:outerShdw>
          </a:effectLst>
        </p:spPr>
      </p:pic>
      <p:pic>
        <p:nvPicPr>
          <p:cNvPr id="37" name="Picture 36">
            <a:extLst>
              <a:ext uri="{FF2B5EF4-FFF2-40B4-BE49-F238E27FC236}">
                <a16:creationId xmlns:a16="http://schemas.microsoft.com/office/drawing/2014/main" id="{517EA431-9BBA-2198-A2FF-EE48651ACBA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3030817" y="3974305"/>
            <a:ext cx="2743200" cy="1531560"/>
          </a:xfrm>
          <a:prstGeom prst="rect">
            <a:avLst/>
          </a:prstGeom>
          <a:ln>
            <a:solidFill>
              <a:schemeClr val="bg2">
                <a:lumMod val="2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C58FCE4-FEA9-3C04-6A4A-84FB4E29EC5A}"/>
              </a:ext>
            </a:extLst>
          </p:cNvPr>
          <p:cNvPicPr>
            <a:picLocks noChangeAspect="1"/>
          </p:cNvPicPr>
          <p:nvPr/>
        </p:nvPicPr>
        <p:blipFill>
          <a:blip r:embed="rId14"/>
          <a:stretch>
            <a:fillRect/>
          </a:stretch>
        </p:blipFill>
        <p:spPr>
          <a:xfrm>
            <a:off x="3089692" y="1535718"/>
            <a:ext cx="2684325" cy="1417592"/>
          </a:xfrm>
          <a:prstGeom prst="rect">
            <a:avLst/>
          </a:prstGeom>
          <a:ln>
            <a:solidFill>
              <a:schemeClr val="tx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19831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8C99-904B-A9E6-D80D-B27D2C391BFD}"/>
              </a:ext>
            </a:extLst>
          </p:cNvPr>
          <p:cNvSpPr>
            <a:spLocks noGrp="1"/>
          </p:cNvSpPr>
          <p:nvPr>
            <p:ph type="title"/>
          </p:nvPr>
        </p:nvSpPr>
        <p:spPr>
          <a:xfrm>
            <a:off x="998400" y="431800"/>
            <a:ext cx="10195200" cy="533400"/>
          </a:xfrm>
        </p:spPr>
        <p:txBody>
          <a:bodyPr/>
          <a:lstStyle/>
          <a:p>
            <a:r>
              <a:rPr lang="en-US"/>
              <a:t>Overview tab</a:t>
            </a:r>
          </a:p>
        </p:txBody>
      </p:sp>
      <p:sp>
        <p:nvSpPr>
          <p:cNvPr id="4" name="Content Placeholder 2">
            <a:extLst>
              <a:ext uri="{FF2B5EF4-FFF2-40B4-BE49-F238E27FC236}">
                <a16:creationId xmlns:a16="http://schemas.microsoft.com/office/drawing/2014/main" id="{5004B72B-7AD9-0FE7-6FAB-6E6ED1957F72}"/>
              </a:ext>
            </a:extLst>
          </p:cNvPr>
          <p:cNvSpPr txBox="1">
            <a:spLocks/>
          </p:cNvSpPr>
          <p:nvPr/>
        </p:nvSpPr>
        <p:spPr>
          <a:xfrm>
            <a:off x="911771" y="1235561"/>
            <a:ext cx="4669879" cy="48275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b="0">
                <a:solidFill>
                  <a:srgbClr val="00338D"/>
                </a:solidFill>
              </a:rPr>
              <a:t>The </a:t>
            </a:r>
            <a:r>
              <a:rPr lang="en-US">
                <a:solidFill>
                  <a:srgbClr val="00338D"/>
                </a:solidFill>
              </a:rPr>
              <a:t>Overview</a:t>
            </a:r>
            <a:r>
              <a:rPr lang="en-US" b="0">
                <a:solidFill>
                  <a:srgbClr val="00338D"/>
                </a:solidFill>
              </a:rPr>
              <a:t> tab is the default landing page for managers to explore Manager Hub:</a:t>
            </a:r>
            <a:endParaRPr lang="en-US">
              <a:solidFill>
                <a:srgbClr val="00338D"/>
              </a:solidFill>
            </a:endParaRPr>
          </a:p>
          <a:p>
            <a:pPr marL="227013" lvl="1" indent="-227013">
              <a:buFont typeface="Arial" panose="020B0604020202020204" pitchFamily="34" charset="0"/>
              <a:buChar char="•"/>
            </a:pPr>
            <a:r>
              <a:rPr lang="en-US" b="1">
                <a:solidFill>
                  <a:srgbClr val="00338D"/>
                </a:solidFill>
              </a:rPr>
              <a:t>Team brief section</a:t>
            </a:r>
            <a:r>
              <a:rPr lang="en-US">
                <a:solidFill>
                  <a:srgbClr val="00338D"/>
                </a:solidFill>
              </a:rPr>
              <a:t> containing employee journeys, important dates, and upcoming team events, as well as requests owned by the team</a:t>
            </a:r>
          </a:p>
          <a:p>
            <a:pPr marL="227013" lvl="1" indent="-227013">
              <a:buFont typeface="Arial" panose="020B0604020202020204" pitchFamily="34" charset="0"/>
              <a:buChar char="•"/>
            </a:pPr>
            <a:r>
              <a:rPr lang="en-US" b="1">
                <a:solidFill>
                  <a:srgbClr val="00338D"/>
                </a:solidFill>
              </a:rPr>
              <a:t>See local times </a:t>
            </a:r>
            <a:r>
              <a:rPr lang="en-US">
                <a:solidFill>
                  <a:srgbClr val="00338D"/>
                </a:solidFill>
              </a:rPr>
              <a:t>and holiday status for multiple locations across a global team​</a:t>
            </a:r>
          </a:p>
          <a:p>
            <a:pPr marL="227013" lvl="1" indent="-227013" fontAlgn="base">
              <a:buFont typeface="Arial" panose="020B0604020202020204" pitchFamily="34" charset="0"/>
              <a:buChar char="•"/>
            </a:pPr>
            <a:r>
              <a:rPr lang="en-US" b="1">
                <a:solidFill>
                  <a:srgbClr val="00338D"/>
                </a:solidFill>
              </a:rPr>
              <a:t>Your team today </a:t>
            </a:r>
            <a:r>
              <a:rPr lang="en-US">
                <a:solidFill>
                  <a:srgbClr val="00338D"/>
                </a:solidFill>
              </a:rPr>
              <a:t>provides summary stats for the team, and links to the Your team page​</a:t>
            </a:r>
          </a:p>
          <a:p>
            <a:pPr marL="227013" lvl="1" indent="-227013" fontAlgn="base">
              <a:buFont typeface="Arial" panose="020B0604020202020204" pitchFamily="34" charset="0"/>
              <a:buChar char="•"/>
            </a:pPr>
            <a:r>
              <a:rPr lang="en-US" b="1">
                <a:solidFill>
                  <a:srgbClr val="00338D"/>
                </a:solidFill>
              </a:rPr>
              <a:t>News &amp; announcements</a:t>
            </a:r>
            <a:r>
              <a:rPr lang="en-US">
                <a:solidFill>
                  <a:srgbClr val="00338D"/>
                </a:solidFill>
              </a:rPr>
              <a:t> highlight relevant organizational communications for people managers</a:t>
            </a:r>
          </a:p>
        </p:txBody>
      </p:sp>
      <p:grpSp>
        <p:nvGrpSpPr>
          <p:cNvPr id="5" name="Group 4">
            <a:extLst>
              <a:ext uri="{FF2B5EF4-FFF2-40B4-BE49-F238E27FC236}">
                <a16:creationId xmlns:a16="http://schemas.microsoft.com/office/drawing/2014/main" id="{418B30E3-10E5-3A48-B2D6-5A49BD9054E3}"/>
              </a:ext>
            </a:extLst>
          </p:cNvPr>
          <p:cNvGrpSpPr/>
          <p:nvPr/>
        </p:nvGrpSpPr>
        <p:grpSpPr>
          <a:xfrm>
            <a:off x="6096000" y="740229"/>
            <a:ext cx="4996765" cy="5322919"/>
            <a:chOff x="6941219" y="1467177"/>
            <a:chExt cx="4359728" cy="4644300"/>
          </a:xfrm>
        </p:grpSpPr>
        <p:pic>
          <p:nvPicPr>
            <p:cNvPr id="6" name="Picture 5">
              <a:extLst>
                <a:ext uri="{FF2B5EF4-FFF2-40B4-BE49-F238E27FC236}">
                  <a16:creationId xmlns:a16="http://schemas.microsoft.com/office/drawing/2014/main" id="{6985F48D-C83C-DAA7-365E-322603053C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41219" y="1467177"/>
              <a:ext cx="4359728" cy="4644300"/>
            </a:xfrm>
            <a:prstGeom prst="rect">
              <a:avLst/>
            </a:prstGeom>
            <a:ln>
              <a:solidFill>
                <a:schemeClr val="tx2"/>
              </a:solidFill>
            </a:ln>
            <a:effectLst>
              <a:outerShdw blurRad="292100" dist="139700" dir="2700000" algn="tl" rotWithShape="0">
                <a:srgbClr val="333333">
                  <a:alpha val="65000"/>
                </a:srgbClr>
              </a:outerShdw>
            </a:effectLst>
          </p:spPr>
        </p:pic>
        <p:sp>
          <p:nvSpPr>
            <p:cNvPr id="7" name="Oval 6">
              <a:extLst>
                <a:ext uri="{FF2B5EF4-FFF2-40B4-BE49-F238E27FC236}">
                  <a16:creationId xmlns:a16="http://schemas.microsoft.com/office/drawing/2014/main" id="{F0A72A86-F323-649B-CF91-6CBF7E3753B1}"/>
                </a:ext>
              </a:extLst>
            </p:cNvPr>
            <p:cNvSpPr/>
            <p:nvPr/>
          </p:nvSpPr>
          <p:spPr>
            <a:xfrm>
              <a:off x="7345420" y="2495664"/>
              <a:ext cx="182880" cy="182880"/>
            </a:xfrm>
            <a:prstGeom prst="ellipse">
              <a:avLst/>
            </a:prstGeom>
            <a:solidFill>
              <a:srgbClr val="45B4B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1</a:t>
              </a:r>
            </a:p>
          </p:txBody>
        </p:sp>
        <p:sp>
          <p:nvSpPr>
            <p:cNvPr id="8" name="Oval 7">
              <a:extLst>
                <a:ext uri="{FF2B5EF4-FFF2-40B4-BE49-F238E27FC236}">
                  <a16:creationId xmlns:a16="http://schemas.microsoft.com/office/drawing/2014/main" id="{45433FE6-CD05-6326-0A59-2B59C53EA55C}"/>
                </a:ext>
              </a:extLst>
            </p:cNvPr>
            <p:cNvSpPr/>
            <p:nvPr/>
          </p:nvSpPr>
          <p:spPr>
            <a:xfrm>
              <a:off x="10754204" y="2153541"/>
              <a:ext cx="182880" cy="182880"/>
            </a:xfrm>
            <a:prstGeom prst="ellipse">
              <a:avLst/>
            </a:prstGeom>
            <a:solidFill>
              <a:srgbClr val="45B4B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2</a:t>
              </a:r>
            </a:p>
          </p:txBody>
        </p:sp>
        <p:sp>
          <p:nvSpPr>
            <p:cNvPr id="9" name="Oval 8">
              <a:extLst>
                <a:ext uri="{FF2B5EF4-FFF2-40B4-BE49-F238E27FC236}">
                  <a16:creationId xmlns:a16="http://schemas.microsoft.com/office/drawing/2014/main" id="{36D952CE-EA10-547C-2B77-C4FE95238508}"/>
                </a:ext>
              </a:extLst>
            </p:cNvPr>
            <p:cNvSpPr/>
            <p:nvPr/>
          </p:nvSpPr>
          <p:spPr>
            <a:xfrm>
              <a:off x="7345420" y="4442651"/>
              <a:ext cx="182880" cy="182880"/>
            </a:xfrm>
            <a:prstGeom prst="ellipse">
              <a:avLst/>
            </a:prstGeom>
            <a:solidFill>
              <a:srgbClr val="45B4B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3</a:t>
              </a:r>
            </a:p>
          </p:txBody>
        </p:sp>
        <p:sp>
          <p:nvSpPr>
            <p:cNvPr id="10" name="Oval 9">
              <a:extLst>
                <a:ext uri="{FF2B5EF4-FFF2-40B4-BE49-F238E27FC236}">
                  <a16:creationId xmlns:a16="http://schemas.microsoft.com/office/drawing/2014/main" id="{191CEAAD-0F10-4B01-A59F-8AFB7A168463}"/>
                </a:ext>
              </a:extLst>
            </p:cNvPr>
            <p:cNvSpPr/>
            <p:nvPr/>
          </p:nvSpPr>
          <p:spPr>
            <a:xfrm>
              <a:off x="7345420" y="5207943"/>
              <a:ext cx="182880" cy="182880"/>
            </a:xfrm>
            <a:prstGeom prst="ellipse">
              <a:avLst/>
            </a:prstGeom>
            <a:solidFill>
              <a:srgbClr val="45B4BA"/>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4</a:t>
              </a:r>
            </a:p>
          </p:txBody>
        </p:sp>
        <p:pic>
          <p:nvPicPr>
            <p:cNvPr id="11" name="Picture 9" descr="Text&#10;&#10;Description automatically generated">
              <a:extLst>
                <a:ext uri="{FF2B5EF4-FFF2-40B4-BE49-F238E27FC236}">
                  <a16:creationId xmlns:a16="http://schemas.microsoft.com/office/drawing/2014/main" id="{C16AED73-1D39-67CC-4B6C-2FBB42D5A4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24029" y="1947030"/>
              <a:ext cx="1858718" cy="207926"/>
            </a:xfrm>
            <a:prstGeom prst="rect">
              <a:avLst/>
            </a:prstGeom>
            <a:ln>
              <a:solidFill>
                <a:schemeClr val="tx2"/>
              </a:solidFill>
            </a:ln>
            <a:effectLst>
              <a:outerShdw blurRad="292100" dist="139700" dir="2700000" algn="tl" rotWithShape="0">
                <a:srgbClr val="333333">
                  <a:alpha val="65000"/>
                </a:srgbClr>
              </a:outerShdw>
            </a:effectLst>
          </p:spPr>
        </p:pic>
      </p:grpSp>
      <p:grpSp>
        <p:nvGrpSpPr>
          <p:cNvPr id="19" name="Group 18">
            <a:extLst>
              <a:ext uri="{FF2B5EF4-FFF2-40B4-BE49-F238E27FC236}">
                <a16:creationId xmlns:a16="http://schemas.microsoft.com/office/drawing/2014/main" id="{7DFEF650-39A7-31C8-25EE-0D923C3E4BA3}"/>
              </a:ext>
            </a:extLst>
          </p:cNvPr>
          <p:cNvGrpSpPr/>
          <p:nvPr/>
        </p:nvGrpSpPr>
        <p:grpSpPr>
          <a:xfrm>
            <a:off x="7710166" y="66675"/>
            <a:ext cx="4331736" cy="365125"/>
            <a:chOff x="7710166" y="66675"/>
            <a:chExt cx="4331736" cy="365125"/>
          </a:xfrm>
        </p:grpSpPr>
        <p:grpSp>
          <p:nvGrpSpPr>
            <p:cNvPr id="20" name="Group 19">
              <a:extLst>
                <a:ext uri="{FF2B5EF4-FFF2-40B4-BE49-F238E27FC236}">
                  <a16:creationId xmlns:a16="http://schemas.microsoft.com/office/drawing/2014/main" id="{69336E04-0EC8-04F1-0BD4-5626419B060C}"/>
                </a:ext>
              </a:extLst>
            </p:cNvPr>
            <p:cNvGrpSpPr/>
            <p:nvPr/>
          </p:nvGrpSpPr>
          <p:grpSpPr>
            <a:xfrm>
              <a:off x="7710166" y="157153"/>
              <a:ext cx="4331736" cy="241285"/>
              <a:chOff x="1344200" y="1601817"/>
              <a:chExt cx="4331736" cy="241285"/>
            </a:xfrm>
          </p:grpSpPr>
          <p:sp>
            <p:nvSpPr>
              <p:cNvPr id="22" name="Rectangle: Rounded Corners 21">
                <a:extLst>
                  <a:ext uri="{FF2B5EF4-FFF2-40B4-BE49-F238E27FC236}">
                    <a16:creationId xmlns:a16="http://schemas.microsoft.com/office/drawing/2014/main" id="{C50B0E93-87AD-43ED-CF52-92316C89B286}"/>
                  </a:ext>
                </a:extLst>
              </p:cNvPr>
              <p:cNvSpPr/>
              <p:nvPr/>
            </p:nvSpPr>
            <p:spPr>
              <a:xfrm>
                <a:off x="2429475" y="1601817"/>
                <a:ext cx="1075912"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Your team</a:t>
                </a:r>
              </a:p>
            </p:txBody>
          </p:sp>
          <p:sp>
            <p:nvSpPr>
              <p:cNvPr id="23" name="Rectangle: Rounded Corners 22">
                <a:extLst>
                  <a:ext uri="{FF2B5EF4-FFF2-40B4-BE49-F238E27FC236}">
                    <a16:creationId xmlns:a16="http://schemas.microsoft.com/office/drawing/2014/main" id="{8DBBF7DB-ED3C-3F13-986C-A29BD1371EFE}"/>
                  </a:ext>
                </a:extLst>
              </p:cNvPr>
              <p:cNvSpPr/>
              <p:nvPr/>
            </p:nvSpPr>
            <p:spPr>
              <a:xfrm>
                <a:off x="1344200" y="1601817"/>
                <a:ext cx="1075912"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Overview</a:t>
                </a:r>
              </a:p>
            </p:txBody>
          </p:sp>
          <p:sp>
            <p:nvSpPr>
              <p:cNvPr id="24" name="Rectangle: Rounded Corners 23">
                <a:extLst>
                  <a:ext uri="{FF2B5EF4-FFF2-40B4-BE49-F238E27FC236}">
                    <a16:creationId xmlns:a16="http://schemas.microsoft.com/office/drawing/2014/main" id="{58C00C59-DA54-F86C-F798-CF971A63B9A9}"/>
                  </a:ext>
                </a:extLst>
              </p:cNvPr>
              <p:cNvSpPr/>
              <p:nvPr/>
            </p:nvSpPr>
            <p:spPr>
              <a:xfrm>
                <a:off x="3514750" y="1601817"/>
                <a:ext cx="1075912"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25" name="Rectangle: Rounded Corners 24">
                <a:extLst>
                  <a:ext uri="{FF2B5EF4-FFF2-40B4-BE49-F238E27FC236}">
                    <a16:creationId xmlns:a16="http://schemas.microsoft.com/office/drawing/2014/main" id="{F2ED399B-3E43-8ACA-FD36-F6A6B54D94FA}"/>
                  </a:ext>
                </a:extLst>
              </p:cNvPr>
              <p:cNvSpPr/>
              <p:nvPr/>
            </p:nvSpPr>
            <p:spPr>
              <a:xfrm>
                <a:off x="4600024" y="1601817"/>
                <a:ext cx="1075912"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Manager library</a:t>
                </a:r>
              </a:p>
            </p:txBody>
          </p:sp>
        </p:grpSp>
        <p:sp>
          <p:nvSpPr>
            <p:cNvPr id="21" name="Rectangle 20">
              <a:extLst>
                <a:ext uri="{FF2B5EF4-FFF2-40B4-BE49-F238E27FC236}">
                  <a16:creationId xmlns:a16="http://schemas.microsoft.com/office/drawing/2014/main" id="{9D9DEF2C-E41A-6BE3-C1DB-AD96DD9930FC}"/>
                </a:ext>
              </a:extLst>
            </p:cNvPr>
            <p:cNvSpPr/>
            <p:nvPr/>
          </p:nvSpPr>
          <p:spPr>
            <a:xfrm>
              <a:off x="8795441" y="66675"/>
              <a:ext cx="3246461"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pSp>
      <p:sp>
        <p:nvSpPr>
          <p:cNvPr id="2" name="Rectangle 1">
            <a:extLst>
              <a:ext uri="{FF2B5EF4-FFF2-40B4-BE49-F238E27FC236}">
                <a16:creationId xmlns:a16="http://schemas.microsoft.com/office/drawing/2014/main" id="{67F3C9C2-FA10-D454-BD64-07F3F6DDFFCF}"/>
              </a:ext>
            </a:extLst>
          </p:cNvPr>
          <p:cNvSpPr/>
          <p:nvPr/>
        </p:nvSpPr>
        <p:spPr>
          <a:xfrm>
            <a:off x="277812" y="2462257"/>
            <a:ext cx="11636375" cy="1011609"/>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tx2"/>
                </a:solidFill>
              </a:rPr>
              <a:t>Send as part of workshop pre-read. Ask client to review Manager Hub educational slides and come prepared to give input about requirements.</a:t>
            </a:r>
          </a:p>
        </p:txBody>
      </p:sp>
    </p:spTree>
    <p:extLst>
      <p:ext uri="{BB962C8B-B14F-4D97-AF65-F5344CB8AC3E}">
        <p14:creationId xmlns:p14="http://schemas.microsoft.com/office/powerpoint/2010/main" val="1838922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8C99-904B-A9E6-D80D-B27D2C391BFD}"/>
              </a:ext>
            </a:extLst>
          </p:cNvPr>
          <p:cNvSpPr>
            <a:spLocks noGrp="1"/>
          </p:cNvSpPr>
          <p:nvPr>
            <p:ph type="title"/>
          </p:nvPr>
        </p:nvSpPr>
        <p:spPr>
          <a:xfrm>
            <a:off x="998400" y="431800"/>
            <a:ext cx="10195200" cy="533400"/>
          </a:xfrm>
        </p:spPr>
        <p:txBody>
          <a:bodyPr/>
          <a:lstStyle/>
          <a:p>
            <a:r>
              <a:rPr lang="en-US"/>
              <a:t>Overview tab cont.</a:t>
            </a:r>
          </a:p>
        </p:txBody>
      </p:sp>
      <p:sp>
        <p:nvSpPr>
          <p:cNvPr id="4" name="Content Placeholder 2">
            <a:extLst>
              <a:ext uri="{FF2B5EF4-FFF2-40B4-BE49-F238E27FC236}">
                <a16:creationId xmlns:a16="http://schemas.microsoft.com/office/drawing/2014/main" id="{5004B72B-7AD9-0FE7-6FAB-6E6ED1957F72}"/>
              </a:ext>
            </a:extLst>
          </p:cNvPr>
          <p:cNvSpPr txBox="1">
            <a:spLocks/>
          </p:cNvSpPr>
          <p:nvPr/>
        </p:nvSpPr>
        <p:spPr>
          <a:xfrm>
            <a:off x="998400" y="1650161"/>
            <a:ext cx="4583250" cy="44129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27013" indent="-227013">
              <a:buFont typeface="Arial" panose="020B0604020202020204" pitchFamily="34" charset="0"/>
              <a:buChar char="•"/>
            </a:pPr>
            <a:r>
              <a:rPr lang="en-US" sz="1400" b="0">
                <a:solidFill>
                  <a:srgbClr val="00338D"/>
                </a:solidFill>
              </a:rPr>
              <a:t>Supervisors can view and take action on tasks assigned to them, including approvals, HR tasks, and Journey tasks.</a:t>
            </a:r>
          </a:p>
          <a:p>
            <a:pPr marL="227013" indent="-227013">
              <a:buFont typeface="Arial" panose="020B0604020202020204" pitchFamily="34" charset="0"/>
              <a:buChar char="•"/>
            </a:pPr>
            <a:r>
              <a:rPr lang="en-US" sz="1400" b="0">
                <a:solidFill>
                  <a:srgbClr val="00338D"/>
                </a:solidFill>
              </a:rPr>
              <a:t>Tasks will display in the Your Management tasks widget on the Overview tab.</a:t>
            </a:r>
          </a:p>
        </p:txBody>
      </p:sp>
      <p:sp>
        <p:nvSpPr>
          <p:cNvPr id="13" name="Text Placeholder 11">
            <a:extLst>
              <a:ext uri="{FF2B5EF4-FFF2-40B4-BE49-F238E27FC236}">
                <a16:creationId xmlns:a16="http://schemas.microsoft.com/office/drawing/2014/main" id="{87C0B7D4-7CF5-1F4C-57D1-EBA07B7A3899}"/>
              </a:ext>
            </a:extLst>
          </p:cNvPr>
          <p:cNvSpPr txBox="1">
            <a:spLocks/>
          </p:cNvSpPr>
          <p:nvPr/>
        </p:nvSpPr>
        <p:spPr>
          <a:xfrm>
            <a:off x="998400" y="1190677"/>
            <a:ext cx="2716951" cy="399584"/>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t>Your management tasks</a:t>
            </a:r>
          </a:p>
        </p:txBody>
      </p:sp>
      <p:grpSp>
        <p:nvGrpSpPr>
          <p:cNvPr id="5" name="Group 4">
            <a:extLst>
              <a:ext uri="{FF2B5EF4-FFF2-40B4-BE49-F238E27FC236}">
                <a16:creationId xmlns:a16="http://schemas.microsoft.com/office/drawing/2014/main" id="{A2D5CE7E-A6EC-7A74-8F1C-E2D259014B5A}"/>
              </a:ext>
            </a:extLst>
          </p:cNvPr>
          <p:cNvGrpSpPr/>
          <p:nvPr/>
        </p:nvGrpSpPr>
        <p:grpSpPr>
          <a:xfrm>
            <a:off x="2961690" y="740229"/>
            <a:ext cx="8131075" cy="5322919"/>
            <a:chOff x="2961690" y="740229"/>
            <a:chExt cx="8131075" cy="5322919"/>
          </a:xfrm>
        </p:grpSpPr>
        <p:grpSp>
          <p:nvGrpSpPr>
            <p:cNvPr id="31" name="Group 30">
              <a:extLst>
                <a:ext uri="{FF2B5EF4-FFF2-40B4-BE49-F238E27FC236}">
                  <a16:creationId xmlns:a16="http://schemas.microsoft.com/office/drawing/2014/main" id="{9950C651-A019-6F15-4790-D3E62EF9160E}"/>
                </a:ext>
              </a:extLst>
            </p:cNvPr>
            <p:cNvGrpSpPr/>
            <p:nvPr/>
          </p:nvGrpSpPr>
          <p:grpSpPr>
            <a:xfrm>
              <a:off x="6096000" y="740229"/>
              <a:ext cx="4996765" cy="5322919"/>
              <a:chOff x="6941219" y="1467177"/>
              <a:chExt cx="4359728" cy="4644300"/>
            </a:xfrm>
          </p:grpSpPr>
          <p:pic>
            <p:nvPicPr>
              <p:cNvPr id="32" name="Picture 31">
                <a:extLst>
                  <a:ext uri="{FF2B5EF4-FFF2-40B4-BE49-F238E27FC236}">
                    <a16:creationId xmlns:a16="http://schemas.microsoft.com/office/drawing/2014/main" id="{737EAC77-2274-79AE-9DD1-FAEC6C9D7E2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41219" y="1467177"/>
                <a:ext cx="4359728" cy="4644300"/>
              </a:xfrm>
              <a:prstGeom prst="rect">
                <a:avLst/>
              </a:prstGeom>
              <a:ln>
                <a:solidFill>
                  <a:schemeClr val="tx2"/>
                </a:solidFill>
              </a:ln>
              <a:effectLst>
                <a:outerShdw blurRad="292100" dist="139700" dir="2700000" algn="tl" rotWithShape="0">
                  <a:srgbClr val="333333">
                    <a:alpha val="65000"/>
                  </a:srgbClr>
                </a:outerShdw>
              </a:effectLst>
            </p:spPr>
          </p:pic>
          <p:sp>
            <p:nvSpPr>
              <p:cNvPr id="33" name="Oval 32">
                <a:extLst>
                  <a:ext uri="{FF2B5EF4-FFF2-40B4-BE49-F238E27FC236}">
                    <a16:creationId xmlns:a16="http://schemas.microsoft.com/office/drawing/2014/main" id="{95BA6ED1-A689-A8F0-CE05-1FC35A2659E5}"/>
                  </a:ext>
                </a:extLst>
              </p:cNvPr>
              <p:cNvSpPr/>
              <p:nvPr/>
            </p:nvSpPr>
            <p:spPr>
              <a:xfrm>
                <a:off x="7345420" y="2495664"/>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1</a:t>
                </a:r>
              </a:p>
            </p:txBody>
          </p:sp>
          <p:sp>
            <p:nvSpPr>
              <p:cNvPr id="34" name="Oval 33">
                <a:extLst>
                  <a:ext uri="{FF2B5EF4-FFF2-40B4-BE49-F238E27FC236}">
                    <a16:creationId xmlns:a16="http://schemas.microsoft.com/office/drawing/2014/main" id="{A5EACB55-049B-78D1-E9A6-B19E50CBB8A4}"/>
                  </a:ext>
                </a:extLst>
              </p:cNvPr>
              <p:cNvSpPr/>
              <p:nvPr/>
            </p:nvSpPr>
            <p:spPr>
              <a:xfrm>
                <a:off x="10754204" y="2153541"/>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2</a:t>
                </a:r>
              </a:p>
            </p:txBody>
          </p:sp>
          <p:sp>
            <p:nvSpPr>
              <p:cNvPr id="35" name="Oval 34">
                <a:extLst>
                  <a:ext uri="{FF2B5EF4-FFF2-40B4-BE49-F238E27FC236}">
                    <a16:creationId xmlns:a16="http://schemas.microsoft.com/office/drawing/2014/main" id="{8C82642B-50FA-EB97-72BA-02778ADAA842}"/>
                  </a:ext>
                </a:extLst>
              </p:cNvPr>
              <p:cNvSpPr/>
              <p:nvPr/>
            </p:nvSpPr>
            <p:spPr>
              <a:xfrm>
                <a:off x="7345420" y="4442651"/>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3</a:t>
                </a:r>
              </a:p>
            </p:txBody>
          </p:sp>
          <p:sp>
            <p:nvSpPr>
              <p:cNvPr id="36" name="Oval 35">
                <a:extLst>
                  <a:ext uri="{FF2B5EF4-FFF2-40B4-BE49-F238E27FC236}">
                    <a16:creationId xmlns:a16="http://schemas.microsoft.com/office/drawing/2014/main" id="{03351ACF-FD74-36DC-5A6A-538BD8630A67}"/>
                  </a:ext>
                </a:extLst>
              </p:cNvPr>
              <p:cNvSpPr/>
              <p:nvPr/>
            </p:nvSpPr>
            <p:spPr>
              <a:xfrm>
                <a:off x="7345420" y="5207943"/>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4</a:t>
                </a:r>
              </a:p>
            </p:txBody>
          </p:sp>
          <p:pic>
            <p:nvPicPr>
              <p:cNvPr id="37" name="Picture 9" descr="Text&#10;&#10;Description automatically generated">
                <a:extLst>
                  <a:ext uri="{FF2B5EF4-FFF2-40B4-BE49-F238E27FC236}">
                    <a16:creationId xmlns:a16="http://schemas.microsoft.com/office/drawing/2014/main" id="{6F82688B-5815-FAC5-309F-88564575F2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4029" y="1947030"/>
                <a:ext cx="1858718" cy="207926"/>
              </a:xfrm>
              <a:prstGeom prst="rect">
                <a:avLst/>
              </a:prstGeom>
            </p:spPr>
          </p:pic>
        </p:grpSp>
        <p:sp>
          <p:nvSpPr>
            <p:cNvPr id="2" name="Rectangle 1">
              <a:extLst>
                <a:ext uri="{FF2B5EF4-FFF2-40B4-BE49-F238E27FC236}">
                  <a16:creationId xmlns:a16="http://schemas.microsoft.com/office/drawing/2014/main" id="{10C61736-CF1C-C5F6-BEC6-ADF2A6F61380}"/>
                </a:ext>
              </a:extLst>
            </p:cNvPr>
            <p:cNvSpPr/>
            <p:nvPr/>
          </p:nvSpPr>
          <p:spPr>
            <a:xfrm>
              <a:off x="6777297" y="2867025"/>
              <a:ext cx="1280853" cy="10858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pic>
          <p:nvPicPr>
            <p:cNvPr id="12" name="Picture 11">
              <a:extLst>
                <a:ext uri="{FF2B5EF4-FFF2-40B4-BE49-F238E27FC236}">
                  <a16:creationId xmlns:a16="http://schemas.microsoft.com/office/drawing/2014/main" id="{A9D60318-3D82-7D1E-0C83-3D56B30CBE0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961690" y="3374654"/>
              <a:ext cx="2465512" cy="2376252"/>
            </a:xfrm>
            <a:prstGeom prst="rect">
              <a:avLst/>
            </a:prstGeom>
            <a:ln>
              <a:solidFill>
                <a:schemeClr val="tx2"/>
              </a:solid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09D52FFE-02BB-DA5C-1284-8A1F16DA3658}"/>
                </a:ext>
              </a:extLst>
            </p:cNvPr>
            <p:cNvCxnSpPr>
              <a:cxnSpLocks/>
              <a:stCxn id="2" idx="1"/>
              <a:endCxn id="12" idx="3"/>
            </p:cNvCxnSpPr>
            <p:nvPr/>
          </p:nvCxnSpPr>
          <p:spPr>
            <a:xfrm flipH="1">
              <a:off x="5427202" y="3409950"/>
              <a:ext cx="1350095" cy="115283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1574FE20-F9BB-278E-3881-1DEB37077C6D}"/>
              </a:ext>
            </a:extLst>
          </p:cNvPr>
          <p:cNvGrpSpPr/>
          <p:nvPr/>
        </p:nvGrpSpPr>
        <p:grpSpPr>
          <a:xfrm>
            <a:off x="7710166" y="66675"/>
            <a:ext cx="4331736" cy="365125"/>
            <a:chOff x="7710166" y="66675"/>
            <a:chExt cx="4331736" cy="365125"/>
          </a:xfrm>
        </p:grpSpPr>
        <p:grpSp>
          <p:nvGrpSpPr>
            <p:cNvPr id="25" name="Group 24">
              <a:extLst>
                <a:ext uri="{FF2B5EF4-FFF2-40B4-BE49-F238E27FC236}">
                  <a16:creationId xmlns:a16="http://schemas.microsoft.com/office/drawing/2014/main" id="{35EB0DC8-5BA6-F2B0-39AE-4C97D0A4F597}"/>
                </a:ext>
              </a:extLst>
            </p:cNvPr>
            <p:cNvGrpSpPr/>
            <p:nvPr/>
          </p:nvGrpSpPr>
          <p:grpSpPr>
            <a:xfrm>
              <a:off x="7710166" y="157153"/>
              <a:ext cx="4331736" cy="241285"/>
              <a:chOff x="1344200" y="1601817"/>
              <a:chExt cx="4331736" cy="241285"/>
            </a:xfrm>
          </p:grpSpPr>
          <p:sp>
            <p:nvSpPr>
              <p:cNvPr id="27" name="Rectangle: Rounded Corners 26">
                <a:extLst>
                  <a:ext uri="{FF2B5EF4-FFF2-40B4-BE49-F238E27FC236}">
                    <a16:creationId xmlns:a16="http://schemas.microsoft.com/office/drawing/2014/main" id="{958ADF0B-7D99-8A0C-6F45-68BD621D2EF9}"/>
                  </a:ext>
                </a:extLst>
              </p:cNvPr>
              <p:cNvSpPr/>
              <p:nvPr/>
            </p:nvSpPr>
            <p:spPr>
              <a:xfrm>
                <a:off x="2429475" y="1601817"/>
                <a:ext cx="1075912"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Your team</a:t>
                </a:r>
              </a:p>
            </p:txBody>
          </p:sp>
          <p:sp>
            <p:nvSpPr>
              <p:cNvPr id="28" name="Rectangle: Rounded Corners 27">
                <a:extLst>
                  <a:ext uri="{FF2B5EF4-FFF2-40B4-BE49-F238E27FC236}">
                    <a16:creationId xmlns:a16="http://schemas.microsoft.com/office/drawing/2014/main" id="{2FAF2F39-3AEA-A0EA-02F5-9113CA222ACB}"/>
                  </a:ext>
                </a:extLst>
              </p:cNvPr>
              <p:cNvSpPr/>
              <p:nvPr/>
            </p:nvSpPr>
            <p:spPr>
              <a:xfrm>
                <a:off x="1344200" y="1601817"/>
                <a:ext cx="1075912"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Overview</a:t>
                </a:r>
              </a:p>
            </p:txBody>
          </p:sp>
          <p:sp>
            <p:nvSpPr>
              <p:cNvPr id="29" name="Rectangle: Rounded Corners 28">
                <a:extLst>
                  <a:ext uri="{FF2B5EF4-FFF2-40B4-BE49-F238E27FC236}">
                    <a16:creationId xmlns:a16="http://schemas.microsoft.com/office/drawing/2014/main" id="{59FA9BB7-05E9-A0A4-8047-6CB109E21F73}"/>
                  </a:ext>
                </a:extLst>
              </p:cNvPr>
              <p:cNvSpPr/>
              <p:nvPr/>
            </p:nvSpPr>
            <p:spPr>
              <a:xfrm>
                <a:off x="3514750" y="1601817"/>
                <a:ext cx="1075912"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30" name="Rectangle: Rounded Corners 29">
                <a:extLst>
                  <a:ext uri="{FF2B5EF4-FFF2-40B4-BE49-F238E27FC236}">
                    <a16:creationId xmlns:a16="http://schemas.microsoft.com/office/drawing/2014/main" id="{AC5D68A4-5286-F681-A4A0-2B57267896B5}"/>
                  </a:ext>
                </a:extLst>
              </p:cNvPr>
              <p:cNvSpPr/>
              <p:nvPr/>
            </p:nvSpPr>
            <p:spPr>
              <a:xfrm>
                <a:off x="4600024" y="1601817"/>
                <a:ext cx="1075912"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Manager library</a:t>
                </a:r>
              </a:p>
            </p:txBody>
          </p:sp>
        </p:grpSp>
        <p:sp>
          <p:nvSpPr>
            <p:cNvPr id="26" name="Rectangle 25">
              <a:extLst>
                <a:ext uri="{FF2B5EF4-FFF2-40B4-BE49-F238E27FC236}">
                  <a16:creationId xmlns:a16="http://schemas.microsoft.com/office/drawing/2014/main" id="{6AC21E36-16BF-6BE9-7ECD-609313B0AEC2}"/>
                </a:ext>
              </a:extLst>
            </p:cNvPr>
            <p:cNvSpPr/>
            <p:nvPr/>
          </p:nvSpPr>
          <p:spPr>
            <a:xfrm>
              <a:off x="8795441" y="66675"/>
              <a:ext cx="3246461"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pSp>
    </p:spTree>
    <p:extLst>
      <p:ext uri="{BB962C8B-B14F-4D97-AF65-F5344CB8AC3E}">
        <p14:creationId xmlns:p14="http://schemas.microsoft.com/office/powerpoint/2010/main" val="2889838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8C99-904B-A9E6-D80D-B27D2C391BFD}"/>
              </a:ext>
            </a:extLst>
          </p:cNvPr>
          <p:cNvSpPr>
            <a:spLocks noGrp="1"/>
          </p:cNvSpPr>
          <p:nvPr>
            <p:ph type="title"/>
          </p:nvPr>
        </p:nvSpPr>
        <p:spPr>
          <a:xfrm>
            <a:off x="998400" y="431800"/>
            <a:ext cx="10195200" cy="533400"/>
          </a:xfrm>
        </p:spPr>
        <p:txBody>
          <a:bodyPr/>
          <a:lstStyle/>
          <a:p>
            <a:r>
              <a:rPr lang="en-US"/>
              <a:t>Overview tab cont.</a:t>
            </a:r>
          </a:p>
        </p:txBody>
      </p:sp>
      <p:sp>
        <p:nvSpPr>
          <p:cNvPr id="4" name="Content Placeholder 2">
            <a:extLst>
              <a:ext uri="{FF2B5EF4-FFF2-40B4-BE49-F238E27FC236}">
                <a16:creationId xmlns:a16="http://schemas.microsoft.com/office/drawing/2014/main" id="{5004B72B-7AD9-0FE7-6FAB-6E6ED1957F72}"/>
              </a:ext>
            </a:extLst>
          </p:cNvPr>
          <p:cNvSpPr txBox="1">
            <a:spLocks/>
          </p:cNvSpPr>
          <p:nvPr/>
        </p:nvSpPr>
        <p:spPr>
          <a:xfrm>
            <a:off x="998400" y="1650161"/>
            <a:ext cx="4583250" cy="44129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27013" indent="-227013">
              <a:buFont typeface="Arial" panose="020B0604020202020204" pitchFamily="34" charset="0"/>
              <a:buChar char="•"/>
            </a:pPr>
            <a:r>
              <a:rPr lang="en-US" sz="1400" b="0">
                <a:solidFill>
                  <a:srgbClr val="00338D"/>
                </a:solidFill>
              </a:rPr>
              <a:t>Managers can keep track of significant events like employee leaves or recurring milestones such as work anniversaries and birthdays.</a:t>
            </a:r>
          </a:p>
          <a:p>
            <a:pPr marL="227013" indent="-227013">
              <a:buFont typeface="Arial" panose="020B0604020202020204" pitchFamily="34" charset="0"/>
              <a:buChar char="•"/>
            </a:pPr>
            <a:r>
              <a:rPr lang="en-US" sz="1400" b="0">
                <a:solidFill>
                  <a:srgbClr val="00338D"/>
                </a:solidFill>
              </a:rPr>
              <a:t>Dates will display in the Upcoming team events widget on the Overview tab.</a:t>
            </a:r>
          </a:p>
        </p:txBody>
      </p:sp>
      <p:sp>
        <p:nvSpPr>
          <p:cNvPr id="13" name="Text Placeholder 11">
            <a:extLst>
              <a:ext uri="{FF2B5EF4-FFF2-40B4-BE49-F238E27FC236}">
                <a16:creationId xmlns:a16="http://schemas.microsoft.com/office/drawing/2014/main" id="{87C0B7D4-7CF5-1F4C-57D1-EBA07B7A3899}"/>
              </a:ext>
            </a:extLst>
          </p:cNvPr>
          <p:cNvSpPr txBox="1">
            <a:spLocks/>
          </p:cNvSpPr>
          <p:nvPr/>
        </p:nvSpPr>
        <p:spPr>
          <a:xfrm>
            <a:off x="998400" y="1190677"/>
            <a:ext cx="2716951" cy="399584"/>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t>Important dates</a:t>
            </a:r>
          </a:p>
        </p:txBody>
      </p:sp>
      <p:grpSp>
        <p:nvGrpSpPr>
          <p:cNvPr id="7" name="Group 6">
            <a:extLst>
              <a:ext uri="{FF2B5EF4-FFF2-40B4-BE49-F238E27FC236}">
                <a16:creationId xmlns:a16="http://schemas.microsoft.com/office/drawing/2014/main" id="{C0C56B0C-9542-D040-0DB5-56D8468D750B}"/>
              </a:ext>
            </a:extLst>
          </p:cNvPr>
          <p:cNvGrpSpPr/>
          <p:nvPr/>
        </p:nvGrpSpPr>
        <p:grpSpPr>
          <a:xfrm>
            <a:off x="2989725" y="740229"/>
            <a:ext cx="8103040" cy="5322919"/>
            <a:chOff x="2989725" y="740229"/>
            <a:chExt cx="8103040" cy="5322919"/>
          </a:xfrm>
        </p:grpSpPr>
        <p:grpSp>
          <p:nvGrpSpPr>
            <p:cNvPr id="33" name="Group 32">
              <a:extLst>
                <a:ext uri="{FF2B5EF4-FFF2-40B4-BE49-F238E27FC236}">
                  <a16:creationId xmlns:a16="http://schemas.microsoft.com/office/drawing/2014/main" id="{EB5E4C38-1CF0-7998-5920-0A43EA7615FE}"/>
                </a:ext>
              </a:extLst>
            </p:cNvPr>
            <p:cNvGrpSpPr/>
            <p:nvPr/>
          </p:nvGrpSpPr>
          <p:grpSpPr>
            <a:xfrm>
              <a:off x="6096000" y="740229"/>
              <a:ext cx="4996765" cy="5322919"/>
              <a:chOff x="6941219" y="1467177"/>
              <a:chExt cx="4359728" cy="4644300"/>
            </a:xfrm>
          </p:grpSpPr>
          <p:pic>
            <p:nvPicPr>
              <p:cNvPr id="34" name="Picture 33">
                <a:extLst>
                  <a:ext uri="{FF2B5EF4-FFF2-40B4-BE49-F238E27FC236}">
                    <a16:creationId xmlns:a16="http://schemas.microsoft.com/office/drawing/2014/main" id="{09514A2E-AFDC-783E-5BC3-9B2799ED9E3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41219" y="1467177"/>
                <a:ext cx="4359728" cy="4644300"/>
              </a:xfrm>
              <a:prstGeom prst="rect">
                <a:avLst/>
              </a:prstGeom>
              <a:ln>
                <a:solidFill>
                  <a:schemeClr val="tx2"/>
                </a:solidFill>
              </a:ln>
              <a:effectLst>
                <a:outerShdw blurRad="292100" dist="139700" dir="2700000" algn="tl" rotWithShape="0">
                  <a:srgbClr val="333333">
                    <a:alpha val="65000"/>
                  </a:srgbClr>
                </a:outerShdw>
              </a:effectLst>
            </p:spPr>
          </p:pic>
          <p:sp>
            <p:nvSpPr>
              <p:cNvPr id="35" name="Oval 34">
                <a:extLst>
                  <a:ext uri="{FF2B5EF4-FFF2-40B4-BE49-F238E27FC236}">
                    <a16:creationId xmlns:a16="http://schemas.microsoft.com/office/drawing/2014/main" id="{1E7CB84F-3A07-6422-7AF8-FFA723F6FA4E}"/>
                  </a:ext>
                </a:extLst>
              </p:cNvPr>
              <p:cNvSpPr/>
              <p:nvPr/>
            </p:nvSpPr>
            <p:spPr>
              <a:xfrm>
                <a:off x="7345420" y="2495664"/>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1</a:t>
                </a:r>
              </a:p>
            </p:txBody>
          </p:sp>
          <p:sp>
            <p:nvSpPr>
              <p:cNvPr id="36" name="Oval 35">
                <a:extLst>
                  <a:ext uri="{FF2B5EF4-FFF2-40B4-BE49-F238E27FC236}">
                    <a16:creationId xmlns:a16="http://schemas.microsoft.com/office/drawing/2014/main" id="{C16D567D-3639-87ED-B1A2-09DFB41D6773}"/>
                  </a:ext>
                </a:extLst>
              </p:cNvPr>
              <p:cNvSpPr/>
              <p:nvPr/>
            </p:nvSpPr>
            <p:spPr>
              <a:xfrm>
                <a:off x="10754204" y="2153541"/>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2</a:t>
                </a:r>
              </a:p>
            </p:txBody>
          </p:sp>
          <p:sp>
            <p:nvSpPr>
              <p:cNvPr id="37" name="Oval 36">
                <a:extLst>
                  <a:ext uri="{FF2B5EF4-FFF2-40B4-BE49-F238E27FC236}">
                    <a16:creationId xmlns:a16="http://schemas.microsoft.com/office/drawing/2014/main" id="{97AF265A-CFA3-A39B-02AC-D9E73F7F9BBB}"/>
                  </a:ext>
                </a:extLst>
              </p:cNvPr>
              <p:cNvSpPr/>
              <p:nvPr/>
            </p:nvSpPr>
            <p:spPr>
              <a:xfrm>
                <a:off x="7345420" y="4442651"/>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3</a:t>
                </a:r>
              </a:p>
            </p:txBody>
          </p:sp>
          <p:sp>
            <p:nvSpPr>
              <p:cNvPr id="38" name="Oval 37">
                <a:extLst>
                  <a:ext uri="{FF2B5EF4-FFF2-40B4-BE49-F238E27FC236}">
                    <a16:creationId xmlns:a16="http://schemas.microsoft.com/office/drawing/2014/main" id="{A769CC3A-D6A7-EA62-817D-F7FFB1B8020D}"/>
                  </a:ext>
                </a:extLst>
              </p:cNvPr>
              <p:cNvSpPr/>
              <p:nvPr/>
            </p:nvSpPr>
            <p:spPr>
              <a:xfrm>
                <a:off x="7345420" y="5207943"/>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4</a:t>
                </a:r>
              </a:p>
            </p:txBody>
          </p:sp>
          <p:pic>
            <p:nvPicPr>
              <p:cNvPr id="39" name="Picture 9" descr="Text&#10;&#10;Description automatically generated">
                <a:extLst>
                  <a:ext uri="{FF2B5EF4-FFF2-40B4-BE49-F238E27FC236}">
                    <a16:creationId xmlns:a16="http://schemas.microsoft.com/office/drawing/2014/main" id="{63719891-AC2D-F78E-AFD4-C0FB4F8A5F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4029" y="1947030"/>
                <a:ext cx="1858718" cy="207926"/>
              </a:xfrm>
              <a:prstGeom prst="rect">
                <a:avLst/>
              </a:prstGeom>
            </p:spPr>
          </p:pic>
        </p:grpSp>
        <p:sp>
          <p:nvSpPr>
            <p:cNvPr id="2" name="Rectangle 1">
              <a:extLst>
                <a:ext uri="{FF2B5EF4-FFF2-40B4-BE49-F238E27FC236}">
                  <a16:creationId xmlns:a16="http://schemas.microsoft.com/office/drawing/2014/main" id="{10C61736-CF1C-C5F6-BEC6-ADF2A6F61380}"/>
                </a:ext>
              </a:extLst>
            </p:cNvPr>
            <p:cNvSpPr/>
            <p:nvPr/>
          </p:nvSpPr>
          <p:spPr>
            <a:xfrm>
              <a:off x="7986972" y="2867025"/>
              <a:ext cx="1280853" cy="10858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cxnSp>
          <p:nvCxnSpPr>
            <p:cNvPr id="15" name="Straight Arrow Connector 14">
              <a:extLst>
                <a:ext uri="{FF2B5EF4-FFF2-40B4-BE49-F238E27FC236}">
                  <a16:creationId xmlns:a16="http://schemas.microsoft.com/office/drawing/2014/main" id="{09D52FFE-02BB-DA5C-1284-8A1F16DA3658}"/>
                </a:ext>
              </a:extLst>
            </p:cNvPr>
            <p:cNvCxnSpPr>
              <a:cxnSpLocks/>
              <a:stCxn id="2" idx="1"/>
              <a:endCxn id="14" idx="3"/>
            </p:cNvCxnSpPr>
            <p:nvPr/>
          </p:nvCxnSpPr>
          <p:spPr>
            <a:xfrm flipH="1">
              <a:off x="5581650" y="3409950"/>
              <a:ext cx="2405322" cy="1223654"/>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CCB6933-2516-247D-3BCE-1DE8DB04ED3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89725" y="3429000"/>
              <a:ext cx="2591925" cy="2409207"/>
            </a:xfrm>
            <a:prstGeom prst="rect">
              <a:avLst/>
            </a:prstGeom>
            <a:ln>
              <a:solidFill>
                <a:schemeClr val="tx2"/>
              </a:solidFill>
            </a:ln>
            <a:effectLst>
              <a:outerShdw blurRad="292100" dist="139700" dir="2700000" algn="tl" rotWithShape="0">
                <a:srgbClr val="333333">
                  <a:alpha val="65000"/>
                </a:srgbClr>
              </a:outerShdw>
            </a:effectLst>
          </p:spPr>
        </p:pic>
      </p:grpSp>
      <p:grpSp>
        <p:nvGrpSpPr>
          <p:cNvPr id="26" name="Group 25">
            <a:extLst>
              <a:ext uri="{FF2B5EF4-FFF2-40B4-BE49-F238E27FC236}">
                <a16:creationId xmlns:a16="http://schemas.microsoft.com/office/drawing/2014/main" id="{1F06E913-C63F-C9E8-51ED-D9A9D74C4B07}"/>
              </a:ext>
            </a:extLst>
          </p:cNvPr>
          <p:cNvGrpSpPr/>
          <p:nvPr/>
        </p:nvGrpSpPr>
        <p:grpSpPr>
          <a:xfrm>
            <a:off x="7710166" y="66675"/>
            <a:ext cx="4331736" cy="365125"/>
            <a:chOff x="7710166" y="66675"/>
            <a:chExt cx="4331736" cy="365125"/>
          </a:xfrm>
        </p:grpSpPr>
        <p:grpSp>
          <p:nvGrpSpPr>
            <p:cNvPr id="27" name="Group 26">
              <a:extLst>
                <a:ext uri="{FF2B5EF4-FFF2-40B4-BE49-F238E27FC236}">
                  <a16:creationId xmlns:a16="http://schemas.microsoft.com/office/drawing/2014/main" id="{59C0C3BB-6FD4-2534-ED3B-742243566833}"/>
                </a:ext>
              </a:extLst>
            </p:cNvPr>
            <p:cNvGrpSpPr/>
            <p:nvPr/>
          </p:nvGrpSpPr>
          <p:grpSpPr>
            <a:xfrm>
              <a:off x="7710166" y="157153"/>
              <a:ext cx="4331736" cy="241285"/>
              <a:chOff x="1344200" y="1601817"/>
              <a:chExt cx="4331736" cy="241285"/>
            </a:xfrm>
          </p:grpSpPr>
          <p:sp>
            <p:nvSpPr>
              <p:cNvPr id="29" name="Rectangle: Rounded Corners 28">
                <a:extLst>
                  <a:ext uri="{FF2B5EF4-FFF2-40B4-BE49-F238E27FC236}">
                    <a16:creationId xmlns:a16="http://schemas.microsoft.com/office/drawing/2014/main" id="{F07EF41F-6221-8F35-E2F6-FCA7F636DDAC}"/>
                  </a:ext>
                </a:extLst>
              </p:cNvPr>
              <p:cNvSpPr/>
              <p:nvPr/>
            </p:nvSpPr>
            <p:spPr>
              <a:xfrm>
                <a:off x="2429475" y="1601817"/>
                <a:ext cx="1075912"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Your team</a:t>
                </a:r>
              </a:p>
            </p:txBody>
          </p:sp>
          <p:sp>
            <p:nvSpPr>
              <p:cNvPr id="30" name="Rectangle: Rounded Corners 29">
                <a:extLst>
                  <a:ext uri="{FF2B5EF4-FFF2-40B4-BE49-F238E27FC236}">
                    <a16:creationId xmlns:a16="http://schemas.microsoft.com/office/drawing/2014/main" id="{652A54E4-805C-007F-710A-F8FC334F3D71}"/>
                  </a:ext>
                </a:extLst>
              </p:cNvPr>
              <p:cNvSpPr/>
              <p:nvPr/>
            </p:nvSpPr>
            <p:spPr>
              <a:xfrm>
                <a:off x="1344200" y="1601817"/>
                <a:ext cx="1075912"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Overview</a:t>
                </a:r>
              </a:p>
            </p:txBody>
          </p:sp>
          <p:sp>
            <p:nvSpPr>
              <p:cNvPr id="31" name="Rectangle: Rounded Corners 30">
                <a:extLst>
                  <a:ext uri="{FF2B5EF4-FFF2-40B4-BE49-F238E27FC236}">
                    <a16:creationId xmlns:a16="http://schemas.microsoft.com/office/drawing/2014/main" id="{59042CCF-E56B-B634-D305-E9355243728F}"/>
                  </a:ext>
                </a:extLst>
              </p:cNvPr>
              <p:cNvSpPr/>
              <p:nvPr/>
            </p:nvSpPr>
            <p:spPr>
              <a:xfrm>
                <a:off x="3514750" y="1601817"/>
                <a:ext cx="1075912"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32" name="Rectangle: Rounded Corners 31">
                <a:extLst>
                  <a:ext uri="{FF2B5EF4-FFF2-40B4-BE49-F238E27FC236}">
                    <a16:creationId xmlns:a16="http://schemas.microsoft.com/office/drawing/2014/main" id="{A4A62A9F-6EE0-AD7C-8F0B-4A84D878026B}"/>
                  </a:ext>
                </a:extLst>
              </p:cNvPr>
              <p:cNvSpPr/>
              <p:nvPr/>
            </p:nvSpPr>
            <p:spPr>
              <a:xfrm>
                <a:off x="4600024" y="1601817"/>
                <a:ext cx="1075912"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Manager library</a:t>
                </a:r>
              </a:p>
            </p:txBody>
          </p:sp>
        </p:grpSp>
        <p:sp>
          <p:nvSpPr>
            <p:cNvPr id="28" name="Rectangle 27">
              <a:extLst>
                <a:ext uri="{FF2B5EF4-FFF2-40B4-BE49-F238E27FC236}">
                  <a16:creationId xmlns:a16="http://schemas.microsoft.com/office/drawing/2014/main" id="{E5D9EF5D-5112-06BC-F440-DE80BAF8DAAF}"/>
                </a:ext>
              </a:extLst>
            </p:cNvPr>
            <p:cNvSpPr/>
            <p:nvPr/>
          </p:nvSpPr>
          <p:spPr>
            <a:xfrm>
              <a:off x="8795441" y="66675"/>
              <a:ext cx="3246461"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pSp>
    </p:spTree>
    <p:extLst>
      <p:ext uri="{BB962C8B-B14F-4D97-AF65-F5344CB8AC3E}">
        <p14:creationId xmlns:p14="http://schemas.microsoft.com/office/powerpoint/2010/main" val="4146566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8C99-904B-A9E6-D80D-B27D2C391BFD}"/>
              </a:ext>
            </a:extLst>
          </p:cNvPr>
          <p:cNvSpPr>
            <a:spLocks noGrp="1"/>
          </p:cNvSpPr>
          <p:nvPr>
            <p:ph type="title"/>
          </p:nvPr>
        </p:nvSpPr>
        <p:spPr>
          <a:xfrm>
            <a:off x="998400" y="431800"/>
            <a:ext cx="10195200" cy="533400"/>
          </a:xfrm>
        </p:spPr>
        <p:txBody>
          <a:bodyPr/>
          <a:lstStyle/>
          <a:p>
            <a:r>
              <a:rPr lang="en-US"/>
              <a:t>Overview tab cont.</a:t>
            </a:r>
          </a:p>
        </p:txBody>
      </p:sp>
      <p:sp>
        <p:nvSpPr>
          <p:cNvPr id="4" name="Content Placeholder 2">
            <a:extLst>
              <a:ext uri="{FF2B5EF4-FFF2-40B4-BE49-F238E27FC236}">
                <a16:creationId xmlns:a16="http://schemas.microsoft.com/office/drawing/2014/main" id="{5004B72B-7AD9-0FE7-6FAB-6E6ED1957F72}"/>
              </a:ext>
            </a:extLst>
          </p:cNvPr>
          <p:cNvSpPr txBox="1">
            <a:spLocks/>
          </p:cNvSpPr>
          <p:nvPr/>
        </p:nvSpPr>
        <p:spPr>
          <a:xfrm>
            <a:off x="998400" y="1650161"/>
            <a:ext cx="4583250" cy="44129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27013" indent="-227013">
              <a:buFont typeface="Arial" panose="020B0604020202020204" pitchFamily="34" charset="0"/>
              <a:buChar char="•"/>
            </a:pPr>
            <a:r>
              <a:rPr lang="en-US" b="0">
                <a:solidFill>
                  <a:srgbClr val="00338D"/>
                </a:solidFill>
              </a:rPr>
              <a:t>This allows manager to be informed of any support requests their team has that they may want to be aware of, even if no specific approval or task has been assigned to them.</a:t>
            </a:r>
          </a:p>
          <a:p>
            <a:pPr marL="227013" indent="-227013">
              <a:buFont typeface="Arial" panose="020B0604020202020204" pitchFamily="34" charset="0"/>
              <a:buChar char="•"/>
            </a:pPr>
            <a:r>
              <a:rPr lang="en-US" b="0">
                <a:solidFill>
                  <a:srgbClr val="00338D"/>
                </a:solidFill>
              </a:rPr>
              <a:t>Manager must also have the required roles and permissions to view certain team requests. For example, if there are any open requests related to HR cases, then the logged-in manager must also have the sn_hr_core.case_reader role to view those requests.</a:t>
            </a:r>
          </a:p>
          <a:p>
            <a:pPr marL="227013" indent="-227013">
              <a:buFont typeface="Arial" panose="020B0604020202020204" pitchFamily="34" charset="0"/>
              <a:buChar char="•"/>
            </a:pPr>
            <a:r>
              <a:rPr lang="en-US" b="0">
                <a:solidFill>
                  <a:srgbClr val="00338D"/>
                </a:solidFill>
              </a:rPr>
              <a:t>Team requests are shown in the Requests opened by your team widget on the Overview tab.</a:t>
            </a:r>
          </a:p>
        </p:txBody>
      </p:sp>
      <p:sp>
        <p:nvSpPr>
          <p:cNvPr id="13" name="Text Placeholder 11">
            <a:extLst>
              <a:ext uri="{FF2B5EF4-FFF2-40B4-BE49-F238E27FC236}">
                <a16:creationId xmlns:a16="http://schemas.microsoft.com/office/drawing/2014/main" id="{87C0B7D4-7CF5-1F4C-57D1-EBA07B7A3899}"/>
              </a:ext>
            </a:extLst>
          </p:cNvPr>
          <p:cNvSpPr txBox="1">
            <a:spLocks/>
          </p:cNvSpPr>
          <p:nvPr/>
        </p:nvSpPr>
        <p:spPr>
          <a:xfrm>
            <a:off x="998400" y="1190677"/>
            <a:ext cx="2716951" cy="399584"/>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t>Team requests</a:t>
            </a:r>
          </a:p>
        </p:txBody>
      </p:sp>
      <p:grpSp>
        <p:nvGrpSpPr>
          <p:cNvPr id="5" name="Group 4">
            <a:extLst>
              <a:ext uri="{FF2B5EF4-FFF2-40B4-BE49-F238E27FC236}">
                <a16:creationId xmlns:a16="http://schemas.microsoft.com/office/drawing/2014/main" id="{5C18A8D9-FF8B-C69B-CA21-14C5F606553D}"/>
              </a:ext>
            </a:extLst>
          </p:cNvPr>
          <p:cNvGrpSpPr/>
          <p:nvPr/>
        </p:nvGrpSpPr>
        <p:grpSpPr>
          <a:xfrm>
            <a:off x="5284577" y="740229"/>
            <a:ext cx="5808188" cy="5322919"/>
            <a:chOff x="5284577" y="740229"/>
            <a:chExt cx="5808188" cy="5322919"/>
          </a:xfrm>
        </p:grpSpPr>
        <p:grpSp>
          <p:nvGrpSpPr>
            <p:cNvPr id="33" name="Group 32">
              <a:extLst>
                <a:ext uri="{FF2B5EF4-FFF2-40B4-BE49-F238E27FC236}">
                  <a16:creationId xmlns:a16="http://schemas.microsoft.com/office/drawing/2014/main" id="{B9A0BC08-926C-A412-5E67-AF99003B4F00}"/>
                </a:ext>
              </a:extLst>
            </p:cNvPr>
            <p:cNvGrpSpPr/>
            <p:nvPr/>
          </p:nvGrpSpPr>
          <p:grpSpPr>
            <a:xfrm>
              <a:off x="6096000" y="740229"/>
              <a:ext cx="4996765" cy="5322919"/>
              <a:chOff x="6941219" y="1467177"/>
              <a:chExt cx="4359728" cy="4644300"/>
            </a:xfrm>
          </p:grpSpPr>
          <p:pic>
            <p:nvPicPr>
              <p:cNvPr id="34" name="Picture 33">
                <a:extLst>
                  <a:ext uri="{FF2B5EF4-FFF2-40B4-BE49-F238E27FC236}">
                    <a16:creationId xmlns:a16="http://schemas.microsoft.com/office/drawing/2014/main" id="{23E9A2F0-AAC3-52EB-D847-EF8E910C0E8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41219" y="1467177"/>
                <a:ext cx="4359728" cy="4644300"/>
              </a:xfrm>
              <a:prstGeom prst="rect">
                <a:avLst/>
              </a:prstGeom>
              <a:ln>
                <a:solidFill>
                  <a:schemeClr val="tx2"/>
                </a:solidFill>
              </a:ln>
              <a:effectLst>
                <a:outerShdw blurRad="292100" dist="139700" dir="2700000" algn="tl" rotWithShape="0">
                  <a:srgbClr val="333333">
                    <a:alpha val="65000"/>
                  </a:srgbClr>
                </a:outerShdw>
              </a:effectLst>
            </p:spPr>
          </p:pic>
          <p:sp>
            <p:nvSpPr>
              <p:cNvPr id="35" name="Oval 34">
                <a:extLst>
                  <a:ext uri="{FF2B5EF4-FFF2-40B4-BE49-F238E27FC236}">
                    <a16:creationId xmlns:a16="http://schemas.microsoft.com/office/drawing/2014/main" id="{3F426F4D-2234-C433-27AC-FE6B19F0C2AD}"/>
                  </a:ext>
                </a:extLst>
              </p:cNvPr>
              <p:cNvSpPr/>
              <p:nvPr/>
            </p:nvSpPr>
            <p:spPr>
              <a:xfrm>
                <a:off x="7345420" y="2495664"/>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1</a:t>
                </a:r>
              </a:p>
            </p:txBody>
          </p:sp>
          <p:sp>
            <p:nvSpPr>
              <p:cNvPr id="36" name="Oval 35">
                <a:extLst>
                  <a:ext uri="{FF2B5EF4-FFF2-40B4-BE49-F238E27FC236}">
                    <a16:creationId xmlns:a16="http://schemas.microsoft.com/office/drawing/2014/main" id="{F8474ECE-25F4-DAB5-742D-7E7E70CF37DD}"/>
                  </a:ext>
                </a:extLst>
              </p:cNvPr>
              <p:cNvSpPr/>
              <p:nvPr/>
            </p:nvSpPr>
            <p:spPr>
              <a:xfrm>
                <a:off x="10754204" y="2153541"/>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2</a:t>
                </a:r>
              </a:p>
            </p:txBody>
          </p:sp>
          <p:sp>
            <p:nvSpPr>
              <p:cNvPr id="37" name="Oval 36">
                <a:extLst>
                  <a:ext uri="{FF2B5EF4-FFF2-40B4-BE49-F238E27FC236}">
                    <a16:creationId xmlns:a16="http://schemas.microsoft.com/office/drawing/2014/main" id="{797FC518-EE6B-ED74-BF1E-F75F320C4E22}"/>
                  </a:ext>
                </a:extLst>
              </p:cNvPr>
              <p:cNvSpPr/>
              <p:nvPr/>
            </p:nvSpPr>
            <p:spPr>
              <a:xfrm>
                <a:off x="7345420" y="4442651"/>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3</a:t>
                </a:r>
              </a:p>
            </p:txBody>
          </p:sp>
          <p:sp>
            <p:nvSpPr>
              <p:cNvPr id="38" name="Oval 37">
                <a:extLst>
                  <a:ext uri="{FF2B5EF4-FFF2-40B4-BE49-F238E27FC236}">
                    <a16:creationId xmlns:a16="http://schemas.microsoft.com/office/drawing/2014/main" id="{2A4CD5CA-C6F1-8624-ABD3-A017F5712932}"/>
                  </a:ext>
                </a:extLst>
              </p:cNvPr>
              <p:cNvSpPr/>
              <p:nvPr/>
            </p:nvSpPr>
            <p:spPr>
              <a:xfrm>
                <a:off x="7345420" y="5207943"/>
                <a:ext cx="182880" cy="182880"/>
              </a:xfrm>
              <a:prstGeom prst="ellipse">
                <a:avLst/>
              </a:prstGeom>
              <a:solidFill>
                <a:srgbClr val="45B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40"/>
                <a:r>
                  <a:rPr lang="en-US" sz="800">
                    <a:solidFill>
                      <a:srgbClr val="FFFFFF"/>
                    </a:solidFill>
                    <a:latin typeface="Century Gothic" panose="020F0302020204030204"/>
                  </a:rPr>
                  <a:t>4</a:t>
                </a:r>
              </a:p>
            </p:txBody>
          </p:sp>
          <p:pic>
            <p:nvPicPr>
              <p:cNvPr id="39" name="Picture 9" descr="Text&#10;&#10;Description automatically generated">
                <a:extLst>
                  <a:ext uri="{FF2B5EF4-FFF2-40B4-BE49-F238E27FC236}">
                    <a16:creationId xmlns:a16="http://schemas.microsoft.com/office/drawing/2014/main" id="{149236C9-0477-332C-AA23-D8BDC84F93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4029" y="1947030"/>
                <a:ext cx="1858718" cy="207926"/>
              </a:xfrm>
              <a:prstGeom prst="rect">
                <a:avLst/>
              </a:prstGeom>
            </p:spPr>
          </p:pic>
        </p:grpSp>
        <p:sp>
          <p:nvSpPr>
            <p:cNvPr id="2" name="Rectangle 1">
              <a:extLst>
                <a:ext uri="{FF2B5EF4-FFF2-40B4-BE49-F238E27FC236}">
                  <a16:creationId xmlns:a16="http://schemas.microsoft.com/office/drawing/2014/main" id="{10C61736-CF1C-C5F6-BEC6-ADF2A6F61380}"/>
                </a:ext>
              </a:extLst>
            </p:cNvPr>
            <p:cNvSpPr/>
            <p:nvPr/>
          </p:nvSpPr>
          <p:spPr>
            <a:xfrm>
              <a:off x="9144000" y="2867025"/>
              <a:ext cx="1228726" cy="10858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cxnSp>
          <p:nvCxnSpPr>
            <p:cNvPr id="15" name="Straight Arrow Connector 14">
              <a:extLst>
                <a:ext uri="{FF2B5EF4-FFF2-40B4-BE49-F238E27FC236}">
                  <a16:creationId xmlns:a16="http://schemas.microsoft.com/office/drawing/2014/main" id="{09D52FFE-02BB-DA5C-1284-8A1F16DA3658}"/>
                </a:ext>
              </a:extLst>
            </p:cNvPr>
            <p:cNvCxnSpPr>
              <a:cxnSpLocks/>
              <a:stCxn id="2" idx="1"/>
              <a:endCxn id="12" idx="3"/>
            </p:cNvCxnSpPr>
            <p:nvPr/>
          </p:nvCxnSpPr>
          <p:spPr>
            <a:xfrm flipH="1">
              <a:off x="7190583" y="3409950"/>
              <a:ext cx="1953417" cy="1464929"/>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969C8C7-9DDB-FDB5-A44C-53E594060BC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84577" y="3952875"/>
              <a:ext cx="1906006" cy="1844007"/>
            </a:xfrm>
            <a:prstGeom prst="rect">
              <a:avLst/>
            </a:prstGeom>
            <a:ln>
              <a:solidFill>
                <a:schemeClr val="tx2"/>
              </a:solidFill>
            </a:ln>
            <a:effectLst>
              <a:outerShdw blurRad="292100" dist="139700" dir="2700000" algn="tl" rotWithShape="0">
                <a:srgbClr val="333333">
                  <a:alpha val="65000"/>
                </a:srgbClr>
              </a:outerShdw>
            </a:effectLst>
          </p:spPr>
        </p:pic>
      </p:grpSp>
      <p:grpSp>
        <p:nvGrpSpPr>
          <p:cNvPr id="25" name="Group 24">
            <a:extLst>
              <a:ext uri="{FF2B5EF4-FFF2-40B4-BE49-F238E27FC236}">
                <a16:creationId xmlns:a16="http://schemas.microsoft.com/office/drawing/2014/main" id="{973E956A-6B8A-EE4D-DE1A-77BEE2A4F61D}"/>
              </a:ext>
            </a:extLst>
          </p:cNvPr>
          <p:cNvGrpSpPr/>
          <p:nvPr/>
        </p:nvGrpSpPr>
        <p:grpSpPr>
          <a:xfrm>
            <a:off x="7710166" y="66675"/>
            <a:ext cx="4331736" cy="365125"/>
            <a:chOff x="7710166" y="66675"/>
            <a:chExt cx="4331736" cy="365125"/>
          </a:xfrm>
        </p:grpSpPr>
        <p:grpSp>
          <p:nvGrpSpPr>
            <p:cNvPr id="26" name="Group 25">
              <a:extLst>
                <a:ext uri="{FF2B5EF4-FFF2-40B4-BE49-F238E27FC236}">
                  <a16:creationId xmlns:a16="http://schemas.microsoft.com/office/drawing/2014/main" id="{DDA1B6BB-1BB7-00DD-8B7D-7FAC994C2F85}"/>
                </a:ext>
              </a:extLst>
            </p:cNvPr>
            <p:cNvGrpSpPr/>
            <p:nvPr/>
          </p:nvGrpSpPr>
          <p:grpSpPr>
            <a:xfrm>
              <a:off x="7710166" y="157153"/>
              <a:ext cx="4331736" cy="241285"/>
              <a:chOff x="1344200" y="1601817"/>
              <a:chExt cx="4331736" cy="241285"/>
            </a:xfrm>
          </p:grpSpPr>
          <p:sp>
            <p:nvSpPr>
              <p:cNvPr id="29" name="Rectangle: Rounded Corners 28">
                <a:extLst>
                  <a:ext uri="{FF2B5EF4-FFF2-40B4-BE49-F238E27FC236}">
                    <a16:creationId xmlns:a16="http://schemas.microsoft.com/office/drawing/2014/main" id="{65E3B76E-293F-0712-EE54-09F9BCE7F67B}"/>
                  </a:ext>
                </a:extLst>
              </p:cNvPr>
              <p:cNvSpPr/>
              <p:nvPr/>
            </p:nvSpPr>
            <p:spPr>
              <a:xfrm>
                <a:off x="2429475" y="1601817"/>
                <a:ext cx="1075912"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Your team</a:t>
                </a:r>
              </a:p>
            </p:txBody>
          </p:sp>
          <p:sp>
            <p:nvSpPr>
              <p:cNvPr id="30" name="Rectangle: Rounded Corners 29">
                <a:extLst>
                  <a:ext uri="{FF2B5EF4-FFF2-40B4-BE49-F238E27FC236}">
                    <a16:creationId xmlns:a16="http://schemas.microsoft.com/office/drawing/2014/main" id="{0CB9D6DE-AA23-62EC-A571-3608A229B83A}"/>
                  </a:ext>
                </a:extLst>
              </p:cNvPr>
              <p:cNvSpPr/>
              <p:nvPr/>
            </p:nvSpPr>
            <p:spPr>
              <a:xfrm>
                <a:off x="1344200" y="1601817"/>
                <a:ext cx="1075912"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Overview</a:t>
                </a:r>
              </a:p>
            </p:txBody>
          </p:sp>
          <p:sp>
            <p:nvSpPr>
              <p:cNvPr id="31" name="Rectangle: Rounded Corners 30">
                <a:extLst>
                  <a:ext uri="{FF2B5EF4-FFF2-40B4-BE49-F238E27FC236}">
                    <a16:creationId xmlns:a16="http://schemas.microsoft.com/office/drawing/2014/main" id="{C75CA36D-942D-727A-5088-24A6FFB62BD1}"/>
                  </a:ext>
                </a:extLst>
              </p:cNvPr>
              <p:cNvSpPr/>
              <p:nvPr/>
            </p:nvSpPr>
            <p:spPr>
              <a:xfrm>
                <a:off x="3514750" y="1601817"/>
                <a:ext cx="1075912"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32" name="Rectangle: Rounded Corners 31">
                <a:extLst>
                  <a:ext uri="{FF2B5EF4-FFF2-40B4-BE49-F238E27FC236}">
                    <a16:creationId xmlns:a16="http://schemas.microsoft.com/office/drawing/2014/main" id="{5A9F2B91-FC8C-2FA5-471B-1BE454061520}"/>
                  </a:ext>
                </a:extLst>
              </p:cNvPr>
              <p:cNvSpPr/>
              <p:nvPr/>
            </p:nvSpPr>
            <p:spPr>
              <a:xfrm>
                <a:off x="4600024" y="1601817"/>
                <a:ext cx="1075912"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Manager library</a:t>
                </a:r>
              </a:p>
            </p:txBody>
          </p:sp>
        </p:grpSp>
        <p:sp>
          <p:nvSpPr>
            <p:cNvPr id="27" name="Rectangle 26">
              <a:extLst>
                <a:ext uri="{FF2B5EF4-FFF2-40B4-BE49-F238E27FC236}">
                  <a16:creationId xmlns:a16="http://schemas.microsoft.com/office/drawing/2014/main" id="{FE4DE598-B586-C766-70D3-4923E349F13E}"/>
                </a:ext>
              </a:extLst>
            </p:cNvPr>
            <p:cNvSpPr/>
            <p:nvPr/>
          </p:nvSpPr>
          <p:spPr>
            <a:xfrm>
              <a:off x="8795441" y="66675"/>
              <a:ext cx="3246461"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spTree>
    <p:extLst>
      <p:ext uri="{BB962C8B-B14F-4D97-AF65-F5344CB8AC3E}">
        <p14:creationId xmlns:p14="http://schemas.microsoft.com/office/powerpoint/2010/main" val="598612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9E272-6D11-ADB0-6772-7811928FBEB7}"/>
              </a:ext>
            </a:extLst>
          </p:cNvPr>
          <p:cNvSpPr>
            <a:spLocks noGrp="1"/>
          </p:cNvSpPr>
          <p:nvPr>
            <p:ph type="title"/>
          </p:nvPr>
        </p:nvSpPr>
        <p:spPr/>
        <p:txBody>
          <a:bodyPr>
            <a:normAutofit/>
          </a:bodyPr>
          <a:lstStyle/>
          <a:p>
            <a:r>
              <a:rPr lang="en-US"/>
              <a:t>Overview Tab Features</a:t>
            </a:r>
          </a:p>
        </p:txBody>
      </p:sp>
      <p:grpSp>
        <p:nvGrpSpPr>
          <p:cNvPr id="21" name="Group 20">
            <a:extLst>
              <a:ext uri="{FF2B5EF4-FFF2-40B4-BE49-F238E27FC236}">
                <a16:creationId xmlns:a16="http://schemas.microsoft.com/office/drawing/2014/main" id="{BB506C72-9309-282E-324D-05A9CE4F9AF9}"/>
              </a:ext>
            </a:extLst>
          </p:cNvPr>
          <p:cNvGrpSpPr/>
          <p:nvPr/>
        </p:nvGrpSpPr>
        <p:grpSpPr>
          <a:xfrm>
            <a:off x="10083080" y="150379"/>
            <a:ext cx="1844648" cy="622926"/>
            <a:chOff x="10372099" y="98687"/>
            <a:chExt cx="1844648" cy="622926"/>
          </a:xfrm>
        </p:grpSpPr>
        <p:sp>
          <p:nvSpPr>
            <p:cNvPr id="5" name="Star: 5 Points 4">
              <a:extLst>
                <a:ext uri="{FF2B5EF4-FFF2-40B4-BE49-F238E27FC236}">
                  <a16:creationId xmlns:a16="http://schemas.microsoft.com/office/drawing/2014/main" id="{89421CA6-61F5-3793-BC9F-C3CFDBB6F93A}"/>
                </a:ext>
              </a:extLst>
            </p:cNvPr>
            <p:cNvSpPr/>
            <p:nvPr/>
          </p:nvSpPr>
          <p:spPr>
            <a:xfrm>
              <a:off x="10372099" y="98687"/>
              <a:ext cx="259550" cy="275947"/>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7F464E0-DB6A-F9EB-1A24-9699D864830F}"/>
                </a:ext>
              </a:extLst>
            </p:cNvPr>
            <p:cNvSpPr txBox="1"/>
            <p:nvPr/>
          </p:nvSpPr>
          <p:spPr>
            <a:xfrm>
              <a:off x="10643726" y="110016"/>
              <a:ext cx="1269899" cy="261610"/>
            </a:xfrm>
            <a:prstGeom prst="rect">
              <a:avLst/>
            </a:prstGeom>
            <a:noFill/>
          </p:spPr>
          <p:txBody>
            <a:bodyPr wrap="none" rtlCol="0">
              <a:spAutoFit/>
            </a:bodyPr>
            <a:lstStyle/>
            <a:p>
              <a:r>
                <a:rPr lang="en-US" sz="1100">
                  <a:highlight>
                    <a:srgbClr val="FFFF00"/>
                  </a:highlight>
                </a:rPr>
                <a:t>CLIENT</a:t>
              </a:r>
              <a:r>
                <a:rPr lang="en-US" sz="1100"/>
                <a:t> Decision</a:t>
              </a:r>
            </a:p>
          </p:txBody>
        </p:sp>
        <p:grpSp>
          <p:nvGrpSpPr>
            <p:cNvPr id="8" name="Grupo 508">
              <a:extLst>
                <a:ext uri="{FF2B5EF4-FFF2-40B4-BE49-F238E27FC236}">
                  <a16:creationId xmlns:a16="http://schemas.microsoft.com/office/drawing/2014/main" id="{88CD5AD9-A54C-E600-F2DC-2B5FA8F37BA1}"/>
                </a:ext>
              </a:extLst>
            </p:cNvPr>
            <p:cNvGrpSpPr/>
            <p:nvPr/>
          </p:nvGrpSpPr>
          <p:grpSpPr>
            <a:xfrm>
              <a:off x="10372099" y="479946"/>
              <a:ext cx="287000" cy="230178"/>
              <a:chOff x="6851651" y="1376363"/>
              <a:chExt cx="787400" cy="735013"/>
            </a:xfrm>
            <a:solidFill>
              <a:schemeClr val="accent5"/>
            </a:solidFill>
          </p:grpSpPr>
          <p:sp>
            <p:nvSpPr>
              <p:cNvPr id="10" name="Freeform 15">
                <a:extLst>
                  <a:ext uri="{FF2B5EF4-FFF2-40B4-BE49-F238E27FC236}">
                    <a16:creationId xmlns:a16="http://schemas.microsoft.com/office/drawing/2014/main" id="{217932F2-EAAE-3466-1844-658B6961649B}"/>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5D94DD1A-BB02-ECF6-7806-4F1813F8C71E}"/>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2DDBDAE4-6952-3C14-B476-48AE05D96F76}"/>
                </a:ext>
              </a:extLst>
            </p:cNvPr>
            <p:cNvSpPr txBox="1"/>
            <p:nvPr/>
          </p:nvSpPr>
          <p:spPr>
            <a:xfrm>
              <a:off x="10595790" y="460003"/>
              <a:ext cx="1620957" cy="261610"/>
            </a:xfrm>
            <a:prstGeom prst="rect">
              <a:avLst/>
            </a:prstGeom>
            <a:noFill/>
          </p:spPr>
          <p:txBody>
            <a:bodyPr wrap="none" rtlCol="0">
              <a:spAutoFit/>
            </a:bodyPr>
            <a:lstStyle/>
            <a:p>
              <a:r>
                <a:rPr lang="en-US" sz="1100"/>
                <a:t>KPMG  Recommendation</a:t>
              </a:r>
            </a:p>
          </p:txBody>
        </p:sp>
      </p:grpSp>
      <p:graphicFrame>
        <p:nvGraphicFramePr>
          <p:cNvPr id="22" name="Table 2">
            <a:extLst>
              <a:ext uri="{FF2B5EF4-FFF2-40B4-BE49-F238E27FC236}">
                <a16:creationId xmlns:a16="http://schemas.microsoft.com/office/drawing/2014/main" id="{1F477CD4-B087-F6A7-5506-358FBB428F19}"/>
              </a:ext>
            </a:extLst>
          </p:cNvPr>
          <p:cNvGraphicFramePr>
            <a:graphicFrameLocks noGrp="1"/>
          </p:cNvGraphicFramePr>
          <p:nvPr>
            <p:extLst>
              <p:ext uri="{D42A27DB-BD31-4B8C-83A1-F6EECF244321}">
                <p14:modId xmlns:p14="http://schemas.microsoft.com/office/powerpoint/2010/main" val="2798960604"/>
              </p:ext>
            </p:extLst>
          </p:nvPr>
        </p:nvGraphicFramePr>
        <p:xfrm>
          <a:off x="489804" y="3784011"/>
          <a:ext cx="10535220" cy="2103120"/>
        </p:xfrm>
        <a:graphic>
          <a:graphicData uri="http://schemas.openxmlformats.org/drawingml/2006/table">
            <a:tbl>
              <a:tblPr firstRow="1" bandRow="1">
                <a:tableStyleId>{9DCAF9ED-07DC-4A11-8D7F-57B35C25682E}</a:tableStyleId>
              </a:tblPr>
              <a:tblGrid>
                <a:gridCol w="5267610">
                  <a:extLst>
                    <a:ext uri="{9D8B030D-6E8A-4147-A177-3AD203B41FA5}">
                      <a16:colId xmlns:a16="http://schemas.microsoft.com/office/drawing/2014/main" val="2016643253"/>
                    </a:ext>
                  </a:extLst>
                </a:gridCol>
                <a:gridCol w="5267610">
                  <a:extLst>
                    <a:ext uri="{9D8B030D-6E8A-4147-A177-3AD203B41FA5}">
                      <a16:colId xmlns:a16="http://schemas.microsoft.com/office/drawing/2014/main" val="3113156680"/>
                    </a:ext>
                  </a:extLst>
                </a:gridCol>
              </a:tblGrid>
              <a:tr h="14927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t>Overview Tab Features </a:t>
                      </a: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t>Display on Overview Tab?</a:t>
                      </a:r>
                    </a:p>
                    <a:p>
                      <a:r>
                        <a:rPr lang="en-US" sz="1200"/>
                        <a:t>YES or NO</a:t>
                      </a:r>
                    </a:p>
                  </a:txBody>
                  <a:tcPr/>
                </a:tc>
                <a:extLst>
                  <a:ext uri="{0D108BD9-81ED-4DB2-BD59-A6C34878D82A}">
                    <a16:rowId xmlns:a16="http://schemas.microsoft.com/office/drawing/2014/main" val="2435882829"/>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Team Brief</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200"/>
                    </a:p>
                  </a:txBody>
                  <a:tcPr/>
                </a:tc>
                <a:extLst>
                  <a:ext uri="{0D108BD9-81ED-4DB2-BD59-A6C34878D82A}">
                    <a16:rowId xmlns:a16="http://schemas.microsoft.com/office/drawing/2014/main" val="3506877835"/>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Local Times</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3607428931"/>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Team Today</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554504922"/>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News &amp; Announcements</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138752201"/>
                  </a:ext>
                </a:extLst>
              </a:tr>
              <a:tr h="208984">
                <a:tc>
                  <a:txBody>
                    <a:bodyPr/>
                    <a:lstStyle/>
                    <a:p>
                      <a:r>
                        <a:rPr lang="en-US" sz="1200"/>
                        <a:t>Management Tasks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2751969236"/>
                  </a:ext>
                </a:extLst>
              </a:tr>
              <a:tr h="208984">
                <a:tc>
                  <a:txBody>
                    <a:bodyPr/>
                    <a:lstStyle/>
                    <a:p>
                      <a:r>
                        <a:rPr lang="en-US" sz="1200"/>
                        <a:t>Important Dates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619740898"/>
                  </a:ext>
                </a:extLst>
              </a:tr>
            </a:tbl>
          </a:graphicData>
        </a:graphic>
      </p:graphicFrame>
      <p:graphicFrame>
        <p:nvGraphicFramePr>
          <p:cNvPr id="3" name="Diagram 2">
            <a:extLst>
              <a:ext uri="{FF2B5EF4-FFF2-40B4-BE49-F238E27FC236}">
                <a16:creationId xmlns:a16="http://schemas.microsoft.com/office/drawing/2014/main" id="{5CE13BD2-644A-4463-19C4-87A51F72E846}"/>
              </a:ext>
            </a:extLst>
          </p:cNvPr>
          <p:cNvGraphicFramePr/>
          <p:nvPr>
            <p:extLst>
              <p:ext uri="{D42A27DB-BD31-4B8C-83A1-F6EECF244321}">
                <p14:modId xmlns:p14="http://schemas.microsoft.com/office/powerpoint/2010/main" val="463802375"/>
              </p:ext>
            </p:extLst>
          </p:nvPr>
        </p:nvGraphicFramePr>
        <p:xfrm>
          <a:off x="327510" y="1816671"/>
          <a:ext cx="10738328" cy="1858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upo 508">
            <a:extLst>
              <a:ext uri="{FF2B5EF4-FFF2-40B4-BE49-F238E27FC236}">
                <a16:creationId xmlns:a16="http://schemas.microsoft.com/office/drawing/2014/main" id="{FFF9160D-4BF9-BDAC-2ED8-882CFEF31426}"/>
              </a:ext>
            </a:extLst>
          </p:cNvPr>
          <p:cNvGrpSpPr/>
          <p:nvPr/>
        </p:nvGrpSpPr>
        <p:grpSpPr>
          <a:xfrm>
            <a:off x="1850098" y="3344833"/>
            <a:ext cx="287000" cy="230178"/>
            <a:chOff x="6851651" y="1376363"/>
            <a:chExt cx="787400" cy="735013"/>
          </a:xfrm>
          <a:solidFill>
            <a:schemeClr val="accent5"/>
          </a:solidFill>
        </p:grpSpPr>
        <p:sp>
          <p:nvSpPr>
            <p:cNvPr id="6" name="Freeform 15">
              <a:extLst>
                <a:ext uri="{FF2B5EF4-FFF2-40B4-BE49-F238E27FC236}">
                  <a16:creationId xmlns:a16="http://schemas.microsoft.com/office/drawing/2014/main" id="{DF7D857B-3F2D-1072-33BB-848F93881996}"/>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08E4036-0ADC-C12F-49DF-4684A880A2C1}"/>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upo 508">
            <a:extLst>
              <a:ext uri="{FF2B5EF4-FFF2-40B4-BE49-F238E27FC236}">
                <a16:creationId xmlns:a16="http://schemas.microsoft.com/office/drawing/2014/main" id="{4CEDADAD-B159-9553-510C-53A9FBF5CAC7}"/>
              </a:ext>
            </a:extLst>
          </p:cNvPr>
          <p:cNvGrpSpPr/>
          <p:nvPr/>
        </p:nvGrpSpPr>
        <p:grpSpPr>
          <a:xfrm>
            <a:off x="5212809" y="3394547"/>
            <a:ext cx="287000" cy="230178"/>
            <a:chOff x="6851651" y="1376363"/>
            <a:chExt cx="787400" cy="735013"/>
          </a:xfrm>
          <a:solidFill>
            <a:schemeClr val="accent5"/>
          </a:solidFill>
        </p:grpSpPr>
        <p:sp>
          <p:nvSpPr>
            <p:cNvPr id="27" name="Freeform 15">
              <a:extLst>
                <a:ext uri="{FF2B5EF4-FFF2-40B4-BE49-F238E27FC236}">
                  <a16:creationId xmlns:a16="http://schemas.microsoft.com/office/drawing/2014/main" id="{E12FBBBA-5AD1-2A2E-FF34-E9EA3ADCEDE9}"/>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B8E3436B-E9F7-E201-6C42-01F13FF2A5A9}"/>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upo 508">
            <a:extLst>
              <a:ext uri="{FF2B5EF4-FFF2-40B4-BE49-F238E27FC236}">
                <a16:creationId xmlns:a16="http://schemas.microsoft.com/office/drawing/2014/main" id="{607E3186-6EF4-984E-94DA-872BCFFC8C6D}"/>
              </a:ext>
            </a:extLst>
          </p:cNvPr>
          <p:cNvGrpSpPr/>
          <p:nvPr/>
        </p:nvGrpSpPr>
        <p:grpSpPr>
          <a:xfrm>
            <a:off x="6943703" y="3385101"/>
            <a:ext cx="287000" cy="230178"/>
            <a:chOff x="6851651" y="1376363"/>
            <a:chExt cx="787400" cy="735013"/>
          </a:xfrm>
          <a:solidFill>
            <a:schemeClr val="accent5"/>
          </a:solidFill>
        </p:grpSpPr>
        <p:sp>
          <p:nvSpPr>
            <p:cNvPr id="30" name="Freeform 15">
              <a:extLst>
                <a:ext uri="{FF2B5EF4-FFF2-40B4-BE49-F238E27FC236}">
                  <a16:creationId xmlns:a16="http://schemas.microsoft.com/office/drawing/2014/main" id="{4B817C2B-4DC7-31D2-85EE-2D6552D068E1}"/>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88A3368-0F57-9F6C-1FC2-0FE5EEF0122A}"/>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upo 508">
            <a:extLst>
              <a:ext uri="{FF2B5EF4-FFF2-40B4-BE49-F238E27FC236}">
                <a16:creationId xmlns:a16="http://schemas.microsoft.com/office/drawing/2014/main" id="{58980B46-CDC7-49C6-C3FE-C88E671575C7}"/>
              </a:ext>
            </a:extLst>
          </p:cNvPr>
          <p:cNvGrpSpPr/>
          <p:nvPr/>
        </p:nvGrpSpPr>
        <p:grpSpPr>
          <a:xfrm>
            <a:off x="8700291" y="3385101"/>
            <a:ext cx="287000" cy="230178"/>
            <a:chOff x="6851651" y="1376363"/>
            <a:chExt cx="787400" cy="735013"/>
          </a:xfrm>
          <a:solidFill>
            <a:schemeClr val="accent5"/>
          </a:solidFill>
        </p:grpSpPr>
        <p:sp>
          <p:nvSpPr>
            <p:cNvPr id="33" name="Freeform 15">
              <a:extLst>
                <a:ext uri="{FF2B5EF4-FFF2-40B4-BE49-F238E27FC236}">
                  <a16:creationId xmlns:a16="http://schemas.microsoft.com/office/drawing/2014/main" id="{1F53E2A5-22D2-3BD1-E811-6E01BF522F93}"/>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158B512E-8013-EDE9-4AEB-89642A3B8AC8}"/>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EBDF10C0-6775-4BE6-C50E-8ECC2EF75B1D}"/>
              </a:ext>
            </a:extLst>
          </p:cNvPr>
          <p:cNvGrpSpPr/>
          <p:nvPr/>
        </p:nvGrpSpPr>
        <p:grpSpPr>
          <a:xfrm>
            <a:off x="507011" y="1130397"/>
            <a:ext cx="10558827" cy="394467"/>
            <a:chOff x="963624" y="939782"/>
            <a:chExt cx="10558827" cy="394467"/>
          </a:xfrm>
        </p:grpSpPr>
        <p:sp>
          <p:nvSpPr>
            <p:cNvPr id="13" name="TextBox 12">
              <a:extLst>
                <a:ext uri="{FF2B5EF4-FFF2-40B4-BE49-F238E27FC236}">
                  <a16:creationId xmlns:a16="http://schemas.microsoft.com/office/drawing/2014/main" id="{8B959EBC-53E8-9CD4-8275-DDA16AEBF2E0}"/>
                </a:ext>
              </a:extLst>
            </p:cNvPr>
            <p:cNvSpPr txBox="1"/>
            <p:nvPr/>
          </p:nvSpPr>
          <p:spPr>
            <a:xfrm>
              <a:off x="1359376" y="1033602"/>
              <a:ext cx="10122261" cy="275653"/>
            </a:xfrm>
            <a:prstGeom prst="rect">
              <a:avLst/>
            </a:prstGeom>
            <a:noFill/>
            <a:ln>
              <a:noFill/>
            </a:ln>
          </p:spPr>
          <p:txBody>
            <a:bodyPr wrap="square">
              <a:spAutoFit/>
            </a:bodyPr>
            <a:lstStyle/>
            <a:p>
              <a:pPr>
                <a:lnSpc>
                  <a:spcPct val="107000"/>
                </a:lnSpc>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a:t>
              </a:r>
              <a:r>
                <a:rPr lang="en-US" sz="1200">
                  <a:solidFill>
                    <a:schemeClr val="accent1"/>
                  </a:solidFill>
                </a:rPr>
                <a:t>Determine which features to display on the Overview Tab</a:t>
              </a:r>
            </a:p>
          </p:txBody>
        </p:sp>
        <p:pic>
          <p:nvPicPr>
            <p:cNvPr id="14" name="Graphic 13" descr="Lightbulb and gear outline">
              <a:extLst>
                <a:ext uri="{FF2B5EF4-FFF2-40B4-BE49-F238E27FC236}">
                  <a16:creationId xmlns:a16="http://schemas.microsoft.com/office/drawing/2014/main" id="{0EE75251-832F-2DBC-B93B-9B7FF6B487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09373" y="939782"/>
              <a:ext cx="394467" cy="394467"/>
            </a:xfrm>
            <a:prstGeom prst="rect">
              <a:avLst/>
            </a:prstGeom>
          </p:spPr>
        </p:pic>
        <p:sp>
          <p:nvSpPr>
            <p:cNvPr id="15" name="Rectangle 14">
              <a:extLst>
                <a:ext uri="{FF2B5EF4-FFF2-40B4-BE49-F238E27FC236}">
                  <a16:creationId xmlns:a16="http://schemas.microsoft.com/office/drawing/2014/main" id="{1089A7D8-4556-B5FA-403F-14EF883423BA}"/>
                </a:ext>
              </a:extLst>
            </p:cNvPr>
            <p:cNvSpPr/>
            <p:nvPr/>
          </p:nvSpPr>
          <p:spPr>
            <a:xfrm>
              <a:off x="963624" y="952042"/>
              <a:ext cx="10558827" cy="369948"/>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spTree>
    <p:extLst>
      <p:ext uri="{BB962C8B-B14F-4D97-AF65-F5344CB8AC3E}">
        <p14:creationId xmlns:p14="http://schemas.microsoft.com/office/powerpoint/2010/main" val="2999324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8C99-904B-A9E6-D80D-B27D2C391BFD}"/>
              </a:ext>
            </a:extLst>
          </p:cNvPr>
          <p:cNvSpPr>
            <a:spLocks noGrp="1"/>
          </p:cNvSpPr>
          <p:nvPr>
            <p:ph type="title"/>
          </p:nvPr>
        </p:nvSpPr>
        <p:spPr>
          <a:xfrm>
            <a:off x="998400" y="431800"/>
            <a:ext cx="10195200" cy="533400"/>
          </a:xfrm>
        </p:spPr>
        <p:txBody>
          <a:bodyPr/>
          <a:lstStyle/>
          <a:p>
            <a:r>
              <a:rPr lang="en-US"/>
              <a:t>Your team tab</a:t>
            </a:r>
          </a:p>
        </p:txBody>
      </p:sp>
      <p:sp>
        <p:nvSpPr>
          <p:cNvPr id="4" name="Content Placeholder 2">
            <a:extLst>
              <a:ext uri="{FF2B5EF4-FFF2-40B4-BE49-F238E27FC236}">
                <a16:creationId xmlns:a16="http://schemas.microsoft.com/office/drawing/2014/main" id="{5004B72B-7AD9-0FE7-6FAB-6E6ED1957F72}"/>
              </a:ext>
            </a:extLst>
          </p:cNvPr>
          <p:cNvSpPr txBox="1">
            <a:spLocks/>
          </p:cNvSpPr>
          <p:nvPr/>
        </p:nvSpPr>
        <p:spPr>
          <a:xfrm>
            <a:off x="998400" y="1190677"/>
            <a:ext cx="4583250" cy="44129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0" indent="0">
              <a:buNone/>
            </a:pPr>
            <a:r>
              <a:rPr lang="en-US" b="0"/>
              <a:t>Manager can view details for individual team members, see notifications for activities or requests that need attention, and take common actions for their direct reports.</a:t>
            </a:r>
          </a:p>
          <a:p>
            <a:pPr marL="227013" indent="-227013">
              <a:buFont typeface="Arial" panose="020B0604020202020204" pitchFamily="34" charset="0"/>
              <a:buChar char="•"/>
            </a:pPr>
            <a:r>
              <a:rPr lang="en-US"/>
              <a:t>Your team data and actions</a:t>
            </a:r>
          </a:p>
          <a:p>
            <a:pPr marL="461963" lvl="1" indent="-234950">
              <a:buFont typeface="Courier New" panose="02070309020205020404" pitchFamily="49" charset="0"/>
              <a:buChar char="o"/>
            </a:pPr>
            <a:r>
              <a:rPr lang="en-US">
                <a:solidFill>
                  <a:schemeClr val="accent2"/>
                </a:solidFill>
              </a:rPr>
              <a:t>View the org chart and email the team</a:t>
            </a:r>
          </a:p>
          <a:p>
            <a:pPr marL="461963" lvl="1" indent="-234950">
              <a:buFont typeface="Courier New" panose="02070309020205020404" pitchFamily="49" charset="0"/>
              <a:buChar char="o"/>
            </a:pPr>
            <a:r>
              <a:rPr lang="en-US">
                <a:solidFill>
                  <a:schemeClr val="accent2"/>
                </a:solidFill>
              </a:rPr>
              <a:t>Employee data </a:t>
            </a:r>
          </a:p>
          <a:p>
            <a:pPr marL="461963" lvl="1" indent="-234950">
              <a:buFont typeface="Courier New" panose="02070309020205020404" pitchFamily="49" charset="0"/>
              <a:buChar char="o"/>
            </a:pPr>
            <a:r>
              <a:rPr lang="en-US">
                <a:solidFill>
                  <a:schemeClr val="accent2"/>
                </a:solidFill>
              </a:rPr>
              <a:t>Alerts for the individual from the team brief</a:t>
            </a:r>
          </a:p>
          <a:p>
            <a:pPr marL="461963" lvl="1" indent="-234950">
              <a:buFont typeface="Courier New" panose="02070309020205020404" pitchFamily="49" charset="0"/>
              <a:buChar char="o"/>
            </a:pPr>
            <a:r>
              <a:rPr lang="en-US">
                <a:solidFill>
                  <a:schemeClr val="accent2"/>
                </a:solidFill>
              </a:rPr>
              <a:t>Quick action menu</a:t>
            </a:r>
          </a:p>
          <a:p>
            <a:pPr marL="227013" indent="-227013">
              <a:buFont typeface="Arial" panose="020B0604020202020204" pitchFamily="34" charset="0"/>
              <a:buChar char="•"/>
            </a:pPr>
            <a:r>
              <a:rPr lang="en-US"/>
              <a:t>Managers can select from multiple viewing options</a:t>
            </a:r>
          </a:p>
          <a:p>
            <a:pPr marL="461963" lvl="1" indent="-234950">
              <a:buFont typeface="Courier New" panose="02070309020205020404" pitchFamily="49" charset="0"/>
              <a:buChar char="o"/>
            </a:pPr>
            <a:r>
              <a:rPr lang="en-US">
                <a:solidFill>
                  <a:schemeClr val="accent2"/>
                </a:solidFill>
              </a:rPr>
              <a:t>List or grid display of the team list</a:t>
            </a:r>
          </a:p>
          <a:p>
            <a:pPr marL="461963" lvl="1" indent="-234950">
              <a:buFont typeface="Courier New" panose="02070309020205020404" pitchFamily="49" charset="0"/>
              <a:buChar char="o"/>
            </a:pPr>
            <a:r>
              <a:rPr lang="en-US">
                <a:solidFill>
                  <a:schemeClr val="accent2"/>
                </a:solidFill>
              </a:rPr>
              <a:t>Filtering &amp; sorting for direct reports</a:t>
            </a:r>
          </a:p>
          <a:p>
            <a:pPr marL="461963" lvl="1" indent="-234950">
              <a:buFont typeface="Courier New" panose="02070309020205020404" pitchFamily="49" charset="0"/>
              <a:buChar char="o"/>
            </a:pPr>
            <a:r>
              <a:rPr lang="en-US">
                <a:solidFill>
                  <a:schemeClr val="accent2"/>
                </a:solidFill>
              </a:rPr>
              <a:t>Option to view one skip-level of reporting employees </a:t>
            </a:r>
          </a:p>
        </p:txBody>
      </p:sp>
      <p:grpSp>
        <p:nvGrpSpPr>
          <p:cNvPr id="14" name="Group 13">
            <a:extLst>
              <a:ext uri="{FF2B5EF4-FFF2-40B4-BE49-F238E27FC236}">
                <a16:creationId xmlns:a16="http://schemas.microsoft.com/office/drawing/2014/main" id="{290DFB12-025E-8459-6FF2-56C9BC323D6D}"/>
              </a:ext>
            </a:extLst>
          </p:cNvPr>
          <p:cNvGrpSpPr/>
          <p:nvPr/>
        </p:nvGrpSpPr>
        <p:grpSpPr>
          <a:xfrm>
            <a:off x="5648326" y="1098063"/>
            <a:ext cx="5534354" cy="5071025"/>
            <a:chOff x="6940240" y="1246773"/>
            <a:chExt cx="4748527" cy="4350986"/>
          </a:xfrm>
        </p:grpSpPr>
        <p:grpSp>
          <p:nvGrpSpPr>
            <p:cNvPr id="16" name="Group 15">
              <a:extLst>
                <a:ext uri="{FF2B5EF4-FFF2-40B4-BE49-F238E27FC236}">
                  <a16:creationId xmlns:a16="http://schemas.microsoft.com/office/drawing/2014/main" id="{852C15EE-78D5-6C8B-6553-3CA0A91ED16F}"/>
                </a:ext>
              </a:extLst>
            </p:cNvPr>
            <p:cNvGrpSpPr/>
            <p:nvPr/>
          </p:nvGrpSpPr>
          <p:grpSpPr>
            <a:xfrm>
              <a:off x="6940240" y="1246773"/>
              <a:ext cx="4748527" cy="4350986"/>
              <a:chOff x="6928208" y="1246773"/>
              <a:chExt cx="4748527" cy="4350986"/>
            </a:xfrm>
          </p:grpSpPr>
          <p:pic>
            <p:nvPicPr>
              <p:cNvPr id="18" name="Picture 17">
                <a:extLst>
                  <a:ext uri="{FF2B5EF4-FFF2-40B4-BE49-F238E27FC236}">
                    <a16:creationId xmlns:a16="http://schemas.microsoft.com/office/drawing/2014/main" id="{BBC95CAE-ADAE-D59E-35F8-7193BF19244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28208" y="1246773"/>
                <a:ext cx="4748527" cy="4350986"/>
              </a:xfrm>
              <a:prstGeom prst="rect">
                <a:avLst/>
              </a:prstGeom>
              <a:ln>
                <a:solidFill>
                  <a:schemeClr val="tx2"/>
                </a:solid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D4821D0A-7EC1-4526-55DC-E28881A271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40240" y="1270836"/>
                <a:ext cx="4718304" cy="850467"/>
              </a:xfrm>
              <a:prstGeom prst="rect">
                <a:avLst/>
              </a:prstGeom>
            </p:spPr>
          </p:pic>
        </p:grpSp>
        <p:pic>
          <p:nvPicPr>
            <p:cNvPr id="17" name="Picture 2" descr="Text&#10;&#10;Description automatically generated">
              <a:extLst>
                <a:ext uri="{FF2B5EF4-FFF2-40B4-BE49-F238E27FC236}">
                  <a16:creationId xmlns:a16="http://schemas.microsoft.com/office/drawing/2014/main" id="{56A742DE-C705-2DA6-958C-7259210BDD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57518" y="1411711"/>
              <a:ext cx="2397658" cy="263931"/>
            </a:xfrm>
            <a:prstGeom prst="rect">
              <a:avLst/>
            </a:prstGeom>
          </p:spPr>
        </p:pic>
      </p:grpSp>
      <p:grpSp>
        <p:nvGrpSpPr>
          <p:cNvPr id="28" name="Group 27">
            <a:extLst>
              <a:ext uri="{FF2B5EF4-FFF2-40B4-BE49-F238E27FC236}">
                <a16:creationId xmlns:a16="http://schemas.microsoft.com/office/drawing/2014/main" id="{55151CBD-0F46-39DB-8D89-79BB4959ADF7}"/>
              </a:ext>
            </a:extLst>
          </p:cNvPr>
          <p:cNvGrpSpPr/>
          <p:nvPr/>
        </p:nvGrpSpPr>
        <p:grpSpPr>
          <a:xfrm>
            <a:off x="7613927" y="66675"/>
            <a:ext cx="4427975" cy="414824"/>
            <a:chOff x="7613927" y="66675"/>
            <a:chExt cx="4427975" cy="414824"/>
          </a:xfrm>
        </p:grpSpPr>
        <p:grpSp>
          <p:nvGrpSpPr>
            <p:cNvPr id="29" name="Group 28">
              <a:extLst>
                <a:ext uri="{FF2B5EF4-FFF2-40B4-BE49-F238E27FC236}">
                  <a16:creationId xmlns:a16="http://schemas.microsoft.com/office/drawing/2014/main" id="{53CA2A4E-569D-C6C8-F510-2734E83F9EAC}"/>
                </a:ext>
              </a:extLst>
            </p:cNvPr>
            <p:cNvGrpSpPr/>
            <p:nvPr/>
          </p:nvGrpSpPr>
          <p:grpSpPr>
            <a:xfrm>
              <a:off x="7710166" y="157153"/>
              <a:ext cx="4331736" cy="241285"/>
              <a:chOff x="1344200" y="1601817"/>
              <a:chExt cx="4331736" cy="241285"/>
            </a:xfrm>
          </p:grpSpPr>
          <p:sp>
            <p:nvSpPr>
              <p:cNvPr id="32" name="Rectangle: Rounded Corners 31">
                <a:extLst>
                  <a:ext uri="{FF2B5EF4-FFF2-40B4-BE49-F238E27FC236}">
                    <a16:creationId xmlns:a16="http://schemas.microsoft.com/office/drawing/2014/main" id="{CC88EB24-2A2D-8689-4DC8-1AF83312387B}"/>
                  </a:ext>
                </a:extLst>
              </p:cNvPr>
              <p:cNvSpPr/>
              <p:nvPr/>
            </p:nvSpPr>
            <p:spPr>
              <a:xfrm>
                <a:off x="2429475" y="1601817"/>
                <a:ext cx="1075912"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Your team</a:t>
                </a:r>
              </a:p>
            </p:txBody>
          </p:sp>
          <p:sp>
            <p:nvSpPr>
              <p:cNvPr id="33" name="Rectangle: Rounded Corners 32">
                <a:extLst>
                  <a:ext uri="{FF2B5EF4-FFF2-40B4-BE49-F238E27FC236}">
                    <a16:creationId xmlns:a16="http://schemas.microsoft.com/office/drawing/2014/main" id="{C1F41E66-E8A0-198C-49C3-4AC135A57A75}"/>
                  </a:ext>
                </a:extLst>
              </p:cNvPr>
              <p:cNvSpPr/>
              <p:nvPr/>
            </p:nvSpPr>
            <p:spPr>
              <a:xfrm>
                <a:off x="1344200" y="1601817"/>
                <a:ext cx="1075912"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Overview</a:t>
                </a:r>
              </a:p>
            </p:txBody>
          </p:sp>
          <p:sp>
            <p:nvSpPr>
              <p:cNvPr id="34" name="Rectangle: Rounded Corners 33">
                <a:extLst>
                  <a:ext uri="{FF2B5EF4-FFF2-40B4-BE49-F238E27FC236}">
                    <a16:creationId xmlns:a16="http://schemas.microsoft.com/office/drawing/2014/main" id="{C08E785E-B9D4-E96C-CB61-747EC8082161}"/>
                  </a:ext>
                </a:extLst>
              </p:cNvPr>
              <p:cNvSpPr/>
              <p:nvPr/>
            </p:nvSpPr>
            <p:spPr>
              <a:xfrm>
                <a:off x="3514750" y="1601817"/>
                <a:ext cx="1075912"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35" name="Rectangle: Rounded Corners 34">
                <a:extLst>
                  <a:ext uri="{FF2B5EF4-FFF2-40B4-BE49-F238E27FC236}">
                    <a16:creationId xmlns:a16="http://schemas.microsoft.com/office/drawing/2014/main" id="{4202A32C-9D37-48F4-895C-337BBE6A4356}"/>
                  </a:ext>
                </a:extLst>
              </p:cNvPr>
              <p:cNvSpPr/>
              <p:nvPr/>
            </p:nvSpPr>
            <p:spPr>
              <a:xfrm>
                <a:off x="4600024" y="1601817"/>
                <a:ext cx="1075912"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Manager library</a:t>
                </a:r>
              </a:p>
            </p:txBody>
          </p:sp>
        </p:grpSp>
        <p:sp>
          <p:nvSpPr>
            <p:cNvPr id="30" name="Rectangle 29">
              <a:extLst>
                <a:ext uri="{FF2B5EF4-FFF2-40B4-BE49-F238E27FC236}">
                  <a16:creationId xmlns:a16="http://schemas.microsoft.com/office/drawing/2014/main" id="{5B66ED72-8FB6-FC2F-C305-A2672414F68A}"/>
                </a:ext>
              </a:extLst>
            </p:cNvPr>
            <p:cNvSpPr/>
            <p:nvPr/>
          </p:nvSpPr>
          <p:spPr>
            <a:xfrm>
              <a:off x="9871354" y="66675"/>
              <a:ext cx="2170548"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31" name="Rectangle 30">
              <a:extLst>
                <a:ext uri="{FF2B5EF4-FFF2-40B4-BE49-F238E27FC236}">
                  <a16:creationId xmlns:a16="http://schemas.microsoft.com/office/drawing/2014/main" id="{5D7F5491-DA73-BB26-4363-45B287F29347}"/>
                </a:ext>
              </a:extLst>
            </p:cNvPr>
            <p:cNvSpPr/>
            <p:nvPr/>
          </p:nvSpPr>
          <p:spPr>
            <a:xfrm>
              <a:off x="7613927" y="116374"/>
              <a:ext cx="1181513"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pSp>
      <p:sp>
        <p:nvSpPr>
          <p:cNvPr id="2" name="Rectangle 1">
            <a:extLst>
              <a:ext uri="{FF2B5EF4-FFF2-40B4-BE49-F238E27FC236}">
                <a16:creationId xmlns:a16="http://schemas.microsoft.com/office/drawing/2014/main" id="{1B509330-A36D-2AFC-4FDE-16C2AC4A011E}"/>
              </a:ext>
            </a:extLst>
          </p:cNvPr>
          <p:cNvSpPr/>
          <p:nvPr/>
        </p:nvSpPr>
        <p:spPr>
          <a:xfrm>
            <a:off x="277812" y="2462257"/>
            <a:ext cx="11636375" cy="1011609"/>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tx2"/>
                </a:solidFill>
              </a:rPr>
              <a:t>Send as part of workshop pre-read. Ask client to review Manager Hub educational slides and come prepared to give input about requirements.</a:t>
            </a:r>
          </a:p>
        </p:txBody>
      </p:sp>
    </p:spTree>
    <p:extLst>
      <p:ext uri="{BB962C8B-B14F-4D97-AF65-F5344CB8AC3E}">
        <p14:creationId xmlns:p14="http://schemas.microsoft.com/office/powerpoint/2010/main" val="33560813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8C99-904B-A9E6-D80D-B27D2C391BFD}"/>
              </a:ext>
            </a:extLst>
          </p:cNvPr>
          <p:cNvSpPr>
            <a:spLocks noGrp="1"/>
          </p:cNvSpPr>
          <p:nvPr>
            <p:ph type="title"/>
          </p:nvPr>
        </p:nvSpPr>
        <p:spPr>
          <a:xfrm>
            <a:off x="998400" y="431800"/>
            <a:ext cx="10195200" cy="533400"/>
          </a:xfrm>
        </p:spPr>
        <p:txBody>
          <a:bodyPr/>
          <a:lstStyle/>
          <a:p>
            <a:r>
              <a:rPr lang="en-US"/>
              <a:t>Your team tab cont. </a:t>
            </a:r>
          </a:p>
        </p:txBody>
      </p:sp>
      <p:grpSp>
        <p:nvGrpSpPr>
          <p:cNvPr id="2" name="Group 1">
            <a:extLst>
              <a:ext uri="{FF2B5EF4-FFF2-40B4-BE49-F238E27FC236}">
                <a16:creationId xmlns:a16="http://schemas.microsoft.com/office/drawing/2014/main" id="{099F8006-F746-F584-68D1-D6314650CDAE}"/>
              </a:ext>
            </a:extLst>
          </p:cNvPr>
          <p:cNvGrpSpPr/>
          <p:nvPr/>
        </p:nvGrpSpPr>
        <p:grpSpPr>
          <a:xfrm>
            <a:off x="6809587" y="1058221"/>
            <a:ext cx="4588845" cy="4973726"/>
            <a:chOff x="6809587" y="1058221"/>
            <a:chExt cx="4588845" cy="4973726"/>
          </a:xfrm>
        </p:grpSpPr>
        <p:pic>
          <p:nvPicPr>
            <p:cNvPr id="22" name="Picture 21">
              <a:extLst>
                <a:ext uri="{FF2B5EF4-FFF2-40B4-BE49-F238E27FC236}">
                  <a16:creationId xmlns:a16="http://schemas.microsoft.com/office/drawing/2014/main" id="{27C9B2BF-22B2-D3E8-8712-5F4D18EC76C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09587" y="1058221"/>
              <a:ext cx="2816972" cy="4973726"/>
            </a:xfrm>
            <a:prstGeom prst="rect">
              <a:avLst/>
            </a:prstGeom>
            <a:ln>
              <a:solidFill>
                <a:schemeClr val="tx2"/>
              </a:solid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450A4A8E-C9D4-60FA-13A5-D229A4F8B80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85782" y="3203181"/>
              <a:ext cx="2312650" cy="2672886"/>
            </a:xfrm>
            <a:prstGeom prst="rect">
              <a:avLst/>
            </a:prstGeom>
            <a:ln>
              <a:solidFill>
                <a:schemeClr val="tx2"/>
              </a:solidFill>
            </a:ln>
            <a:effectLst>
              <a:outerShdw blurRad="292100" dist="139700" dir="2700000" algn="tl" rotWithShape="0">
                <a:srgbClr val="333333">
                  <a:alpha val="65000"/>
                </a:srgbClr>
              </a:outerShdw>
            </a:effectLst>
          </p:spPr>
        </p:pic>
        <p:sp>
          <p:nvSpPr>
            <p:cNvPr id="26" name="Oval 25">
              <a:extLst>
                <a:ext uri="{FF2B5EF4-FFF2-40B4-BE49-F238E27FC236}">
                  <a16:creationId xmlns:a16="http://schemas.microsoft.com/office/drawing/2014/main" id="{CF898777-7D18-9DBD-2DF8-CD47A9A2EEB2}"/>
                </a:ext>
              </a:extLst>
            </p:cNvPr>
            <p:cNvSpPr/>
            <p:nvPr/>
          </p:nvSpPr>
          <p:spPr>
            <a:xfrm>
              <a:off x="9328922" y="1996578"/>
              <a:ext cx="268246" cy="26824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cxnSp>
          <p:nvCxnSpPr>
            <p:cNvPr id="28" name="Straight Arrow Connector 27">
              <a:extLst>
                <a:ext uri="{FF2B5EF4-FFF2-40B4-BE49-F238E27FC236}">
                  <a16:creationId xmlns:a16="http://schemas.microsoft.com/office/drawing/2014/main" id="{47D17201-F100-E386-5064-E416F2E8F68B}"/>
                </a:ext>
              </a:extLst>
            </p:cNvPr>
            <p:cNvCxnSpPr>
              <a:stCxn id="26" idx="4"/>
              <a:endCxn id="23" idx="0"/>
            </p:cNvCxnSpPr>
            <p:nvPr/>
          </p:nvCxnSpPr>
          <p:spPr>
            <a:xfrm>
              <a:off x="9463045" y="2264824"/>
              <a:ext cx="779062" cy="93835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Content Placeholder 2">
            <a:extLst>
              <a:ext uri="{FF2B5EF4-FFF2-40B4-BE49-F238E27FC236}">
                <a16:creationId xmlns:a16="http://schemas.microsoft.com/office/drawing/2014/main" id="{C551A1C3-8621-4ED6-468D-C57115ED805E}"/>
              </a:ext>
            </a:extLst>
          </p:cNvPr>
          <p:cNvSpPr txBox="1">
            <a:spLocks/>
          </p:cNvSpPr>
          <p:nvPr/>
        </p:nvSpPr>
        <p:spPr>
          <a:xfrm>
            <a:off x="998400" y="1650161"/>
            <a:ext cx="4583250" cy="44129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27013" indent="-227013">
              <a:buFont typeface="Arial" panose="020B0604020202020204" pitchFamily="34" charset="0"/>
              <a:buChar char="•"/>
            </a:pPr>
            <a:r>
              <a:rPr lang="en-US" b="0"/>
              <a:t>Select an employee from the list on the Your team tab to view specific information for that individual</a:t>
            </a:r>
          </a:p>
          <a:p>
            <a:pPr marL="461963" lvl="1" indent="-234950">
              <a:buFont typeface="Courier New" panose="02070309020205020404" pitchFamily="49" charset="0"/>
              <a:buChar char="o"/>
            </a:pPr>
            <a:r>
              <a:rPr lang="en-US">
                <a:solidFill>
                  <a:schemeClr val="accent2"/>
                </a:solidFill>
              </a:rPr>
              <a:t>Title</a:t>
            </a:r>
          </a:p>
          <a:p>
            <a:pPr marL="461963" lvl="1" indent="-234950">
              <a:buFont typeface="Courier New" panose="02070309020205020404" pitchFamily="49" charset="0"/>
              <a:buChar char="o"/>
            </a:pPr>
            <a:r>
              <a:rPr lang="en-US">
                <a:solidFill>
                  <a:schemeClr val="accent2"/>
                </a:solidFill>
              </a:rPr>
              <a:t>Status</a:t>
            </a:r>
          </a:p>
          <a:p>
            <a:pPr marL="461963" lvl="1" indent="-234950">
              <a:buFont typeface="Courier New" panose="02070309020205020404" pitchFamily="49" charset="0"/>
              <a:buChar char="o"/>
            </a:pPr>
            <a:r>
              <a:rPr lang="en-US">
                <a:solidFill>
                  <a:schemeClr val="accent2"/>
                </a:solidFill>
              </a:rPr>
              <a:t>Location</a:t>
            </a:r>
          </a:p>
          <a:p>
            <a:pPr marL="461963" lvl="1" indent="-234950">
              <a:buFont typeface="Courier New" panose="02070309020205020404" pitchFamily="49" charset="0"/>
              <a:buChar char="o"/>
            </a:pPr>
            <a:r>
              <a:rPr lang="en-US">
                <a:solidFill>
                  <a:schemeClr val="accent2"/>
                </a:solidFill>
              </a:rPr>
              <a:t>Journeys, Tasks, and Important dates</a:t>
            </a:r>
          </a:p>
          <a:p>
            <a:pPr marL="461963" lvl="1" indent="-234950">
              <a:buFont typeface="Courier New" panose="02070309020205020404" pitchFamily="49" charset="0"/>
              <a:buChar char="o"/>
            </a:pPr>
            <a:r>
              <a:rPr lang="en-US">
                <a:solidFill>
                  <a:schemeClr val="accent2"/>
                </a:solidFill>
              </a:rPr>
              <a:t>Direct reports</a:t>
            </a:r>
          </a:p>
          <a:p>
            <a:pPr marL="227013" indent="-227013">
              <a:buFont typeface="Arial" panose="020B0604020202020204" pitchFamily="34" charset="0"/>
              <a:buChar char="•"/>
            </a:pPr>
            <a:r>
              <a:rPr lang="en-US" b="0"/>
              <a:t>Click on the menu for additional actions</a:t>
            </a:r>
          </a:p>
          <a:p>
            <a:pPr marL="461963" lvl="1" indent="-234950">
              <a:buFont typeface="Courier New" panose="02070309020205020404" pitchFamily="49" charset="0"/>
              <a:buChar char="o"/>
            </a:pPr>
            <a:r>
              <a:rPr lang="en-US">
                <a:solidFill>
                  <a:schemeClr val="accent2"/>
                </a:solidFill>
              </a:rPr>
              <a:t>View profile</a:t>
            </a:r>
          </a:p>
          <a:p>
            <a:pPr marL="461963" lvl="1" indent="-234950">
              <a:buFont typeface="Courier New" panose="02070309020205020404" pitchFamily="49" charset="0"/>
              <a:buChar char="o"/>
            </a:pPr>
            <a:r>
              <a:rPr lang="en-US">
                <a:solidFill>
                  <a:schemeClr val="accent2"/>
                </a:solidFill>
              </a:rPr>
              <a:t>View knowledge as the employee</a:t>
            </a:r>
          </a:p>
          <a:p>
            <a:pPr marL="461963" lvl="1" indent="-234950">
              <a:buFont typeface="Courier New" panose="02070309020205020404" pitchFamily="49" charset="0"/>
              <a:buChar char="o"/>
            </a:pPr>
            <a:r>
              <a:rPr lang="en-US">
                <a:solidFill>
                  <a:schemeClr val="accent2"/>
                </a:solidFill>
              </a:rPr>
              <a:t>Email or call</a:t>
            </a:r>
          </a:p>
          <a:p>
            <a:pPr marL="461963" lvl="1" indent="-234950">
              <a:buFont typeface="Courier New" panose="02070309020205020404" pitchFamily="49" charset="0"/>
              <a:buChar char="o"/>
            </a:pPr>
            <a:r>
              <a:rPr lang="en-US"/>
              <a:t>Etc.</a:t>
            </a:r>
            <a:endParaRPr lang="en-US">
              <a:solidFill>
                <a:schemeClr val="accent2"/>
              </a:solidFill>
            </a:endParaRPr>
          </a:p>
        </p:txBody>
      </p:sp>
      <p:sp>
        <p:nvSpPr>
          <p:cNvPr id="30" name="Text Placeholder 11">
            <a:extLst>
              <a:ext uri="{FF2B5EF4-FFF2-40B4-BE49-F238E27FC236}">
                <a16:creationId xmlns:a16="http://schemas.microsoft.com/office/drawing/2014/main" id="{3715E962-009F-65C3-FB54-B09B7C0E684C}"/>
              </a:ext>
            </a:extLst>
          </p:cNvPr>
          <p:cNvSpPr txBox="1">
            <a:spLocks/>
          </p:cNvSpPr>
          <p:nvPr/>
        </p:nvSpPr>
        <p:spPr>
          <a:xfrm>
            <a:off x="998400" y="1190677"/>
            <a:ext cx="2716951" cy="399584"/>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t>Employee details</a:t>
            </a:r>
          </a:p>
        </p:txBody>
      </p:sp>
      <p:grpSp>
        <p:nvGrpSpPr>
          <p:cNvPr id="39" name="Group 38">
            <a:extLst>
              <a:ext uri="{FF2B5EF4-FFF2-40B4-BE49-F238E27FC236}">
                <a16:creationId xmlns:a16="http://schemas.microsoft.com/office/drawing/2014/main" id="{4C51292B-D718-9918-F888-5D3F0C330350}"/>
              </a:ext>
            </a:extLst>
          </p:cNvPr>
          <p:cNvGrpSpPr/>
          <p:nvPr/>
        </p:nvGrpSpPr>
        <p:grpSpPr>
          <a:xfrm>
            <a:off x="7613927" y="66675"/>
            <a:ext cx="4427975" cy="414824"/>
            <a:chOff x="7613927" y="66675"/>
            <a:chExt cx="4427975" cy="414824"/>
          </a:xfrm>
        </p:grpSpPr>
        <p:grpSp>
          <p:nvGrpSpPr>
            <p:cNvPr id="40" name="Group 39">
              <a:extLst>
                <a:ext uri="{FF2B5EF4-FFF2-40B4-BE49-F238E27FC236}">
                  <a16:creationId xmlns:a16="http://schemas.microsoft.com/office/drawing/2014/main" id="{6CBF9C13-6004-0D34-6D94-C63E7683FEBC}"/>
                </a:ext>
              </a:extLst>
            </p:cNvPr>
            <p:cNvGrpSpPr/>
            <p:nvPr/>
          </p:nvGrpSpPr>
          <p:grpSpPr>
            <a:xfrm>
              <a:off x="7710166" y="157153"/>
              <a:ext cx="4331736" cy="241285"/>
              <a:chOff x="1344200" y="1601817"/>
              <a:chExt cx="4331736" cy="241285"/>
            </a:xfrm>
          </p:grpSpPr>
          <p:sp>
            <p:nvSpPr>
              <p:cNvPr id="43" name="Rectangle: Rounded Corners 42">
                <a:extLst>
                  <a:ext uri="{FF2B5EF4-FFF2-40B4-BE49-F238E27FC236}">
                    <a16:creationId xmlns:a16="http://schemas.microsoft.com/office/drawing/2014/main" id="{E256C2BC-8359-7EEA-24D4-441C49DA547A}"/>
                  </a:ext>
                </a:extLst>
              </p:cNvPr>
              <p:cNvSpPr/>
              <p:nvPr/>
            </p:nvSpPr>
            <p:spPr>
              <a:xfrm>
                <a:off x="2429475" y="1601817"/>
                <a:ext cx="1075912"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Your team</a:t>
                </a:r>
              </a:p>
            </p:txBody>
          </p:sp>
          <p:sp>
            <p:nvSpPr>
              <p:cNvPr id="44" name="Rectangle: Rounded Corners 43">
                <a:extLst>
                  <a:ext uri="{FF2B5EF4-FFF2-40B4-BE49-F238E27FC236}">
                    <a16:creationId xmlns:a16="http://schemas.microsoft.com/office/drawing/2014/main" id="{5C5F1CE4-63FD-5D2A-9AB7-C7ECABFE3FBC}"/>
                  </a:ext>
                </a:extLst>
              </p:cNvPr>
              <p:cNvSpPr/>
              <p:nvPr/>
            </p:nvSpPr>
            <p:spPr>
              <a:xfrm>
                <a:off x="1344200" y="1601817"/>
                <a:ext cx="1075912"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Overview</a:t>
                </a:r>
              </a:p>
            </p:txBody>
          </p:sp>
          <p:sp>
            <p:nvSpPr>
              <p:cNvPr id="45" name="Rectangle: Rounded Corners 44">
                <a:extLst>
                  <a:ext uri="{FF2B5EF4-FFF2-40B4-BE49-F238E27FC236}">
                    <a16:creationId xmlns:a16="http://schemas.microsoft.com/office/drawing/2014/main" id="{8ABBD348-99F4-C0B7-AA73-A8CFA03CF49C}"/>
                  </a:ext>
                </a:extLst>
              </p:cNvPr>
              <p:cNvSpPr/>
              <p:nvPr/>
            </p:nvSpPr>
            <p:spPr>
              <a:xfrm>
                <a:off x="3514750" y="1601817"/>
                <a:ext cx="1075912"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46" name="Rectangle: Rounded Corners 45">
                <a:extLst>
                  <a:ext uri="{FF2B5EF4-FFF2-40B4-BE49-F238E27FC236}">
                    <a16:creationId xmlns:a16="http://schemas.microsoft.com/office/drawing/2014/main" id="{4DD29849-F86E-383D-91CB-622E7154B35F}"/>
                  </a:ext>
                </a:extLst>
              </p:cNvPr>
              <p:cNvSpPr/>
              <p:nvPr/>
            </p:nvSpPr>
            <p:spPr>
              <a:xfrm>
                <a:off x="4600024" y="1601817"/>
                <a:ext cx="1075912"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Manager library</a:t>
                </a:r>
              </a:p>
            </p:txBody>
          </p:sp>
        </p:grpSp>
        <p:sp>
          <p:nvSpPr>
            <p:cNvPr id="41" name="Rectangle 40">
              <a:extLst>
                <a:ext uri="{FF2B5EF4-FFF2-40B4-BE49-F238E27FC236}">
                  <a16:creationId xmlns:a16="http://schemas.microsoft.com/office/drawing/2014/main" id="{3E190148-3F29-8FC9-B717-C08DC71DC09C}"/>
                </a:ext>
              </a:extLst>
            </p:cNvPr>
            <p:cNvSpPr/>
            <p:nvPr/>
          </p:nvSpPr>
          <p:spPr>
            <a:xfrm>
              <a:off x="9871354" y="66675"/>
              <a:ext cx="2170548"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42" name="Rectangle 41">
              <a:extLst>
                <a:ext uri="{FF2B5EF4-FFF2-40B4-BE49-F238E27FC236}">
                  <a16:creationId xmlns:a16="http://schemas.microsoft.com/office/drawing/2014/main" id="{44E2AD8C-80CE-9BA6-DE75-24227D87091B}"/>
                </a:ext>
              </a:extLst>
            </p:cNvPr>
            <p:cNvSpPr/>
            <p:nvPr/>
          </p:nvSpPr>
          <p:spPr>
            <a:xfrm>
              <a:off x="7613927" y="116374"/>
              <a:ext cx="1181513"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pSp>
    </p:spTree>
    <p:extLst>
      <p:ext uri="{BB962C8B-B14F-4D97-AF65-F5344CB8AC3E}">
        <p14:creationId xmlns:p14="http://schemas.microsoft.com/office/powerpoint/2010/main" val="13096704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8C99-904B-A9E6-D80D-B27D2C391BFD}"/>
              </a:ext>
            </a:extLst>
          </p:cNvPr>
          <p:cNvSpPr>
            <a:spLocks noGrp="1"/>
          </p:cNvSpPr>
          <p:nvPr>
            <p:ph type="title"/>
          </p:nvPr>
        </p:nvSpPr>
        <p:spPr>
          <a:xfrm>
            <a:off x="998400" y="431800"/>
            <a:ext cx="10195200" cy="533400"/>
          </a:xfrm>
        </p:spPr>
        <p:txBody>
          <a:bodyPr/>
          <a:lstStyle/>
          <a:p>
            <a:r>
              <a:rPr lang="en-US"/>
              <a:t>Your team tab cont. </a:t>
            </a:r>
          </a:p>
        </p:txBody>
      </p:sp>
      <p:sp>
        <p:nvSpPr>
          <p:cNvPr id="29" name="Content Placeholder 2">
            <a:extLst>
              <a:ext uri="{FF2B5EF4-FFF2-40B4-BE49-F238E27FC236}">
                <a16:creationId xmlns:a16="http://schemas.microsoft.com/office/drawing/2014/main" id="{C551A1C3-8621-4ED6-468D-C57115ED805E}"/>
              </a:ext>
            </a:extLst>
          </p:cNvPr>
          <p:cNvSpPr txBox="1">
            <a:spLocks/>
          </p:cNvSpPr>
          <p:nvPr/>
        </p:nvSpPr>
        <p:spPr>
          <a:xfrm>
            <a:off x="998400" y="1650161"/>
            <a:ext cx="4139657" cy="44129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27013" indent="-227013">
              <a:buFont typeface="Arial" panose="020B0604020202020204" pitchFamily="34" charset="0"/>
              <a:buChar char="•"/>
            </a:pPr>
            <a:r>
              <a:rPr lang="en-US" b="0"/>
              <a:t>A manager can search and view the knowledge articles as their team members to provide support or validate the information.</a:t>
            </a:r>
          </a:p>
          <a:p>
            <a:pPr marL="227013" indent="-227013">
              <a:buFont typeface="Arial" panose="020B0604020202020204" pitchFamily="34" charset="0"/>
              <a:buChar char="•"/>
            </a:pPr>
            <a:r>
              <a:rPr lang="en-US" b="0"/>
              <a:t>In the action menu, select </a:t>
            </a:r>
            <a:r>
              <a:rPr lang="en-US"/>
              <a:t>View articles as employee </a:t>
            </a:r>
            <a:r>
              <a:rPr lang="en-US" b="0"/>
              <a:t>option.</a:t>
            </a:r>
          </a:p>
          <a:p>
            <a:pPr marL="227013" indent="-227013">
              <a:buFont typeface="Arial" panose="020B0604020202020204" pitchFamily="34" charset="0"/>
              <a:buChar char="•"/>
            </a:pPr>
            <a:r>
              <a:rPr lang="en-US" b="0"/>
              <a:t>The search display shows the employee’s name and a search box for the manager to enter keywords.</a:t>
            </a:r>
          </a:p>
          <a:p>
            <a:pPr marL="227013" indent="-227013">
              <a:buFont typeface="Arial" panose="020B0604020202020204" pitchFamily="34" charset="0"/>
              <a:buChar char="•"/>
            </a:pPr>
            <a:r>
              <a:rPr lang="en-US" b="0"/>
              <a:t>The results are displayed and can be selected for viewing.</a:t>
            </a:r>
          </a:p>
          <a:p>
            <a:pPr marL="227013" indent="-227013">
              <a:buFont typeface="Arial" panose="020B0604020202020204" pitchFamily="34" charset="0"/>
              <a:buChar char="•"/>
            </a:pPr>
            <a:r>
              <a:rPr lang="en-US" b="0"/>
              <a:t>Note: Managers cannot edit or comment on the article.</a:t>
            </a:r>
          </a:p>
        </p:txBody>
      </p:sp>
      <p:sp>
        <p:nvSpPr>
          <p:cNvPr id="30" name="Text Placeholder 11">
            <a:extLst>
              <a:ext uri="{FF2B5EF4-FFF2-40B4-BE49-F238E27FC236}">
                <a16:creationId xmlns:a16="http://schemas.microsoft.com/office/drawing/2014/main" id="{3715E962-009F-65C3-FB54-B09B7C0E684C}"/>
              </a:ext>
            </a:extLst>
          </p:cNvPr>
          <p:cNvSpPr txBox="1">
            <a:spLocks/>
          </p:cNvSpPr>
          <p:nvPr/>
        </p:nvSpPr>
        <p:spPr>
          <a:xfrm>
            <a:off x="998400" y="1190677"/>
            <a:ext cx="4313829" cy="399584"/>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t>View Knowledge as employee</a:t>
            </a:r>
          </a:p>
        </p:txBody>
      </p:sp>
      <p:grpSp>
        <p:nvGrpSpPr>
          <p:cNvPr id="8" name="Group 7">
            <a:extLst>
              <a:ext uri="{FF2B5EF4-FFF2-40B4-BE49-F238E27FC236}">
                <a16:creationId xmlns:a16="http://schemas.microsoft.com/office/drawing/2014/main" id="{699E0DCE-F6CA-4D67-8344-3C44E7354128}"/>
              </a:ext>
            </a:extLst>
          </p:cNvPr>
          <p:cNvGrpSpPr/>
          <p:nvPr/>
        </p:nvGrpSpPr>
        <p:grpSpPr>
          <a:xfrm>
            <a:off x="5492555" y="1336732"/>
            <a:ext cx="6146995" cy="3353230"/>
            <a:chOff x="5492555" y="1336732"/>
            <a:chExt cx="6146995" cy="3353230"/>
          </a:xfrm>
        </p:grpSpPr>
        <p:pic>
          <p:nvPicPr>
            <p:cNvPr id="2" name="Content Placeholder 15">
              <a:extLst>
                <a:ext uri="{FF2B5EF4-FFF2-40B4-BE49-F238E27FC236}">
                  <a16:creationId xmlns:a16="http://schemas.microsoft.com/office/drawing/2014/main" id="{15998FC6-5F21-64FC-CC07-B692FD4CC3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92555" y="2852101"/>
              <a:ext cx="6120645" cy="1837861"/>
            </a:xfrm>
            <a:prstGeom prst="rect">
              <a:avLst/>
            </a:prstGeom>
            <a:ln>
              <a:solidFill>
                <a:schemeClr val="tx2"/>
              </a:solid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E43A042-85BA-B15E-5870-0607D02711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4276" y="1336733"/>
              <a:ext cx="4255274" cy="1084393"/>
            </a:xfrm>
            <a:prstGeom prst="rect">
              <a:avLst/>
            </a:prstGeom>
            <a:ln>
              <a:solidFill>
                <a:schemeClr val="tx2"/>
              </a:solid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F93DF7B-2BD2-BAE8-C121-2C8222F8B2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92555" y="1336732"/>
              <a:ext cx="1632681" cy="1084393"/>
            </a:xfrm>
            <a:prstGeom prst="rect">
              <a:avLst/>
            </a:prstGeom>
            <a:ln>
              <a:solidFill>
                <a:schemeClr val="tx2"/>
              </a:solid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8CBD1028-AB59-9A35-0FE7-147B839FD896}"/>
                </a:ext>
              </a:extLst>
            </p:cNvPr>
            <p:cNvSpPr/>
            <p:nvPr/>
          </p:nvSpPr>
          <p:spPr>
            <a:xfrm>
              <a:off x="5534881" y="2208506"/>
              <a:ext cx="1554480" cy="2126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040"/>
              <a:endParaRPr lang="en-US" sz="1799">
                <a:solidFill>
                  <a:srgbClr val="FFFFFF"/>
                </a:solidFill>
                <a:latin typeface="Century Gothic" panose="020F0302020204030204"/>
              </a:endParaRPr>
            </a:p>
          </p:txBody>
        </p:sp>
        <p:sp>
          <p:nvSpPr>
            <p:cNvPr id="7" name="Rectangle 6">
              <a:extLst>
                <a:ext uri="{FF2B5EF4-FFF2-40B4-BE49-F238E27FC236}">
                  <a16:creationId xmlns:a16="http://schemas.microsoft.com/office/drawing/2014/main" id="{893B61FC-E59F-11FF-85FE-BBF51981FD69}"/>
                </a:ext>
              </a:extLst>
            </p:cNvPr>
            <p:cNvSpPr/>
            <p:nvPr/>
          </p:nvSpPr>
          <p:spPr>
            <a:xfrm>
              <a:off x="5546604" y="2917371"/>
              <a:ext cx="1981200" cy="31350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040"/>
              <a:endParaRPr lang="en-US" sz="1799">
                <a:solidFill>
                  <a:srgbClr val="FFFFFF"/>
                </a:solidFill>
                <a:latin typeface="Century Gothic" panose="020F0302020204030204"/>
              </a:endParaRPr>
            </a:p>
          </p:txBody>
        </p:sp>
      </p:grpSp>
      <p:grpSp>
        <p:nvGrpSpPr>
          <p:cNvPr id="17" name="Group 16">
            <a:extLst>
              <a:ext uri="{FF2B5EF4-FFF2-40B4-BE49-F238E27FC236}">
                <a16:creationId xmlns:a16="http://schemas.microsoft.com/office/drawing/2014/main" id="{222BEB62-227B-98A4-BE7A-F6D4C4BC24E8}"/>
              </a:ext>
            </a:extLst>
          </p:cNvPr>
          <p:cNvGrpSpPr/>
          <p:nvPr/>
        </p:nvGrpSpPr>
        <p:grpSpPr>
          <a:xfrm>
            <a:off x="7613927" y="66675"/>
            <a:ext cx="4427975" cy="414824"/>
            <a:chOff x="7613927" y="66675"/>
            <a:chExt cx="4427975" cy="414824"/>
          </a:xfrm>
        </p:grpSpPr>
        <p:grpSp>
          <p:nvGrpSpPr>
            <p:cNvPr id="18" name="Group 17">
              <a:extLst>
                <a:ext uri="{FF2B5EF4-FFF2-40B4-BE49-F238E27FC236}">
                  <a16:creationId xmlns:a16="http://schemas.microsoft.com/office/drawing/2014/main" id="{78A49368-5CDD-8D58-23B9-19058548E777}"/>
                </a:ext>
              </a:extLst>
            </p:cNvPr>
            <p:cNvGrpSpPr/>
            <p:nvPr/>
          </p:nvGrpSpPr>
          <p:grpSpPr>
            <a:xfrm>
              <a:off x="7710166" y="157153"/>
              <a:ext cx="4331736" cy="241285"/>
              <a:chOff x="1344200" y="1601817"/>
              <a:chExt cx="4331736" cy="241285"/>
            </a:xfrm>
          </p:grpSpPr>
          <p:sp>
            <p:nvSpPr>
              <p:cNvPr id="21" name="Rectangle: Rounded Corners 20">
                <a:extLst>
                  <a:ext uri="{FF2B5EF4-FFF2-40B4-BE49-F238E27FC236}">
                    <a16:creationId xmlns:a16="http://schemas.microsoft.com/office/drawing/2014/main" id="{CAAF3755-4405-35C6-4DBA-E28667CE259F}"/>
                  </a:ext>
                </a:extLst>
              </p:cNvPr>
              <p:cNvSpPr/>
              <p:nvPr/>
            </p:nvSpPr>
            <p:spPr>
              <a:xfrm>
                <a:off x="2429475" y="1601817"/>
                <a:ext cx="1075912"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Your team</a:t>
                </a:r>
              </a:p>
            </p:txBody>
          </p:sp>
          <p:sp>
            <p:nvSpPr>
              <p:cNvPr id="24" name="Rectangle: Rounded Corners 23">
                <a:extLst>
                  <a:ext uri="{FF2B5EF4-FFF2-40B4-BE49-F238E27FC236}">
                    <a16:creationId xmlns:a16="http://schemas.microsoft.com/office/drawing/2014/main" id="{7D3A5927-78B8-F526-BD44-AB986EC51A50}"/>
                  </a:ext>
                </a:extLst>
              </p:cNvPr>
              <p:cNvSpPr/>
              <p:nvPr/>
            </p:nvSpPr>
            <p:spPr>
              <a:xfrm>
                <a:off x="1344200" y="1601817"/>
                <a:ext cx="1075912"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Overview</a:t>
                </a:r>
              </a:p>
            </p:txBody>
          </p:sp>
          <p:sp>
            <p:nvSpPr>
              <p:cNvPr id="25" name="Rectangle: Rounded Corners 24">
                <a:extLst>
                  <a:ext uri="{FF2B5EF4-FFF2-40B4-BE49-F238E27FC236}">
                    <a16:creationId xmlns:a16="http://schemas.microsoft.com/office/drawing/2014/main" id="{40910AE9-888C-2016-167D-74208B500E1E}"/>
                  </a:ext>
                </a:extLst>
              </p:cNvPr>
              <p:cNvSpPr/>
              <p:nvPr/>
            </p:nvSpPr>
            <p:spPr>
              <a:xfrm>
                <a:off x="3514750" y="1601817"/>
                <a:ext cx="1075912"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27" name="Rectangle: Rounded Corners 26">
                <a:extLst>
                  <a:ext uri="{FF2B5EF4-FFF2-40B4-BE49-F238E27FC236}">
                    <a16:creationId xmlns:a16="http://schemas.microsoft.com/office/drawing/2014/main" id="{CB190785-3FFB-84F9-8D6B-3F35B03AD0E0}"/>
                  </a:ext>
                </a:extLst>
              </p:cNvPr>
              <p:cNvSpPr/>
              <p:nvPr/>
            </p:nvSpPr>
            <p:spPr>
              <a:xfrm>
                <a:off x="4600024" y="1601817"/>
                <a:ext cx="1075912"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Manager library</a:t>
                </a:r>
              </a:p>
            </p:txBody>
          </p:sp>
        </p:grpSp>
        <p:sp>
          <p:nvSpPr>
            <p:cNvPr id="19" name="Rectangle 18">
              <a:extLst>
                <a:ext uri="{FF2B5EF4-FFF2-40B4-BE49-F238E27FC236}">
                  <a16:creationId xmlns:a16="http://schemas.microsoft.com/office/drawing/2014/main" id="{5C7CCBA6-384C-B2AE-9C7D-4113726B116A}"/>
                </a:ext>
              </a:extLst>
            </p:cNvPr>
            <p:cNvSpPr/>
            <p:nvPr/>
          </p:nvSpPr>
          <p:spPr>
            <a:xfrm>
              <a:off x="9871354" y="66675"/>
              <a:ext cx="2170548"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20" name="Rectangle 19">
              <a:extLst>
                <a:ext uri="{FF2B5EF4-FFF2-40B4-BE49-F238E27FC236}">
                  <a16:creationId xmlns:a16="http://schemas.microsoft.com/office/drawing/2014/main" id="{62A844D3-6476-36CD-9250-134BE2D7EDED}"/>
                </a:ext>
              </a:extLst>
            </p:cNvPr>
            <p:cNvSpPr/>
            <p:nvPr/>
          </p:nvSpPr>
          <p:spPr>
            <a:xfrm>
              <a:off x="7613927" y="116374"/>
              <a:ext cx="1181513"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pSp>
    </p:spTree>
    <p:extLst>
      <p:ext uri="{BB962C8B-B14F-4D97-AF65-F5344CB8AC3E}">
        <p14:creationId xmlns:p14="http://schemas.microsoft.com/office/powerpoint/2010/main" val="42258522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8C99-904B-A9E6-D80D-B27D2C391BFD}"/>
              </a:ext>
            </a:extLst>
          </p:cNvPr>
          <p:cNvSpPr>
            <a:spLocks noGrp="1"/>
          </p:cNvSpPr>
          <p:nvPr>
            <p:ph type="title"/>
          </p:nvPr>
        </p:nvSpPr>
        <p:spPr>
          <a:xfrm>
            <a:off x="998400" y="431800"/>
            <a:ext cx="10195200" cy="533400"/>
          </a:xfrm>
        </p:spPr>
        <p:txBody>
          <a:bodyPr/>
          <a:lstStyle/>
          <a:p>
            <a:r>
              <a:rPr lang="en-US"/>
              <a:t>Your team tab cont. </a:t>
            </a:r>
          </a:p>
        </p:txBody>
      </p:sp>
      <p:sp>
        <p:nvSpPr>
          <p:cNvPr id="29" name="Content Placeholder 2">
            <a:extLst>
              <a:ext uri="{FF2B5EF4-FFF2-40B4-BE49-F238E27FC236}">
                <a16:creationId xmlns:a16="http://schemas.microsoft.com/office/drawing/2014/main" id="{C551A1C3-8621-4ED6-468D-C57115ED805E}"/>
              </a:ext>
            </a:extLst>
          </p:cNvPr>
          <p:cNvSpPr txBox="1">
            <a:spLocks/>
          </p:cNvSpPr>
          <p:nvPr/>
        </p:nvSpPr>
        <p:spPr>
          <a:xfrm>
            <a:off x="998400" y="1650161"/>
            <a:ext cx="4488000" cy="44129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27013" indent="-227013">
              <a:buFont typeface="Arial" panose="020B0604020202020204" pitchFamily="34" charset="0"/>
              <a:buChar char="•"/>
            </a:pPr>
            <a:r>
              <a:rPr lang="en-US" b="0"/>
              <a:t>Your team today widget shows summary counts for defined activities for the team.</a:t>
            </a:r>
          </a:p>
          <a:p>
            <a:pPr marL="227013" indent="-227013">
              <a:buFont typeface="Arial" panose="020B0604020202020204" pitchFamily="34" charset="0"/>
              <a:buChar char="•"/>
            </a:pPr>
            <a:r>
              <a:rPr lang="en-US" b="0"/>
              <a:t>Click on the count to filter the employee list on the Your team tab.</a:t>
            </a:r>
          </a:p>
          <a:p>
            <a:pPr marL="227013" indent="-227013">
              <a:buFont typeface="Arial" panose="020B0604020202020204" pitchFamily="34" charset="0"/>
              <a:buChar char="•"/>
            </a:pPr>
            <a:r>
              <a:rPr lang="en-US" b="0"/>
              <a:t>The All team members link on the Overview tab takes the manager to the Your team page.</a:t>
            </a:r>
          </a:p>
          <a:p>
            <a:pPr marL="227013" indent="-227013">
              <a:buFont typeface="Arial" panose="020B0604020202020204" pitchFamily="34" charset="0"/>
              <a:buChar char="•"/>
            </a:pPr>
            <a:r>
              <a:rPr lang="en-US" b="0"/>
              <a:t>By default, the following stats are available when Manager Hub is activated.</a:t>
            </a:r>
          </a:p>
          <a:p>
            <a:pPr marL="457200" lvl="3" indent="-228600">
              <a:buFont typeface="Courier New" panose="02070309020205020404" pitchFamily="49" charset="0"/>
              <a:buChar char="o"/>
            </a:pPr>
            <a:r>
              <a:rPr lang="en-US" b="0"/>
              <a:t>On journeys</a:t>
            </a:r>
          </a:p>
          <a:p>
            <a:pPr marL="457200" lvl="3" indent="-228600">
              <a:buFont typeface="Courier New" panose="02070309020205020404" pitchFamily="49" charset="0"/>
              <a:buChar char="o"/>
            </a:pPr>
            <a:r>
              <a:rPr lang="en-US" b="0"/>
              <a:t>Onboarding</a:t>
            </a:r>
          </a:p>
          <a:p>
            <a:pPr marL="457200" lvl="3" indent="-228600">
              <a:buFont typeface="Courier New" panose="02070309020205020404" pitchFamily="49" charset="0"/>
              <a:buChar char="o"/>
            </a:pPr>
            <a:r>
              <a:rPr lang="en-US" b="0"/>
              <a:t>On PTO</a:t>
            </a:r>
          </a:p>
          <a:p>
            <a:pPr marL="457200" lvl="3" indent="-228600">
              <a:buFont typeface="Courier New" panose="02070309020205020404" pitchFamily="49" charset="0"/>
              <a:buChar char="o"/>
            </a:pPr>
            <a:r>
              <a:rPr lang="en-US" b="0"/>
              <a:t>On leave</a:t>
            </a:r>
          </a:p>
        </p:txBody>
      </p:sp>
      <p:sp>
        <p:nvSpPr>
          <p:cNvPr id="30" name="Text Placeholder 11">
            <a:extLst>
              <a:ext uri="{FF2B5EF4-FFF2-40B4-BE49-F238E27FC236}">
                <a16:creationId xmlns:a16="http://schemas.microsoft.com/office/drawing/2014/main" id="{3715E962-009F-65C3-FB54-B09B7C0E684C}"/>
              </a:ext>
            </a:extLst>
          </p:cNvPr>
          <p:cNvSpPr txBox="1">
            <a:spLocks/>
          </p:cNvSpPr>
          <p:nvPr/>
        </p:nvSpPr>
        <p:spPr>
          <a:xfrm>
            <a:off x="998400" y="1190677"/>
            <a:ext cx="4313829" cy="399584"/>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t>Team daily stats</a:t>
            </a:r>
          </a:p>
        </p:txBody>
      </p:sp>
      <p:grpSp>
        <p:nvGrpSpPr>
          <p:cNvPr id="24" name="Group 23">
            <a:extLst>
              <a:ext uri="{FF2B5EF4-FFF2-40B4-BE49-F238E27FC236}">
                <a16:creationId xmlns:a16="http://schemas.microsoft.com/office/drawing/2014/main" id="{BEB36BBC-A033-F519-A57C-30FF2423BCD3}"/>
              </a:ext>
            </a:extLst>
          </p:cNvPr>
          <p:cNvGrpSpPr/>
          <p:nvPr/>
        </p:nvGrpSpPr>
        <p:grpSpPr>
          <a:xfrm>
            <a:off x="7613927" y="66675"/>
            <a:ext cx="4427975" cy="414824"/>
            <a:chOff x="7613927" y="66675"/>
            <a:chExt cx="4427975" cy="414824"/>
          </a:xfrm>
        </p:grpSpPr>
        <p:grpSp>
          <p:nvGrpSpPr>
            <p:cNvPr id="25" name="Group 24">
              <a:extLst>
                <a:ext uri="{FF2B5EF4-FFF2-40B4-BE49-F238E27FC236}">
                  <a16:creationId xmlns:a16="http://schemas.microsoft.com/office/drawing/2014/main" id="{96BFB55C-3736-AA6D-207C-7BB0C0BE1FE6}"/>
                </a:ext>
              </a:extLst>
            </p:cNvPr>
            <p:cNvGrpSpPr/>
            <p:nvPr/>
          </p:nvGrpSpPr>
          <p:grpSpPr>
            <a:xfrm>
              <a:off x="7710166" y="157153"/>
              <a:ext cx="4331736" cy="241285"/>
              <a:chOff x="1344200" y="1601817"/>
              <a:chExt cx="4331736" cy="241285"/>
            </a:xfrm>
          </p:grpSpPr>
          <p:sp>
            <p:nvSpPr>
              <p:cNvPr id="28" name="Rectangle: Rounded Corners 27">
                <a:extLst>
                  <a:ext uri="{FF2B5EF4-FFF2-40B4-BE49-F238E27FC236}">
                    <a16:creationId xmlns:a16="http://schemas.microsoft.com/office/drawing/2014/main" id="{0F19771A-78A5-B980-2DE0-8EAFDFE726B9}"/>
                  </a:ext>
                </a:extLst>
              </p:cNvPr>
              <p:cNvSpPr/>
              <p:nvPr/>
            </p:nvSpPr>
            <p:spPr>
              <a:xfrm>
                <a:off x="2429475" y="1601817"/>
                <a:ext cx="1075912"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Your team</a:t>
                </a:r>
              </a:p>
            </p:txBody>
          </p:sp>
          <p:sp>
            <p:nvSpPr>
              <p:cNvPr id="31" name="Rectangle: Rounded Corners 30">
                <a:extLst>
                  <a:ext uri="{FF2B5EF4-FFF2-40B4-BE49-F238E27FC236}">
                    <a16:creationId xmlns:a16="http://schemas.microsoft.com/office/drawing/2014/main" id="{40A0318B-4C36-A823-7CF6-FD8F7A9FE115}"/>
                  </a:ext>
                </a:extLst>
              </p:cNvPr>
              <p:cNvSpPr/>
              <p:nvPr/>
            </p:nvSpPr>
            <p:spPr>
              <a:xfrm>
                <a:off x="1344200" y="1601817"/>
                <a:ext cx="1075912"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Overview</a:t>
                </a:r>
              </a:p>
            </p:txBody>
          </p:sp>
          <p:sp>
            <p:nvSpPr>
              <p:cNvPr id="32" name="Rectangle: Rounded Corners 31">
                <a:extLst>
                  <a:ext uri="{FF2B5EF4-FFF2-40B4-BE49-F238E27FC236}">
                    <a16:creationId xmlns:a16="http://schemas.microsoft.com/office/drawing/2014/main" id="{24C8FA00-361E-B9B2-FBF1-4829E3F987EF}"/>
                  </a:ext>
                </a:extLst>
              </p:cNvPr>
              <p:cNvSpPr/>
              <p:nvPr/>
            </p:nvSpPr>
            <p:spPr>
              <a:xfrm>
                <a:off x="3514750" y="1601817"/>
                <a:ext cx="1075912"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33" name="Rectangle: Rounded Corners 32">
                <a:extLst>
                  <a:ext uri="{FF2B5EF4-FFF2-40B4-BE49-F238E27FC236}">
                    <a16:creationId xmlns:a16="http://schemas.microsoft.com/office/drawing/2014/main" id="{71C8665E-506D-3DA4-CAC9-631F53724EC0}"/>
                  </a:ext>
                </a:extLst>
              </p:cNvPr>
              <p:cNvSpPr/>
              <p:nvPr/>
            </p:nvSpPr>
            <p:spPr>
              <a:xfrm>
                <a:off x="4600024" y="1601817"/>
                <a:ext cx="1075912"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Manager library</a:t>
                </a:r>
              </a:p>
            </p:txBody>
          </p:sp>
        </p:grpSp>
        <p:sp>
          <p:nvSpPr>
            <p:cNvPr id="26" name="Rectangle 25">
              <a:extLst>
                <a:ext uri="{FF2B5EF4-FFF2-40B4-BE49-F238E27FC236}">
                  <a16:creationId xmlns:a16="http://schemas.microsoft.com/office/drawing/2014/main" id="{7CD65E7C-0E33-FDB9-7EEA-CE18E3CC9F32}"/>
                </a:ext>
              </a:extLst>
            </p:cNvPr>
            <p:cNvSpPr/>
            <p:nvPr/>
          </p:nvSpPr>
          <p:spPr>
            <a:xfrm>
              <a:off x="9871354" y="66675"/>
              <a:ext cx="2170548"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27" name="Rectangle 26">
              <a:extLst>
                <a:ext uri="{FF2B5EF4-FFF2-40B4-BE49-F238E27FC236}">
                  <a16:creationId xmlns:a16="http://schemas.microsoft.com/office/drawing/2014/main" id="{4BD4E701-EB54-0776-73F8-8C76D7DD436D}"/>
                </a:ext>
              </a:extLst>
            </p:cNvPr>
            <p:cNvSpPr/>
            <p:nvPr/>
          </p:nvSpPr>
          <p:spPr>
            <a:xfrm>
              <a:off x="7613927" y="116374"/>
              <a:ext cx="1181513"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pSp>
      <p:grpSp>
        <p:nvGrpSpPr>
          <p:cNvPr id="5" name="Group 4">
            <a:extLst>
              <a:ext uri="{FF2B5EF4-FFF2-40B4-BE49-F238E27FC236}">
                <a16:creationId xmlns:a16="http://schemas.microsoft.com/office/drawing/2014/main" id="{A6A76D93-F019-BA5C-DCFB-7FE90F541732}"/>
              </a:ext>
            </a:extLst>
          </p:cNvPr>
          <p:cNvGrpSpPr/>
          <p:nvPr/>
        </p:nvGrpSpPr>
        <p:grpSpPr>
          <a:xfrm>
            <a:off x="5721531" y="901787"/>
            <a:ext cx="5324141" cy="3695699"/>
            <a:chOff x="5721531" y="2304460"/>
            <a:chExt cx="5324141" cy="3695699"/>
          </a:xfrm>
        </p:grpSpPr>
        <p:sp>
          <p:nvSpPr>
            <p:cNvPr id="10" name="TextBox 9">
              <a:extLst>
                <a:ext uri="{FF2B5EF4-FFF2-40B4-BE49-F238E27FC236}">
                  <a16:creationId xmlns:a16="http://schemas.microsoft.com/office/drawing/2014/main" id="{E680618D-3F4A-A701-9006-25A0CF9FBB12}"/>
                </a:ext>
              </a:extLst>
            </p:cNvPr>
            <p:cNvSpPr txBox="1"/>
            <p:nvPr/>
          </p:nvSpPr>
          <p:spPr>
            <a:xfrm>
              <a:off x="6880119" y="2304460"/>
              <a:ext cx="3045572" cy="369546"/>
            </a:xfrm>
            <a:prstGeom prst="rect">
              <a:avLst/>
            </a:prstGeom>
            <a:noFill/>
          </p:spPr>
          <p:txBody>
            <a:bodyPr wrap="square" rtlCol="0">
              <a:noAutofit/>
            </a:bodyPr>
            <a:lstStyle/>
            <a:p>
              <a:pPr algn="ctr" defTabSz="457040">
                <a:spcBef>
                  <a:spcPts val="300"/>
                </a:spcBef>
              </a:pPr>
              <a:r>
                <a:rPr lang="en-US" sz="1200" b="1">
                  <a:solidFill>
                    <a:schemeClr val="accent2"/>
                  </a:solidFill>
                </a:rPr>
                <a:t>Your team tab</a:t>
              </a:r>
            </a:p>
          </p:txBody>
        </p:sp>
        <p:grpSp>
          <p:nvGrpSpPr>
            <p:cNvPr id="11" name="Group 10">
              <a:extLst>
                <a:ext uri="{FF2B5EF4-FFF2-40B4-BE49-F238E27FC236}">
                  <a16:creationId xmlns:a16="http://schemas.microsoft.com/office/drawing/2014/main" id="{329A5015-AFDB-8127-676B-1D4022C83EA3}"/>
                </a:ext>
              </a:extLst>
            </p:cNvPr>
            <p:cNvGrpSpPr/>
            <p:nvPr/>
          </p:nvGrpSpPr>
          <p:grpSpPr>
            <a:xfrm>
              <a:off x="5721531" y="2637422"/>
              <a:ext cx="5324141" cy="3362737"/>
              <a:chOff x="6842752" y="2754924"/>
              <a:chExt cx="4898017" cy="3093597"/>
            </a:xfrm>
          </p:grpSpPr>
          <p:pic>
            <p:nvPicPr>
              <p:cNvPr id="12" name="Picture 11">
                <a:extLst>
                  <a:ext uri="{FF2B5EF4-FFF2-40B4-BE49-F238E27FC236}">
                    <a16:creationId xmlns:a16="http://schemas.microsoft.com/office/drawing/2014/main" id="{B9A1C519-B0B2-C773-9C1B-7FC40881B6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42752" y="2754924"/>
                <a:ext cx="4898017" cy="3093597"/>
              </a:xfrm>
              <a:prstGeom prst="rect">
                <a:avLst/>
              </a:prstGeom>
              <a:ln>
                <a:solidFill>
                  <a:schemeClr val="tx2"/>
                </a:solidFill>
              </a:ln>
              <a:effectLst>
                <a:outerShdw blurRad="292100" dist="139700" dir="2700000" algn="tl" rotWithShape="0">
                  <a:srgbClr val="333333">
                    <a:alpha val="65000"/>
                  </a:srgbClr>
                </a:outerShdw>
              </a:effectLst>
            </p:spPr>
          </p:pic>
          <p:pic>
            <p:nvPicPr>
              <p:cNvPr id="13" name="Picture 10" descr="Text&#10;&#10;Description automatically generated">
                <a:extLst>
                  <a:ext uri="{FF2B5EF4-FFF2-40B4-BE49-F238E27FC236}">
                    <a16:creationId xmlns:a16="http://schemas.microsoft.com/office/drawing/2014/main" id="{3F09BAB0-5FEC-9087-E97E-5A45CD7B3C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6629" y="3029707"/>
                <a:ext cx="2742329" cy="301543"/>
              </a:xfrm>
              <a:prstGeom prst="rect">
                <a:avLst/>
              </a:prstGeom>
              <a:ln>
                <a:noFill/>
              </a:ln>
              <a:effectLst>
                <a:outerShdw blurRad="292100" dist="139700" dir="2700000" algn="tl" rotWithShape="0">
                  <a:srgbClr val="333333">
                    <a:alpha val="65000"/>
                  </a:srgbClr>
                </a:outerShdw>
              </a:effectLst>
            </p:spPr>
          </p:pic>
        </p:grpSp>
        <p:sp>
          <p:nvSpPr>
            <p:cNvPr id="15" name="Rectangle 14">
              <a:extLst>
                <a:ext uri="{FF2B5EF4-FFF2-40B4-BE49-F238E27FC236}">
                  <a16:creationId xmlns:a16="http://schemas.microsoft.com/office/drawing/2014/main" id="{BAC7ADD4-EE61-580F-D7CC-3FBED9A7FEE0}"/>
                </a:ext>
              </a:extLst>
            </p:cNvPr>
            <p:cNvSpPr/>
            <p:nvPr/>
          </p:nvSpPr>
          <p:spPr>
            <a:xfrm>
              <a:off x="5769224" y="3746515"/>
              <a:ext cx="5168741" cy="8603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040"/>
              <a:endParaRPr lang="en-US" sz="1799">
                <a:solidFill>
                  <a:srgbClr val="FFFFFF"/>
                </a:solidFill>
                <a:latin typeface="Century Gothic" panose="020F0302020204030204"/>
              </a:endParaRPr>
            </a:p>
          </p:txBody>
        </p:sp>
      </p:grpSp>
      <p:grpSp>
        <p:nvGrpSpPr>
          <p:cNvPr id="6" name="Group 5">
            <a:extLst>
              <a:ext uri="{FF2B5EF4-FFF2-40B4-BE49-F238E27FC236}">
                <a16:creationId xmlns:a16="http://schemas.microsoft.com/office/drawing/2014/main" id="{11BB5EA1-D764-B0E4-3C6E-DD45643710FA}"/>
              </a:ext>
            </a:extLst>
          </p:cNvPr>
          <p:cNvGrpSpPr/>
          <p:nvPr/>
        </p:nvGrpSpPr>
        <p:grpSpPr>
          <a:xfrm>
            <a:off x="5721531" y="4797297"/>
            <a:ext cx="5324142" cy="1191565"/>
            <a:chOff x="5721531" y="4797297"/>
            <a:chExt cx="5324142" cy="1191565"/>
          </a:xfrm>
        </p:grpSpPr>
        <p:pic>
          <p:nvPicPr>
            <p:cNvPr id="8" name="Picture 7">
              <a:extLst>
                <a:ext uri="{FF2B5EF4-FFF2-40B4-BE49-F238E27FC236}">
                  <a16:creationId xmlns:a16="http://schemas.microsoft.com/office/drawing/2014/main" id="{C0D16CBF-CD6A-4612-6EBD-A79C270BDB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1531" y="5142729"/>
              <a:ext cx="5324142" cy="846133"/>
            </a:xfrm>
            <a:prstGeom prst="rect">
              <a:avLst/>
            </a:prstGeom>
            <a:ln>
              <a:solidFill>
                <a:schemeClr val="tx2"/>
              </a:solid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B064C77-1D54-DC95-4641-EC39977EB190}"/>
                </a:ext>
              </a:extLst>
            </p:cNvPr>
            <p:cNvSpPr txBox="1"/>
            <p:nvPr/>
          </p:nvSpPr>
          <p:spPr>
            <a:xfrm>
              <a:off x="6860814" y="4797297"/>
              <a:ext cx="3045572" cy="369546"/>
            </a:xfrm>
            <a:prstGeom prst="rect">
              <a:avLst/>
            </a:prstGeom>
            <a:noFill/>
          </p:spPr>
          <p:txBody>
            <a:bodyPr wrap="square" rtlCol="0">
              <a:noAutofit/>
            </a:bodyPr>
            <a:lstStyle/>
            <a:p>
              <a:pPr algn="ctr" defTabSz="457040">
                <a:spcBef>
                  <a:spcPts val="300"/>
                </a:spcBef>
              </a:pPr>
              <a:r>
                <a:rPr lang="en-US" sz="1200" b="1">
                  <a:solidFill>
                    <a:schemeClr val="accent2"/>
                  </a:solidFill>
                </a:rPr>
                <a:t>Overview tab</a:t>
              </a:r>
            </a:p>
          </p:txBody>
        </p:sp>
        <p:sp>
          <p:nvSpPr>
            <p:cNvPr id="34" name="Rectangle 33">
              <a:extLst>
                <a:ext uri="{FF2B5EF4-FFF2-40B4-BE49-F238E27FC236}">
                  <a16:creationId xmlns:a16="http://schemas.microsoft.com/office/drawing/2014/main" id="{D2BBD52E-453F-FC50-254F-9191FBB06829}"/>
                </a:ext>
              </a:extLst>
            </p:cNvPr>
            <p:cNvSpPr/>
            <p:nvPr/>
          </p:nvSpPr>
          <p:spPr>
            <a:xfrm>
              <a:off x="5721531" y="5128543"/>
              <a:ext cx="5324141" cy="86031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040"/>
              <a:endParaRPr lang="en-US" sz="1799">
                <a:solidFill>
                  <a:srgbClr val="FFFFFF"/>
                </a:solidFill>
                <a:latin typeface="Century Gothic" panose="020F0302020204030204"/>
              </a:endParaRPr>
            </a:p>
          </p:txBody>
        </p:sp>
      </p:grpSp>
    </p:spTree>
    <p:extLst>
      <p:ext uri="{BB962C8B-B14F-4D97-AF65-F5344CB8AC3E}">
        <p14:creationId xmlns:p14="http://schemas.microsoft.com/office/powerpoint/2010/main" val="36171692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9E272-6D11-ADB0-6772-7811928FBEB7}"/>
              </a:ext>
            </a:extLst>
          </p:cNvPr>
          <p:cNvSpPr>
            <a:spLocks noGrp="1"/>
          </p:cNvSpPr>
          <p:nvPr>
            <p:ph type="title"/>
          </p:nvPr>
        </p:nvSpPr>
        <p:spPr/>
        <p:txBody>
          <a:bodyPr>
            <a:normAutofit/>
          </a:bodyPr>
          <a:lstStyle/>
          <a:p>
            <a:r>
              <a:rPr lang="en-US"/>
              <a:t>Your Team Tab Features</a:t>
            </a:r>
          </a:p>
        </p:txBody>
      </p:sp>
      <p:grpSp>
        <p:nvGrpSpPr>
          <p:cNvPr id="21" name="Group 20">
            <a:extLst>
              <a:ext uri="{FF2B5EF4-FFF2-40B4-BE49-F238E27FC236}">
                <a16:creationId xmlns:a16="http://schemas.microsoft.com/office/drawing/2014/main" id="{BB506C72-9309-282E-324D-05A9CE4F9AF9}"/>
              </a:ext>
            </a:extLst>
          </p:cNvPr>
          <p:cNvGrpSpPr/>
          <p:nvPr/>
        </p:nvGrpSpPr>
        <p:grpSpPr>
          <a:xfrm>
            <a:off x="10372099" y="98687"/>
            <a:ext cx="1844648" cy="622926"/>
            <a:chOff x="10372099" y="98687"/>
            <a:chExt cx="1844648" cy="622926"/>
          </a:xfrm>
        </p:grpSpPr>
        <p:sp>
          <p:nvSpPr>
            <p:cNvPr id="5" name="Star: 5 Points 4">
              <a:extLst>
                <a:ext uri="{FF2B5EF4-FFF2-40B4-BE49-F238E27FC236}">
                  <a16:creationId xmlns:a16="http://schemas.microsoft.com/office/drawing/2014/main" id="{89421CA6-61F5-3793-BC9F-C3CFDBB6F93A}"/>
                </a:ext>
              </a:extLst>
            </p:cNvPr>
            <p:cNvSpPr/>
            <p:nvPr/>
          </p:nvSpPr>
          <p:spPr>
            <a:xfrm>
              <a:off x="10372099" y="98687"/>
              <a:ext cx="259550" cy="275947"/>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7F464E0-DB6A-F9EB-1A24-9699D864830F}"/>
                </a:ext>
              </a:extLst>
            </p:cNvPr>
            <p:cNvSpPr txBox="1"/>
            <p:nvPr/>
          </p:nvSpPr>
          <p:spPr>
            <a:xfrm>
              <a:off x="10643726" y="110016"/>
              <a:ext cx="1035861" cy="261610"/>
            </a:xfrm>
            <a:prstGeom prst="rect">
              <a:avLst/>
            </a:prstGeom>
            <a:noFill/>
          </p:spPr>
          <p:txBody>
            <a:bodyPr wrap="none" rtlCol="0">
              <a:spAutoFit/>
            </a:bodyPr>
            <a:lstStyle/>
            <a:p>
              <a:r>
                <a:rPr lang="en-US" sz="1100"/>
                <a:t>Reyes Decision</a:t>
              </a:r>
            </a:p>
          </p:txBody>
        </p:sp>
        <p:grpSp>
          <p:nvGrpSpPr>
            <p:cNvPr id="8" name="Grupo 508">
              <a:extLst>
                <a:ext uri="{FF2B5EF4-FFF2-40B4-BE49-F238E27FC236}">
                  <a16:creationId xmlns:a16="http://schemas.microsoft.com/office/drawing/2014/main" id="{88CD5AD9-A54C-E600-F2DC-2B5FA8F37BA1}"/>
                </a:ext>
              </a:extLst>
            </p:cNvPr>
            <p:cNvGrpSpPr/>
            <p:nvPr/>
          </p:nvGrpSpPr>
          <p:grpSpPr>
            <a:xfrm>
              <a:off x="10372099" y="479946"/>
              <a:ext cx="287000" cy="230178"/>
              <a:chOff x="6851651" y="1376363"/>
              <a:chExt cx="787400" cy="735013"/>
            </a:xfrm>
            <a:solidFill>
              <a:schemeClr val="accent5"/>
            </a:solidFill>
          </p:grpSpPr>
          <p:sp>
            <p:nvSpPr>
              <p:cNvPr id="10" name="Freeform 15">
                <a:extLst>
                  <a:ext uri="{FF2B5EF4-FFF2-40B4-BE49-F238E27FC236}">
                    <a16:creationId xmlns:a16="http://schemas.microsoft.com/office/drawing/2014/main" id="{217932F2-EAAE-3466-1844-658B6961649B}"/>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5D94DD1A-BB02-ECF6-7806-4F1813F8C71E}"/>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2DDBDAE4-6952-3C14-B476-48AE05D96F76}"/>
                </a:ext>
              </a:extLst>
            </p:cNvPr>
            <p:cNvSpPr txBox="1"/>
            <p:nvPr/>
          </p:nvSpPr>
          <p:spPr>
            <a:xfrm>
              <a:off x="10595790" y="460003"/>
              <a:ext cx="1620957" cy="261610"/>
            </a:xfrm>
            <a:prstGeom prst="rect">
              <a:avLst/>
            </a:prstGeom>
            <a:noFill/>
          </p:spPr>
          <p:txBody>
            <a:bodyPr wrap="none" rtlCol="0">
              <a:spAutoFit/>
            </a:bodyPr>
            <a:lstStyle/>
            <a:p>
              <a:r>
                <a:rPr lang="en-US" sz="1100"/>
                <a:t>KPMG  Recommendation</a:t>
              </a:r>
            </a:p>
          </p:txBody>
        </p:sp>
      </p:grpSp>
      <p:graphicFrame>
        <p:nvGraphicFramePr>
          <p:cNvPr id="22" name="Table 2">
            <a:extLst>
              <a:ext uri="{FF2B5EF4-FFF2-40B4-BE49-F238E27FC236}">
                <a16:creationId xmlns:a16="http://schemas.microsoft.com/office/drawing/2014/main" id="{1F477CD4-B087-F6A7-5506-358FBB428F19}"/>
              </a:ext>
            </a:extLst>
          </p:cNvPr>
          <p:cNvGraphicFramePr>
            <a:graphicFrameLocks noGrp="1"/>
          </p:cNvGraphicFramePr>
          <p:nvPr>
            <p:extLst>
              <p:ext uri="{D42A27DB-BD31-4B8C-83A1-F6EECF244321}">
                <p14:modId xmlns:p14="http://schemas.microsoft.com/office/powerpoint/2010/main" val="2049612613"/>
              </p:ext>
            </p:extLst>
          </p:nvPr>
        </p:nvGraphicFramePr>
        <p:xfrm>
          <a:off x="585622" y="3911106"/>
          <a:ext cx="10576034" cy="2103120"/>
        </p:xfrm>
        <a:graphic>
          <a:graphicData uri="http://schemas.openxmlformats.org/drawingml/2006/table">
            <a:tbl>
              <a:tblPr firstRow="1" bandRow="1">
                <a:tableStyleId>{9DCAF9ED-07DC-4A11-8D7F-57B35C25682E}</a:tableStyleId>
              </a:tblPr>
              <a:tblGrid>
                <a:gridCol w="5288017">
                  <a:extLst>
                    <a:ext uri="{9D8B030D-6E8A-4147-A177-3AD203B41FA5}">
                      <a16:colId xmlns:a16="http://schemas.microsoft.com/office/drawing/2014/main" val="2016643253"/>
                    </a:ext>
                  </a:extLst>
                </a:gridCol>
                <a:gridCol w="5288017">
                  <a:extLst>
                    <a:ext uri="{9D8B030D-6E8A-4147-A177-3AD203B41FA5}">
                      <a16:colId xmlns:a16="http://schemas.microsoft.com/office/drawing/2014/main" val="3113156680"/>
                    </a:ext>
                  </a:extLst>
                </a:gridCol>
              </a:tblGrid>
              <a:tr h="14927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t>Your Team Tab Features</a:t>
                      </a: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t>Display on Manager Hub?</a:t>
                      </a:r>
                    </a:p>
                    <a:p>
                      <a:r>
                        <a:rPr lang="en-US" sz="1200"/>
                        <a:t>YES or NO</a:t>
                      </a:r>
                    </a:p>
                  </a:txBody>
                  <a:tcPr/>
                </a:tc>
                <a:extLst>
                  <a:ext uri="{0D108BD9-81ED-4DB2-BD59-A6C34878D82A}">
                    <a16:rowId xmlns:a16="http://schemas.microsoft.com/office/drawing/2014/main" val="2435882829"/>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Employee Details</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200"/>
                    </a:p>
                  </a:txBody>
                  <a:tcPr/>
                </a:tc>
                <a:extLst>
                  <a:ext uri="{0D108BD9-81ED-4DB2-BD59-A6C34878D82A}">
                    <a16:rowId xmlns:a16="http://schemas.microsoft.com/office/drawing/2014/main" val="3506877835"/>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Employee Knowledge View</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3607428931"/>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Team Daily Stats</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554504922"/>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20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138752201"/>
                  </a:ext>
                </a:extLst>
              </a:tr>
              <a:tr h="208984">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2751969236"/>
                  </a:ext>
                </a:extLst>
              </a:tr>
              <a:tr h="208984">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619740898"/>
                  </a:ext>
                </a:extLst>
              </a:tr>
            </a:tbl>
          </a:graphicData>
        </a:graphic>
      </p:graphicFrame>
      <p:graphicFrame>
        <p:nvGraphicFramePr>
          <p:cNvPr id="3" name="Diagram 2">
            <a:extLst>
              <a:ext uri="{FF2B5EF4-FFF2-40B4-BE49-F238E27FC236}">
                <a16:creationId xmlns:a16="http://schemas.microsoft.com/office/drawing/2014/main" id="{5CE13BD2-644A-4463-19C4-87A51F72E846}"/>
              </a:ext>
            </a:extLst>
          </p:cNvPr>
          <p:cNvGraphicFramePr/>
          <p:nvPr>
            <p:extLst>
              <p:ext uri="{D42A27DB-BD31-4B8C-83A1-F6EECF244321}">
                <p14:modId xmlns:p14="http://schemas.microsoft.com/office/powerpoint/2010/main" val="3991554418"/>
              </p:ext>
            </p:extLst>
          </p:nvPr>
        </p:nvGraphicFramePr>
        <p:xfrm>
          <a:off x="1270719" y="1660296"/>
          <a:ext cx="8297559" cy="2103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upo 508">
            <a:extLst>
              <a:ext uri="{FF2B5EF4-FFF2-40B4-BE49-F238E27FC236}">
                <a16:creationId xmlns:a16="http://schemas.microsoft.com/office/drawing/2014/main" id="{FFF9160D-4BF9-BDAC-2ED8-882CFEF31426}"/>
              </a:ext>
            </a:extLst>
          </p:cNvPr>
          <p:cNvGrpSpPr/>
          <p:nvPr/>
        </p:nvGrpSpPr>
        <p:grpSpPr>
          <a:xfrm>
            <a:off x="3541905" y="3457466"/>
            <a:ext cx="287000" cy="230178"/>
            <a:chOff x="6851651" y="1376363"/>
            <a:chExt cx="787400" cy="735013"/>
          </a:xfrm>
          <a:solidFill>
            <a:schemeClr val="accent5"/>
          </a:solidFill>
        </p:grpSpPr>
        <p:sp>
          <p:nvSpPr>
            <p:cNvPr id="6" name="Freeform 15">
              <a:extLst>
                <a:ext uri="{FF2B5EF4-FFF2-40B4-BE49-F238E27FC236}">
                  <a16:creationId xmlns:a16="http://schemas.microsoft.com/office/drawing/2014/main" id="{DF7D857B-3F2D-1072-33BB-848F93881996}"/>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08E4036-0ADC-C12F-49DF-4684A880A2C1}"/>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upo 508">
            <a:extLst>
              <a:ext uri="{FF2B5EF4-FFF2-40B4-BE49-F238E27FC236}">
                <a16:creationId xmlns:a16="http://schemas.microsoft.com/office/drawing/2014/main" id="{58980B46-CDC7-49C6-C3FE-C88E671575C7}"/>
              </a:ext>
            </a:extLst>
          </p:cNvPr>
          <p:cNvGrpSpPr/>
          <p:nvPr/>
        </p:nvGrpSpPr>
        <p:grpSpPr>
          <a:xfrm>
            <a:off x="8924025" y="3457466"/>
            <a:ext cx="287000" cy="230178"/>
            <a:chOff x="6851651" y="1376363"/>
            <a:chExt cx="787400" cy="735013"/>
          </a:xfrm>
          <a:solidFill>
            <a:schemeClr val="accent5"/>
          </a:solidFill>
        </p:grpSpPr>
        <p:sp>
          <p:nvSpPr>
            <p:cNvPr id="33" name="Freeform 15">
              <a:extLst>
                <a:ext uri="{FF2B5EF4-FFF2-40B4-BE49-F238E27FC236}">
                  <a16:creationId xmlns:a16="http://schemas.microsoft.com/office/drawing/2014/main" id="{1F53E2A5-22D2-3BD1-E811-6E01BF522F93}"/>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158B512E-8013-EDE9-4AEB-89642A3B8AC8}"/>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03E9EB04-3B7C-C4FA-288D-5DCFD81C2580}"/>
              </a:ext>
            </a:extLst>
          </p:cNvPr>
          <p:cNvGrpSpPr/>
          <p:nvPr/>
        </p:nvGrpSpPr>
        <p:grpSpPr>
          <a:xfrm>
            <a:off x="640987" y="1091254"/>
            <a:ext cx="10558827" cy="394467"/>
            <a:chOff x="963624" y="939782"/>
            <a:chExt cx="10558827" cy="394467"/>
          </a:xfrm>
        </p:grpSpPr>
        <p:sp>
          <p:nvSpPr>
            <p:cNvPr id="13" name="TextBox 12">
              <a:extLst>
                <a:ext uri="{FF2B5EF4-FFF2-40B4-BE49-F238E27FC236}">
                  <a16:creationId xmlns:a16="http://schemas.microsoft.com/office/drawing/2014/main" id="{624E8FB0-2330-C684-88B6-65B265C01CA1}"/>
                </a:ext>
              </a:extLst>
            </p:cNvPr>
            <p:cNvSpPr txBox="1"/>
            <p:nvPr/>
          </p:nvSpPr>
          <p:spPr>
            <a:xfrm>
              <a:off x="1359376" y="1033602"/>
              <a:ext cx="10122261" cy="275653"/>
            </a:xfrm>
            <a:prstGeom prst="rect">
              <a:avLst/>
            </a:prstGeom>
            <a:noFill/>
            <a:ln>
              <a:noFill/>
            </a:ln>
          </p:spPr>
          <p:txBody>
            <a:bodyPr wrap="square">
              <a:spAutoFit/>
            </a:bodyPr>
            <a:lstStyle/>
            <a:p>
              <a:pPr>
                <a:lnSpc>
                  <a:spcPct val="107000"/>
                </a:lnSpc>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a:t>
              </a:r>
              <a:r>
                <a:rPr lang="en-US" sz="1200">
                  <a:solidFill>
                    <a:schemeClr val="accent1"/>
                  </a:solidFill>
                </a:rPr>
                <a:t>Determine which features to display on Your Team tab</a:t>
              </a:r>
            </a:p>
          </p:txBody>
        </p:sp>
        <p:pic>
          <p:nvPicPr>
            <p:cNvPr id="14" name="Graphic 13" descr="Lightbulb and gear outline">
              <a:extLst>
                <a:ext uri="{FF2B5EF4-FFF2-40B4-BE49-F238E27FC236}">
                  <a16:creationId xmlns:a16="http://schemas.microsoft.com/office/drawing/2014/main" id="{DA8829E8-5A08-0E75-C8EA-9D4614BD54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09373" y="939782"/>
              <a:ext cx="394467" cy="394467"/>
            </a:xfrm>
            <a:prstGeom prst="rect">
              <a:avLst/>
            </a:prstGeom>
          </p:spPr>
        </p:pic>
        <p:sp>
          <p:nvSpPr>
            <p:cNvPr id="15" name="Rectangle 14">
              <a:extLst>
                <a:ext uri="{FF2B5EF4-FFF2-40B4-BE49-F238E27FC236}">
                  <a16:creationId xmlns:a16="http://schemas.microsoft.com/office/drawing/2014/main" id="{16620B5C-4970-EF1E-044E-D525953BEA1D}"/>
                </a:ext>
              </a:extLst>
            </p:cNvPr>
            <p:cNvSpPr/>
            <p:nvPr/>
          </p:nvSpPr>
          <p:spPr>
            <a:xfrm>
              <a:off x="963624" y="952042"/>
              <a:ext cx="10558827" cy="369948"/>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spTree>
    <p:extLst>
      <p:ext uri="{BB962C8B-B14F-4D97-AF65-F5344CB8AC3E}">
        <p14:creationId xmlns:p14="http://schemas.microsoft.com/office/powerpoint/2010/main" val="1764160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A4EF94-B127-EF67-1290-C18EC59142E8}"/>
              </a:ext>
            </a:extLst>
          </p:cNvPr>
          <p:cNvSpPr>
            <a:spLocks noGrp="1"/>
          </p:cNvSpPr>
          <p:nvPr>
            <p:ph type="title"/>
          </p:nvPr>
        </p:nvSpPr>
        <p:spPr>
          <a:xfrm>
            <a:off x="624085" y="431800"/>
            <a:ext cx="11157726" cy="533400"/>
          </a:xfrm>
        </p:spPr>
        <p:txBody>
          <a:bodyPr/>
          <a:lstStyle/>
          <a:p>
            <a:r>
              <a:rPr lang="en-US" sz="4000">
                <a:ea typeface="+mn-ea"/>
                <a:cs typeface="Calibri" panose="020F0502020204030204" pitchFamily="34" charset="0"/>
              </a:rPr>
              <a:t>Supporting Resources that </a:t>
            </a:r>
            <a:r>
              <a:rPr lang="en-US" sz="4000">
                <a:highlight>
                  <a:srgbClr val="FFFF00"/>
                </a:highlight>
                <a:ea typeface="+mn-ea"/>
                <a:cs typeface="Calibri" panose="020F0502020204030204" pitchFamily="34" charset="0"/>
              </a:rPr>
              <a:t>CLIENT</a:t>
            </a:r>
            <a:r>
              <a:rPr lang="en-US" sz="4000">
                <a:ea typeface="+mn-ea"/>
                <a:cs typeface="Calibri" panose="020F0502020204030204" pitchFamily="34" charset="0"/>
              </a:rPr>
              <a:t> will have at the end of today </a:t>
            </a:r>
          </a:p>
        </p:txBody>
      </p:sp>
      <p:sp>
        <p:nvSpPr>
          <p:cNvPr id="8" name="TextBox 7">
            <a:extLst>
              <a:ext uri="{FF2B5EF4-FFF2-40B4-BE49-F238E27FC236}">
                <a16:creationId xmlns:a16="http://schemas.microsoft.com/office/drawing/2014/main" id="{6F528841-31C0-B4C9-D113-80845606A34F}"/>
              </a:ext>
            </a:extLst>
          </p:cNvPr>
          <p:cNvSpPr txBox="1"/>
          <p:nvPr/>
        </p:nvSpPr>
        <p:spPr>
          <a:xfrm>
            <a:off x="738539" y="2572723"/>
            <a:ext cx="2035584" cy="1485022"/>
          </a:xfrm>
          <a:prstGeom prst="rect">
            <a:avLst/>
          </a:prstGeom>
          <a:noFill/>
        </p:spPr>
        <p:txBody>
          <a:bodyPr wrap="square" lIns="0" tIns="0" rIns="0" bIns="0" rtlCol="0">
            <a:spAutoFit/>
          </a:bodyPr>
          <a:lstStyle/>
          <a:p>
            <a:pPr algn="r">
              <a:spcAft>
                <a:spcPts val="600"/>
              </a:spcAft>
              <a:defRPr/>
            </a:pPr>
            <a:r>
              <a:rPr lang="en-GB" sz="2400" b="1">
                <a:solidFill>
                  <a:schemeClr val="tx2"/>
                </a:solidFill>
                <a:latin typeface="+mj-lt"/>
              </a:rPr>
              <a:t>Portal Samples</a:t>
            </a:r>
          </a:p>
          <a:p>
            <a:pPr algn="r">
              <a:spcAft>
                <a:spcPts val="300"/>
              </a:spcAft>
              <a:defRPr/>
            </a:pPr>
            <a:r>
              <a:rPr kumimoji="0" lang="en-GB" sz="1300" b="0" i="0" u="none" strike="noStrike" kern="1200" cap="none" spc="0" normalizeH="0" baseline="0" noProof="0">
                <a:ln>
                  <a:noFill/>
                </a:ln>
                <a:solidFill>
                  <a:schemeClr val="tx2"/>
                </a:solidFill>
                <a:effectLst/>
                <a:uLnTx/>
                <a:uFillTx/>
                <a:latin typeface="Arial"/>
                <a:ea typeface="+mn-ea"/>
                <a:cs typeface="+mn-cs"/>
              </a:rPr>
              <a:t>Portal designs completed for various clients </a:t>
            </a:r>
            <a:r>
              <a:rPr lang="en-GB" sz="1300">
                <a:solidFill>
                  <a:schemeClr val="tx2"/>
                </a:solidFill>
                <a:latin typeface="Arial"/>
              </a:rPr>
              <a:t>to assist with future visioning sessions</a:t>
            </a:r>
            <a:endParaRPr kumimoji="0" lang="en-GB" sz="1300" b="0" i="0" u="none" strike="noStrike" kern="1200" cap="none" spc="0" normalizeH="0" baseline="0" noProof="0">
              <a:ln>
                <a:noFill/>
              </a:ln>
              <a:solidFill>
                <a:schemeClr val="tx2"/>
              </a:solidFill>
              <a:effectLst/>
              <a:uLnTx/>
              <a:uFillTx/>
              <a:latin typeface="Arial"/>
              <a:ea typeface="+mn-ea"/>
              <a:cs typeface="+mn-cs"/>
            </a:endParaRPr>
          </a:p>
          <a:p>
            <a:pPr algn="r">
              <a:spcAft>
                <a:spcPts val="300"/>
              </a:spcAft>
              <a:defRPr/>
            </a:pPr>
            <a:endParaRPr kumimoji="0" lang="en-GB" sz="1300" b="0" i="0" u="none" strike="noStrike" kern="1200" cap="none" spc="0" normalizeH="0" baseline="0" noProof="0">
              <a:ln>
                <a:noFill/>
              </a:ln>
              <a:solidFill>
                <a:schemeClr val="tx2"/>
              </a:solidFill>
              <a:effectLst/>
              <a:uLnTx/>
              <a:uFillTx/>
              <a:latin typeface="Arial"/>
              <a:ea typeface="+mn-ea"/>
              <a:cs typeface="+mn-cs"/>
            </a:endParaRPr>
          </a:p>
        </p:txBody>
      </p:sp>
      <p:sp>
        <p:nvSpPr>
          <p:cNvPr id="11" name="TextBox 10">
            <a:extLst>
              <a:ext uri="{FF2B5EF4-FFF2-40B4-BE49-F238E27FC236}">
                <a16:creationId xmlns:a16="http://schemas.microsoft.com/office/drawing/2014/main" id="{D3C73498-7683-B5AA-2310-7EFEE3EDFF8E}"/>
              </a:ext>
            </a:extLst>
          </p:cNvPr>
          <p:cNvSpPr txBox="1"/>
          <p:nvPr/>
        </p:nvSpPr>
        <p:spPr>
          <a:xfrm>
            <a:off x="6429172" y="2668073"/>
            <a:ext cx="2070568" cy="1246495"/>
          </a:xfrm>
          <a:prstGeom prst="rect">
            <a:avLst/>
          </a:prstGeom>
          <a:noFill/>
        </p:spPr>
        <p:txBody>
          <a:bodyPr wrap="square" lIns="0" tIns="0" rIns="0" bIns="0" rtlCol="0">
            <a:spAutoFit/>
          </a:bodyPr>
          <a:lstStyle/>
          <a:p>
            <a:pPr algn="r">
              <a:spcAft>
                <a:spcPts val="600"/>
              </a:spcAft>
              <a:defRPr/>
            </a:pPr>
            <a:r>
              <a:rPr lang="en-GB" sz="2400" b="1">
                <a:solidFill>
                  <a:schemeClr val="tx2"/>
                </a:solidFill>
                <a:latin typeface="+mj-lt"/>
              </a:rPr>
              <a:t>Widget Library</a:t>
            </a:r>
          </a:p>
          <a:p>
            <a:pPr algn="r">
              <a:spcAft>
                <a:spcPts val="300"/>
              </a:spcAft>
              <a:defRPr/>
            </a:pPr>
            <a:r>
              <a:rPr kumimoji="0" lang="en-GB" sz="1300" b="0" i="0" u="none" strike="noStrike" kern="1200" cap="none" spc="0" normalizeH="0" baseline="0" noProof="0">
                <a:ln>
                  <a:noFill/>
                </a:ln>
                <a:solidFill>
                  <a:schemeClr val="tx2"/>
                </a:solidFill>
                <a:effectLst/>
                <a:uLnTx/>
                <a:uFillTx/>
                <a:latin typeface="Arial"/>
                <a:ea typeface="+mn-ea"/>
                <a:cs typeface="+mn-cs"/>
              </a:rPr>
              <a:t>List of all available widgets that </a:t>
            </a:r>
            <a:r>
              <a:rPr lang="en-GB" sz="1300">
                <a:solidFill>
                  <a:schemeClr val="tx2"/>
                </a:solidFill>
                <a:latin typeface="Arial"/>
              </a:rPr>
              <a:t>can be configured in EC Pro including technical details.</a:t>
            </a:r>
            <a:endParaRPr kumimoji="0" lang="en-GB" sz="1300" b="0" i="0" u="none" strike="noStrike" kern="1200" cap="none" spc="0" normalizeH="0" baseline="0" noProof="0">
              <a:ln>
                <a:noFill/>
              </a:ln>
              <a:solidFill>
                <a:schemeClr val="tx2"/>
              </a:solidFill>
              <a:effectLst/>
              <a:uLnTx/>
              <a:uFillTx/>
              <a:latin typeface="Arial"/>
              <a:ea typeface="+mn-ea"/>
              <a:cs typeface="+mn-cs"/>
            </a:endParaRPr>
          </a:p>
        </p:txBody>
      </p:sp>
      <p:cxnSp>
        <p:nvCxnSpPr>
          <p:cNvPr id="12" name="Connector: Elbow 11">
            <a:extLst>
              <a:ext uri="{FF2B5EF4-FFF2-40B4-BE49-F238E27FC236}">
                <a16:creationId xmlns:a16="http://schemas.microsoft.com/office/drawing/2014/main" id="{6546ED40-F677-A094-9E03-BA3EDBD2940D}"/>
              </a:ext>
            </a:extLst>
          </p:cNvPr>
          <p:cNvCxnSpPr>
            <a:cxnSpLocks/>
            <a:stCxn id="14" idx="4"/>
          </p:cNvCxnSpPr>
          <p:nvPr/>
        </p:nvCxnSpPr>
        <p:spPr>
          <a:xfrm rot="16200000" flipH="1">
            <a:off x="2439215" y="1213342"/>
            <a:ext cx="1677314" cy="5133728"/>
          </a:xfrm>
          <a:prstGeom prst="bentConnector2">
            <a:avLst/>
          </a:prstGeom>
          <a:ln w="952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C5246A1-6F43-B99D-2433-4D338CFA763B}"/>
              </a:ext>
            </a:extLst>
          </p:cNvPr>
          <p:cNvGrpSpPr/>
          <p:nvPr/>
        </p:nvGrpSpPr>
        <p:grpSpPr>
          <a:xfrm>
            <a:off x="528128" y="2575789"/>
            <a:ext cx="365760" cy="365760"/>
            <a:chOff x="518603" y="1375639"/>
            <a:chExt cx="365760" cy="365760"/>
          </a:xfrm>
        </p:grpSpPr>
        <p:sp>
          <p:nvSpPr>
            <p:cNvPr id="14" name="Oval 13">
              <a:extLst>
                <a:ext uri="{FF2B5EF4-FFF2-40B4-BE49-F238E27FC236}">
                  <a16:creationId xmlns:a16="http://schemas.microsoft.com/office/drawing/2014/main" id="{24600B87-B462-10B8-D768-6F79FB393F6E}"/>
                </a:ext>
              </a:extLst>
            </p:cNvPr>
            <p:cNvSpPr/>
            <p:nvPr/>
          </p:nvSpPr>
          <p:spPr>
            <a:xfrm>
              <a:off x="518603" y="1375639"/>
              <a:ext cx="365760" cy="36576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pic>
          <p:nvPicPr>
            <p:cNvPr id="18" name="Graphic 17" descr="Blueprint outline">
              <a:extLst>
                <a:ext uri="{FF2B5EF4-FFF2-40B4-BE49-F238E27FC236}">
                  <a16:creationId xmlns:a16="http://schemas.microsoft.com/office/drawing/2014/main" id="{2499DF47-EA40-23A1-C3F6-DB5A0DB2B2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323" y="1421359"/>
              <a:ext cx="274320" cy="274320"/>
            </a:xfrm>
            <a:prstGeom prst="rect">
              <a:avLst/>
            </a:prstGeom>
          </p:spPr>
        </p:pic>
      </p:grpSp>
      <p:grpSp>
        <p:nvGrpSpPr>
          <p:cNvPr id="39" name="Group 38">
            <a:extLst>
              <a:ext uri="{FF2B5EF4-FFF2-40B4-BE49-F238E27FC236}">
                <a16:creationId xmlns:a16="http://schemas.microsoft.com/office/drawing/2014/main" id="{BC40A03E-370C-D911-F2CF-7D696D893E27}"/>
              </a:ext>
            </a:extLst>
          </p:cNvPr>
          <p:cNvGrpSpPr/>
          <p:nvPr/>
        </p:nvGrpSpPr>
        <p:grpSpPr>
          <a:xfrm>
            <a:off x="6181820" y="2575789"/>
            <a:ext cx="365760" cy="365760"/>
            <a:chOff x="6172295" y="1375639"/>
            <a:chExt cx="365760" cy="365760"/>
          </a:xfrm>
        </p:grpSpPr>
        <p:sp>
          <p:nvSpPr>
            <p:cNvPr id="17" name="Oval 16">
              <a:extLst>
                <a:ext uri="{FF2B5EF4-FFF2-40B4-BE49-F238E27FC236}">
                  <a16:creationId xmlns:a16="http://schemas.microsoft.com/office/drawing/2014/main" id="{31F0BC88-79E3-D124-9584-F0A75AD5A5ED}"/>
                </a:ext>
              </a:extLst>
            </p:cNvPr>
            <p:cNvSpPr/>
            <p:nvPr/>
          </p:nvSpPr>
          <p:spPr>
            <a:xfrm>
              <a:off x="6172295" y="1375639"/>
              <a:ext cx="365760" cy="365760"/>
            </a:xfrm>
            <a:prstGeom prst="ellipse">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pic>
          <p:nvPicPr>
            <p:cNvPr id="23" name="Graphic 22" descr="Abacus outline">
              <a:extLst>
                <a:ext uri="{FF2B5EF4-FFF2-40B4-BE49-F238E27FC236}">
                  <a16:creationId xmlns:a16="http://schemas.microsoft.com/office/drawing/2014/main" id="{788016BC-D994-8A33-6E26-4D8A35F99C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04890" y="1408234"/>
              <a:ext cx="300571" cy="300571"/>
            </a:xfrm>
            <a:prstGeom prst="rect">
              <a:avLst/>
            </a:prstGeom>
          </p:spPr>
        </p:pic>
      </p:grpSp>
      <p:cxnSp>
        <p:nvCxnSpPr>
          <p:cNvPr id="25" name="Connector: Elbow 24">
            <a:extLst>
              <a:ext uri="{FF2B5EF4-FFF2-40B4-BE49-F238E27FC236}">
                <a16:creationId xmlns:a16="http://schemas.microsoft.com/office/drawing/2014/main" id="{C8170BAF-F8E8-5882-25E9-72E089BEBA92}"/>
              </a:ext>
            </a:extLst>
          </p:cNvPr>
          <p:cNvCxnSpPr>
            <a:cxnSpLocks/>
            <a:stCxn id="17" idx="4"/>
          </p:cNvCxnSpPr>
          <p:nvPr/>
        </p:nvCxnSpPr>
        <p:spPr>
          <a:xfrm rot="16200000" flipH="1">
            <a:off x="7914167" y="1392082"/>
            <a:ext cx="1694552" cy="4793486"/>
          </a:xfrm>
          <a:prstGeom prst="bentConnector2">
            <a:avLst/>
          </a:prstGeom>
          <a:ln w="9525">
            <a:solidFill>
              <a:schemeClr val="accent1"/>
            </a:solidFill>
            <a:prstDash val="sysDash"/>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6450C575-4373-487C-2DDD-FC85B2921272}"/>
              </a:ext>
            </a:extLst>
          </p:cNvPr>
          <p:cNvPicPr>
            <a:picLocks/>
          </p:cNvPicPr>
          <p:nvPr/>
        </p:nvPicPr>
        <p:blipFill>
          <a:blip r:embed="rId7">
            <a:extLst>
              <a:ext uri="{28A0092B-C50C-407E-A947-70E740481C1C}">
                <a14:useLocalDpi xmlns:a14="http://schemas.microsoft.com/office/drawing/2010/main" val="0"/>
              </a:ext>
            </a:extLst>
          </a:blip>
          <a:srcRect/>
          <a:stretch/>
        </p:blipFill>
        <p:spPr>
          <a:xfrm>
            <a:off x="8736877" y="2735411"/>
            <a:ext cx="2436799" cy="1340831"/>
          </a:xfrm>
          <a:prstGeom prst="rect">
            <a:avLst/>
          </a:prstGeom>
          <a:ln>
            <a:solidFill>
              <a:schemeClr val="bg2">
                <a:lumMod val="25000"/>
              </a:schemeClr>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AC58FCE4-FEA9-3C04-6A4A-84FB4E29EC5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27892" y="2735868"/>
            <a:ext cx="2626975" cy="1417592"/>
          </a:xfrm>
          <a:prstGeom prst="rect">
            <a:avLst/>
          </a:prstGeom>
          <a:ln>
            <a:solidFill>
              <a:schemeClr val="tx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14314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8C99-904B-A9E6-D80D-B27D2C391BFD}"/>
              </a:ext>
            </a:extLst>
          </p:cNvPr>
          <p:cNvSpPr>
            <a:spLocks noGrp="1"/>
          </p:cNvSpPr>
          <p:nvPr>
            <p:ph type="title"/>
          </p:nvPr>
        </p:nvSpPr>
        <p:spPr>
          <a:xfrm>
            <a:off x="998400" y="431800"/>
            <a:ext cx="10195200" cy="533400"/>
          </a:xfrm>
        </p:spPr>
        <p:txBody>
          <a:bodyPr/>
          <a:lstStyle/>
          <a:p>
            <a:r>
              <a:rPr lang="en-US"/>
              <a:t>Team insights tab</a:t>
            </a:r>
          </a:p>
        </p:txBody>
      </p:sp>
      <p:sp>
        <p:nvSpPr>
          <p:cNvPr id="4" name="Content Placeholder 2">
            <a:extLst>
              <a:ext uri="{FF2B5EF4-FFF2-40B4-BE49-F238E27FC236}">
                <a16:creationId xmlns:a16="http://schemas.microsoft.com/office/drawing/2014/main" id="{5004B72B-7AD9-0FE7-6FAB-6E6ED1957F72}"/>
              </a:ext>
            </a:extLst>
          </p:cNvPr>
          <p:cNvSpPr txBox="1">
            <a:spLocks/>
          </p:cNvSpPr>
          <p:nvPr/>
        </p:nvSpPr>
        <p:spPr>
          <a:xfrm>
            <a:off x="911771" y="1235561"/>
            <a:ext cx="5027475" cy="48275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27013" indent="-227013">
              <a:buFont typeface="Arial" panose="020B0604020202020204" pitchFamily="34" charset="0"/>
              <a:buChar char="•"/>
            </a:pPr>
            <a:r>
              <a:rPr lang="en-US" b="0">
                <a:ea typeface="+mn-lt"/>
                <a:cs typeface="+mn-lt"/>
              </a:rPr>
              <a:t>The Team insights tab provides managers with historical trends and metrics about their employees’ needs and activities.</a:t>
            </a:r>
          </a:p>
          <a:p>
            <a:pPr marL="227013" indent="-227013">
              <a:buFont typeface="Arial" panose="020B0604020202020204" pitchFamily="34" charset="0"/>
              <a:buChar char="•"/>
            </a:pPr>
            <a:r>
              <a:rPr lang="en-US" b="0">
                <a:ea typeface="+mn-lt"/>
                <a:cs typeface="+mn-lt"/>
              </a:rPr>
              <a:t>Actionable tips and data visualizations help managers continuously improve how they lead and support their teams. </a:t>
            </a:r>
          </a:p>
          <a:p>
            <a:pPr marL="227013" indent="-227013">
              <a:buFont typeface="Arial" panose="020B0604020202020204" pitchFamily="34" charset="0"/>
              <a:buChar char="•"/>
            </a:pPr>
            <a:r>
              <a:rPr lang="en-US" b="0">
                <a:ea typeface="+mn-lt"/>
                <a:cs typeface="+mn-lt"/>
              </a:rPr>
              <a:t>The page is divided into sections that can be configured to show desired reports or Performance Analytics widgets. Default sections include:</a:t>
            </a:r>
          </a:p>
          <a:p>
            <a:pPr marL="457200" lvl="1" indent="-228600">
              <a:buFont typeface="Courier New" panose="02070309020205020404" pitchFamily="49" charset="0"/>
              <a:buChar char="o"/>
              <a:tabLst>
                <a:tab pos="400050" algn="l"/>
              </a:tabLst>
            </a:pPr>
            <a:r>
              <a:rPr lang="en-US" b="1">
                <a:solidFill>
                  <a:schemeClr val="accent2"/>
                </a:solidFill>
                <a:ea typeface="+mn-lt"/>
                <a:cs typeface="+mn-lt"/>
              </a:rPr>
              <a:t>About the team</a:t>
            </a:r>
            <a:r>
              <a:rPr lang="en-US">
                <a:solidFill>
                  <a:schemeClr val="accent2"/>
                </a:solidFill>
                <a:ea typeface="+mn-lt"/>
                <a:cs typeface="+mn-lt"/>
              </a:rPr>
              <a:t>: view employee leaves and tenure</a:t>
            </a:r>
          </a:p>
          <a:p>
            <a:pPr marL="457200" lvl="1" indent="-228600">
              <a:buFont typeface="Courier New" panose="02070309020205020404" pitchFamily="49" charset="0"/>
              <a:buChar char="o"/>
              <a:tabLst>
                <a:tab pos="400050" algn="l"/>
              </a:tabLst>
            </a:pPr>
            <a:r>
              <a:rPr lang="en-US" b="1">
                <a:solidFill>
                  <a:schemeClr val="accent2"/>
                </a:solidFill>
                <a:ea typeface="+mn-lt"/>
                <a:cs typeface="+mn-lt"/>
              </a:rPr>
              <a:t>Service and support</a:t>
            </a:r>
            <a:r>
              <a:rPr lang="en-US">
                <a:solidFill>
                  <a:schemeClr val="accent2"/>
                </a:solidFill>
                <a:ea typeface="+mn-lt"/>
                <a:cs typeface="+mn-lt"/>
              </a:rPr>
              <a:t>: see counts and types of requests</a:t>
            </a:r>
          </a:p>
          <a:p>
            <a:pPr marL="457200" lvl="1" indent="-228600">
              <a:buFont typeface="Courier New" panose="02070309020205020404" pitchFamily="49" charset="0"/>
              <a:buChar char="o"/>
              <a:tabLst>
                <a:tab pos="400050" algn="l"/>
              </a:tabLst>
            </a:pPr>
            <a:r>
              <a:rPr lang="en-US" b="1">
                <a:solidFill>
                  <a:schemeClr val="accent2"/>
                </a:solidFill>
                <a:ea typeface="+mn-lt"/>
                <a:cs typeface="+mn-lt"/>
              </a:rPr>
              <a:t>Employee journeys</a:t>
            </a:r>
            <a:r>
              <a:rPr lang="en-US">
                <a:solidFill>
                  <a:schemeClr val="accent2"/>
                </a:solidFill>
                <a:ea typeface="+mn-lt"/>
                <a:cs typeface="+mn-lt"/>
              </a:rPr>
              <a:t>: status of journeys</a:t>
            </a:r>
          </a:p>
          <a:p>
            <a:pPr marL="457200" lvl="1" indent="-228600">
              <a:buFont typeface="Courier New" panose="02070309020205020404" pitchFamily="49" charset="0"/>
              <a:buChar char="o"/>
              <a:tabLst>
                <a:tab pos="400050" algn="l"/>
              </a:tabLst>
            </a:pPr>
            <a:r>
              <a:rPr lang="en-US" b="1">
                <a:solidFill>
                  <a:schemeClr val="accent2"/>
                </a:solidFill>
                <a:ea typeface="+mn-lt"/>
                <a:cs typeface="+mn-lt"/>
              </a:rPr>
              <a:t>Learning and growth</a:t>
            </a:r>
            <a:r>
              <a:rPr lang="en-US">
                <a:solidFill>
                  <a:schemeClr val="accent2"/>
                </a:solidFill>
                <a:ea typeface="+mn-lt"/>
                <a:cs typeface="+mn-lt"/>
              </a:rPr>
              <a:t>: status of assigned courses</a:t>
            </a:r>
          </a:p>
        </p:txBody>
      </p:sp>
      <p:pic>
        <p:nvPicPr>
          <p:cNvPr id="2" name="Picture 1">
            <a:extLst>
              <a:ext uri="{FF2B5EF4-FFF2-40B4-BE49-F238E27FC236}">
                <a16:creationId xmlns:a16="http://schemas.microsoft.com/office/drawing/2014/main" id="{C4313404-795C-B218-C182-E8CDA45FA97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51913" y="592184"/>
            <a:ext cx="4584390" cy="5495076"/>
          </a:xfrm>
          <a:prstGeom prst="rect">
            <a:avLst/>
          </a:prstGeom>
          <a:ln>
            <a:solidFill>
              <a:schemeClr val="tx2"/>
            </a:solidFill>
          </a:ln>
          <a:effectLst>
            <a:outerShdw blurRad="292100" dist="139700" dir="2700000" algn="tl" rotWithShape="0">
              <a:srgbClr val="333333">
                <a:alpha val="65000"/>
              </a:srgbClr>
            </a:outerShdw>
          </a:effectLst>
        </p:spPr>
      </p:pic>
      <p:grpSp>
        <p:nvGrpSpPr>
          <p:cNvPr id="21" name="Group 20">
            <a:extLst>
              <a:ext uri="{FF2B5EF4-FFF2-40B4-BE49-F238E27FC236}">
                <a16:creationId xmlns:a16="http://schemas.microsoft.com/office/drawing/2014/main" id="{11139D9E-ABF0-A087-3399-60705211CE43}"/>
              </a:ext>
            </a:extLst>
          </p:cNvPr>
          <p:cNvGrpSpPr/>
          <p:nvPr/>
        </p:nvGrpSpPr>
        <p:grpSpPr>
          <a:xfrm>
            <a:off x="7613927" y="66675"/>
            <a:ext cx="4427975" cy="414824"/>
            <a:chOff x="7613927" y="66675"/>
            <a:chExt cx="4427975" cy="414824"/>
          </a:xfrm>
        </p:grpSpPr>
        <p:grpSp>
          <p:nvGrpSpPr>
            <p:cNvPr id="22" name="Group 21">
              <a:extLst>
                <a:ext uri="{FF2B5EF4-FFF2-40B4-BE49-F238E27FC236}">
                  <a16:creationId xmlns:a16="http://schemas.microsoft.com/office/drawing/2014/main" id="{4DE7301C-E16A-EF20-827A-0CDF01D1E398}"/>
                </a:ext>
              </a:extLst>
            </p:cNvPr>
            <p:cNvGrpSpPr/>
            <p:nvPr/>
          </p:nvGrpSpPr>
          <p:grpSpPr>
            <a:xfrm>
              <a:off x="7710166" y="157153"/>
              <a:ext cx="4331736" cy="241285"/>
              <a:chOff x="1344200" y="1601817"/>
              <a:chExt cx="4331736" cy="241285"/>
            </a:xfrm>
          </p:grpSpPr>
          <p:sp>
            <p:nvSpPr>
              <p:cNvPr id="25" name="Rectangle: Rounded Corners 24">
                <a:extLst>
                  <a:ext uri="{FF2B5EF4-FFF2-40B4-BE49-F238E27FC236}">
                    <a16:creationId xmlns:a16="http://schemas.microsoft.com/office/drawing/2014/main" id="{184FDECA-8343-11A6-2286-77A991F2C3B1}"/>
                  </a:ext>
                </a:extLst>
              </p:cNvPr>
              <p:cNvSpPr/>
              <p:nvPr/>
            </p:nvSpPr>
            <p:spPr>
              <a:xfrm>
                <a:off x="2429475" y="1601817"/>
                <a:ext cx="1075912"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Your team</a:t>
                </a:r>
              </a:p>
            </p:txBody>
          </p:sp>
          <p:sp>
            <p:nvSpPr>
              <p:cNvPr id="26" name="Rectangle: Rounded Corners 25">
                <a:extLst>
                  <a:ext uri="{FF2B5EF4-FFF2-40B4-BE49-F238E27FC236}">
                    <a16:creationId xmlns:a16="http://schemas.microsoft.com/office/drawing/2014/main" id="{656C9744-4863-CFB3-945F-AD63D77A18F2}"/>
                  </a:ext>
                </a:extLst>
              </p:cNvPr>
              <p:cNvSpPr/>
              <p:nvPr/>
            </p:nvSpPr>
            <p:spPr>
              <a:xfrm>
                <a:off x="1344200" y="1601817"/>
                <a:ext cx="1075912"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Overview</a:t>
                </a:r>
              </a:p>
            </p:txBody>
          </p:sp>
          <p:sp>
            <p:nvSpPr>
              <p:cNvPr id="27" name="Rectangle: Rounded Corners 26">
                <a:extLst>
                  <a:ext uri="{FF2B5EF4-FFF2-40B4-BE49-F238E27FC236}">
                    <a16:creationId xmlns:a16="http://schemas.microsoft.com/office/drawing/2014/main" id="{E9E63EF8-213A-3E7A-80A8-C28964BEB67D}"/>
                  </a:ext>
                </a:extLst>
              </p:cNvPr>
              <p:cNvSpPr/>
              <p:nvPr/>
            </p:nvSpPr>
            <p:spPr>
              <a:xfrm>
                <a:off x="3514750" y="1601817"/>
                <a:ext cx="1075912"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28" name="Rectangle: Rounded Corners 27">
                <a:extLst>
                  <a:ext uri="{FF2B5EF4-FFF2-40B4-BE49-F238E27FC236}">
                    <a16:creationId xmlns:a16="http://schemas.microsoft.com/office/drawing/2014/main" id="{7E8B1756-4FC6-F2CB-1378-FC9F224D4274}"/>
                  </a:ext>
                </a:extLst>
              </p:cNvPr>
              <p:cNvSpPr/>
              <p:nvPr/>
            </p:nvSpPr>
            <p:spPr>
              <a:xfrm>
                <a:off x="4600024" y="1601817"/>
                <a:ext cx="1075912"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Manager library</a:t>
                </a:r>
              </a:p>
            </p:txBody>
          </p:sp>
        </p:grpSp>
        <p:sp>
          <p:nvSpPr>
            <p:cNvPr id="23" name="Rectangle 22">
              <a:extLst>
                <a:ext uri="{FF2B5EF4-FFF2-40B4-BE49-F238E27FC236}">
                  <a16:creationId xmlns:a16="http://schemas.microsoft.com/office/drawing/2014/main" id="{5E386405-3A5A-55E2-612F-655BB6881DAF}"/>
                </a:ext>
              </a:extLst>
            </p:cNvPr>
            <p:cNvSpPr/>
            <p:nvPr/>
          </p:nvSpPr>
          <p:spPr>
            <a:xfrm>
              <a:off x="10956628" y="66675"/>
              <a:ext cx="1085273"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24" name="Rectangle 23">
              <a:extLst>
                <a:ext uri="{FF2B5EF4-FFF2-40B4-BE49-F238E27FC236}">
                  <a16:creationId xmlns:a16="http://schemas.microsoft.com/office/drawing/2014/main" id="{94CC5447-6B96-13EB-621F-34C6507EB6A1}"/>
                </a:ext>
              </a:extLst>
            </p:cNvPr>
            <p:cNvSpPr/>
            <p:nvPr/>
          </p:nvSpPr>
          <p:spPr>
            <a:xfrm>
              <a:off x="7613927" y="116374"/>
              <a:ext cx="2257425"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pSp>
      <p:sp>
        <p:nvSpPr>
          <p:cNvPr id="5" name="Rectangle 4">
            <a:extLst>
              <a:ext uri="{FF2B5EF4-FFF2-40B4-BE49-F238E27FC236}">
                <a16:creationId xmlns:a16="http://schemas.microsoft.com/office/drawing/2014/main" id="{CAFB1BA1-A479-82AF-19D8-3D9D47713E7E}"/>
              </a:ext>
            </a:extLst>
          </p:cNvPr>
          <p:cNvSpPr/>
          <p:nvPr/>
        </p:nvSpPr>
        <p:spPr>
          <a:xfrm>
            <a:off x="277812" y="2462257"/>
            <a:ext cx="11636375" cy="1011609"/>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tx2"/>
                </a:solidFill>
              </a:rPr>
              <a:t>Send as part of workshop pre-read. Ask client to review Manager Hub educational slides and come prepared to give input about requirements.</a:t>
            </a:r>
          </a:p>
        </p:txBody>
      </p:sp>
    </p:spTree>
    <p:extLst>
      <p:ext uri="{BB962C8B-B14F-4D97-AF65-F5344CB8AC3E}">
        <p14:creationId xmlns:p14="http://schemas.microsoft.com/office/powerpoint/2010/main" val="42059254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8C99-904B-A9E6-D80D-B27D2C391BFD}"/>
              </a:ext>
            </a:extLst>
          </p:cNvPr>
          <p:cNvSpPr>
            <a:spLocks noGrp="1"/>
          </p:cNvSpPr>
          <p:nvPr>
            <p:ph type="title"/>
          </p:nvPr>
        </p:nvSpPr>
        <p:spPr>
          <a:xfrm>
            <a:off x="998400" y="431800"/>
            <a:ext cx="10195200" cy="533400"/>
          </a:xfrm>
        </p:spPr>
        <p:txBody>
          <a:bodyPr/>
          <a:lstStyle/>
          <a:p>
            <a:r>
              <a:rPr lang="en-US"/>
              <a:t>Team insights tab cont.</a:t>
            </a:r>
          </a:p>
        </p:txBody>
      </p:sp>
      <p:sp>
        <p:nvSpPr>
          <p:cNvPr id="5" name="Content Placeholder 2">
            <a:extLst>
              <a:ext uri="{FF2B5EF4-FFF2-40B4-BE49-F238E27FC236}">
                <a16:creationId xmlns:a16="http://schemas.microsoft.com/office/drawing/2014/main" id="{BDFE03E5-6038-43B3-F890-2C9EEF7667E9}"/>
              </a:ext>
            </a:extLst>
          </p:cNvPr>
          <p:cNvSpPr txBox="1">
            <a:spLocks/>
          </p:cNvSpPr>
          <p:nvPr/>
        </p:nvSpPr>
        <p:spPr>
          <a:xfrm>
            <a:off x="998400" y="1650161"/>
            <a:ext cx="4488000" cy="44129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227013" indent="-227013">
              <a:buFont typeface="Arial" panose="020B0604020202020204" pitchFamily="34" charset="0"/>
              <a:buChar char="•"/>
            </a:pPr>
            <a:r>
              <a:rPr lang="en-US" b="0"/>
              <a:t>Proactive Prompts can be used to drive positive leadership behaviors among managers in a way that is:</a:t>
            </a:r>
          </a:p>
          <a:p>
            <a:pPr marL="466725" lvl="2" indent="-285750">
              <a:buFont typeface="Courier New" panose="02070309020205020404" pitchFamily="49" charset="0"/>
              <a:buChar char="o"/>
            </a:pPr>
            <a:r>
              <a:rPr lang="en-US" b="0"/>
              <a:t>Contextual</a:t>
            </a:r>
          </a:p>
          <a:p>
            <a:pPr marL="466725" lvl="2" indent="-285750">
              <a:buFont typeface="Courier New" panose="02070309020205020404" pitchFamily="49" charset="0"/>
              <a:buChar char="o"/>
            </a:pPr>
            <a:r>
              <a:rPr lang="en-US" b="0"/>
              <a:t>Data-driven </a:t>
            </a:r>
          </a:p>
          <a:p>
            <a:pPr marL="466725" lvl="2" indent="-285750">
              <a:buFont typeface="Courier New" panose="02070309020205020404" pitchFamily="49" charset="0"/>
              <a:buChar char="o"/>
            </a:pPr>
            <a:r>
              <a:rPr lang="en-US" b="0"/>
              <a:t>Easily-accessible</a:t>
            </a:r>
          </a:p>
          <a:p>
            <a:pPr marL="227013" indent="-227013">
              <a:buFont typeface="Arial" panose="020B0604020202020204" pitchFamily="34" charset="0"/>
              <a:buChar char="•"/>
            </a:pPr>
            <a:r>
              <a:rPr lang="en-US" b="0"/>
              <a:t>Surface insights and suggested actions on Manager Hub </a:t>
            </a:r>
          </a:p>
          <a:p>
            <a:pPr marL="227013" indent="-227013">
              <a:buFont typeface="Arial" panose="020B0604020202020204" pitchFamily="34" charset="0"/>
              <a:buChar char="•"/>
            </a:pPr>
            <a:r>
              <a:rPr lang="en-US" b="0"/>
              <a:t>Team insights widget can be configured to display the following:</a:t>
            </a:r>
          </a:p>
          <a:p>
            <a:pPr marL="466725" lvl="2" indent="-285750">
              <a:buFont typeface="Courier New" panose="02070309020205020404" pitchFamily="49" charset="0"/>
              <a:buChar char="o"/>
            </a:pPr>
            <a:r>
              <a:rPr lang="en-US" b="0"/>
              <a:t>Suggestion categories</a:t>
            </a:r>
          </a:p>
          <a:p>
            <a:pPr marL="466725" lvl="2" indent="-285750">
              <a:buFont typeface="Courier New" panose="02070309020205020404" pitchFamily="49" charset="0"/>
              <a:buChar char="o"/>
            </a:pPr>
            <a:r>
              <a:rPr lang="en-US" b="0"/>
              <a:t>Number of prompts</a:t>
            </a:r>
          </a:p>
          <a:p>
            <a:pPr marL="466725" lvl="2" indent="-285750">
              <a:buFont typeface="Courier New" panose="02070309020205020404" pitchFamily="49" charset="0"/>
              <a:buChar char="o"/>
            </a:pPr>
            <a:r>
              <a:rPr lang="en-US" b="0"/>
              <a:t>Reports or PA widgets </a:t>
            </a:r>
          </a:p>
        </p:txBody>
      </p:sp>
      <p:sp>
        <p:nvSpPr>
          <p:cNvPr id="6" name="Text Placeholder 11">
            <a:extLst>
              <a:ext uri="{FF2B5EF4-FFF2-40B4-BE49-F238E27FC236}">
                <a16:creationId xmlns:a16="http://schemas.microsoft.com/office/drawing/2014/main" id="{635F1C1B-3400-AFA5-615D-570CF6C809CD}"/>
              </a:ext>
            </a:extLst>
          </p:cNvPr>
          <p:cNvSpPr txBox="1">
            <a:spLocks/>
          </p:cNvSpPr>
          <p:nvPr/>
        </p:nvSpPr>
        <p:spPr>
          <a:xfrm>
            <a:off x="998400" y="1190677"/>
            <a:ext cx="4741688" cy="399584"/>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t>Insights-based suggestion (Proactive Prompts)</a:t>
            </a:r>
          </a:p>
        </p:txBody>
      </p:sp>
      <p:pic>
        <p:nvPicPr>
          <p:cNvPr id="7" name="Picture 4" descr="Graphical user interface, application&#10;&#10;Description automatically generated">
            <a:extLst>
              <a:ext uri="{FF2B5EF4-FFF2-40B4-BE49-F238E27FC236}">
                <a16:creationId xmlns:a16="http://schemas.microsoft.com/office/drawing/2014/main" id="{4C4D8070-32EC-376B-9BFC-1C3F81EC6C95}"/>
              </a:ext>
            </a:extLst>
          </p:cNvPr>
          <p:cNvPicPr>
            <a:picLocks noChangeAspect="1"/>
          </p:cNvPicPr>
          <p:nvPr/>
        </p:nvPicPr>
        <p:blipFill>
          <a:blip r:embed="rId2"/>
          <a:stretch>
            <a:fillRect/>
          </a:stretch>
        </p:blipFill>
        <p:spPr>
          <a:xfrm>
            <a:off x="5583579" y="1870221"/>
            <a:ext cx="5982825" cy="3117557"/>
          </a:xfrm>
          <a:prstGeom prst="rect">
            <a:avLst/>
          </a:prstGeom>
          <a:ln>
            <a:solidFill>
              <a:schemeClr val="tx2"/>
            </a:solidFill>
          </a:ln>
          <a:effectLst>
            <a:outerShdw blurRad="292100" dist="139700" dir="2700000" algn="tl" rotWithShape="0">
              <a:srgbClr val="333333">
                <a:alpha val="65000"/>
              </a:srgbClr>
            </a:outerShdw>
          </a:effectLst>
        </p:spPr>
      </p:pic>
      <p:grpSp>
        <p:nvGrpSpPr>
          <p:cNvPr id="8" name="Group 7">
            <a:extLst>
              <a:ext uri="{FF2B5EF4-FFF2-40B4-BE49-F238E27FC236}">
                <a16:creationId xmlns:a16="http://schemas.microsoft.com/office/drawing/2014/main" id="{085D818A-5697-B362-F320-92EC7088A8E6}"/>
              </a:ext>
            </a:extLst>
          </p:cNvPr>
          <p:cNvGrpSpPr/>
          <p:nvPr/>
        </p:nvGrpSpPr>
        <p:grpSpPr>
          <a:xfrm>
            <a:off x="7613927" y="66675"/>
            <a:ext cx="4427975" cy="414824"/>
            <a:chOff x="7613927" y="66675"/>
            <a:chExt cx="4427975" cy="414824"/>
          </a:xfrm>
        </p:grpSpPr>
        <p:grpSp>
          <p:nvGrpSpPr>
            <p:cNvPr id="9" name="Group 8">
              <a:extLst>
                <a:ext uri="{FF2B5EF4-FFF2-40B4-BE49-F238E27FC236}">
                  <a16:creationId xmlns:a16="http://schemas.microsoft.com/office/drawing/2014/main" id="{C2495F86-EF05-E315-ABAE-3F0045D51948}"/>
                </a:ext>
              </a:extLst>
            </p:cNvPr>
            <p:cNvGrpSpPr/>
            <p:nvPr/>
          </p:nvGrpSpPr>
          <p:grpSpPr>
            <a:xfrm>
              <a:off x="7710166" y="157153"/>
              <a:ext cx="4331736" cy="241285"/>
              <a:chOff x="1344200" y="1601817"/>
              <a:chExt cx="4331736" cy="241285"/>
            </a:xfrm>
          </p:grpSpPr>
          <p:sp>
            <p:nvSpPr>
              <p:cNvPr id="12" name="Rectangle: Rounded Corners 11">
                <a:extLst>
                  <a:ext uri="{FF2B5EF4-FFF2-40B4-BE49-F238E27FC236}">
                    <a16:creationId xmlns:a16="http://schemas.microsoft.com/office/drawing/2014/main" id="{9E0ECECA-8E1B-367A-2A2C-D2671F548C0B}"/>
                  </a:ext>
                </a:extLst>
              </p:cNvPr>
              <p:cNvSpPr/>
              <p:nvPr/>
            </p:nvSpPr>
            <p:spPr>
              <a:xfrm>
                <a:off x="2429475" y="1601817"/>
                <a:ext cx="1075912"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Your team</a:t>
                </a:r>
              </a:p>
            </p:txBody>
          </p:sp>
          <p:sp>
            <p:nvSpPr>
              <p:cNvPr id="13" name="Rectangle: Rounded Corners 12">
                <a:extLst>
                  <a:ext uri="{FF2B5EF4-FFF2-40B4-BE49-F238E27FC236}">
                    <a16:creationId xmlns:a16="http://schemas.microsoft.com/office/drawing/2014/main" id="{9407625E-F5C9-A10B-335A-25372F8A156D}"/>
                  </a:ext>
                </a:extLst>
              </p:cNvPr>
              <p:cNvSpPr/>
              <p:nvPr/>
            </p:nvSpPr>
            <p:spPr>
              <a:xfrm>
                <a:off x="1344200" y="1601817"/>
                <a:ext cx="1075912"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Overview</a:t>
                </a:r>
              </a:p>
            </p:txBody>
          </p:sp>
          <p:sp>
            <p:nvSpPr>
              <p:cNvPr id="14" name="Rectangle: Rounded Corners 13">
                <a:extLst>
                  <a:ext uri="{FF2B5EF4-FFF2-40B4-BE49-F238E27FC236}">
                    <a16:creationId xmlns:a16="http://schemas.microsoft.com/office/drawing/2014/main" id="{8F529AF7-6270-DE37-D3A9-68CA7106AB38}"/>
                  </a:ext>
                </a:extLst>
              </p:cNvPr>
              <p:cNvSpPr/>
              <p:nvPr/>
            </p:nvSpPr>
            <p:spPr>
              <a:xfrm>
                <a:off x="3514750" y="1601817"/>
                <a:ext cx="1075912"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15" name="Rectangle: Rounded Corners 14">
                <a:extLst>
                  <a:ext uri="{FF2B5EF4-FFF2-40B4-BE49-F238E27FC236}">
                    <a16:creationId xmlns:a16="http://schemas.microsoft.com/office/drawing/2014/main" id="{D64BA961-61CD-302B-2682-7015F00220BC}"/>
                  </a:ext>
                </a:extLst>
              </p:cNvPr>
              <p:cNvSpPr/>
              <p:nvPr/>
            </p:nvSpPr>
            <p:spPr>
              <a:xfrm>
                <a:off x="4600024" y="1601817"/>
                <a:ext cx="1075912"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Manager library</a:t>
                </a:r>
              </a:p>
            </p:txBody>
          </p:sp>
        </p:grpSp>
        <p:sp>
          <p:nvSpPr>
            <p:cNvPr id="10" name="Rectangle 9">
              <a:extLst>
                <a:ext uri="{FF2B5EF4-FFF2-40B4-BE49-F238E27FC236}">
                  <a16:creationId xmlns:a16="http://schemas.microsoft.com/office/drawing/2014/main" id="{3D82725A-022A-5BCF-6343-988829EE8235}"/>
                </a:ext>
              </a:extLst>
            </p:cNvPr>
            <p:cNvSpPr/>
            <p:nvPr/>
          </p:nvSpPr>
          <p:spPr>
            <a:xfrm>
              <a:off x="10956628" y="66675"/>
              <a:ext cx="1085273"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sp>
          <p:nvSpPr>
            <p:cNvPr id="11" name="Rectangle 10">
              <a:extLst>
                <a:ext uri="{FF2B5EF4-FFF2-40B4-BE49-F238E27FC236}">
                  <a16:creationId xmlns:a16="http://schemas.microsoft.com/office/drawing/2014/main" id="{470B67BB-D825-2BEB-C265-9FACBFA2F0C8}"/>
                </a:ext>
              </a:extLst>
            </p:cNvPr>
            <p:cNvSpPr/>
            <p:nvPr/>
          </p:nvSpPr>
          <p:spPr>
            <a:xfrm>
              <a:off x="7613927" y="116374"/>
              <a:ext cx="2257425"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pSp>
    </p:spTree>
    <p:extLst>
      <p:ext uri="{BB962C8B-B14F-4D97-AF65-F5344CB8AC3E}">
        <p14:creationId xmlns:p14="http://schemas.microsoft.com/office/powerpoint/2010/main" val="3702772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9E272-6D11-ADB0-6772-7811928FBEB7}"/>
              </a:ext>
            </a:extLst>
          </p:cNvPr>
          <p:cNvSpPr>
            <a:spLocks noGrp="1"/>
          </p:cNvSpPr>
          <p:nvPr>
            <p:ph type="title"/>
          </p:nvPr>
        </p:nvSpPr>
        <p:spPr/>
        <p:txBody>
          <a:bodyPr>
            <a:normAutofit/>
          </a:bodyPr>
          <a:lstStyle/>
          <a:p>
            <a:r>
              <a:rPr lang="en-US"/>
              <a:t>Team Insights Tab Features</a:t>
            </a:r>
          </a:p>
        </p:txBody>
      </p:sp>
      <p:grpSp>
        <p:nvGrpSpPr>
          <p:cNvPr id="21" name="Group 20">
            <a:extLst>
              <a:ext uri="{FF2B5EF4-FFF2-40B4-BE49-F238E27FC236}">
                <a16:creationId xmlns:a16="http://schemas.microsoft.com/office/drawing/2014/main" id="{BB506C72-9309-282E-324D-05A9CE4F9AF9}"/>
              </a:ext>
            </a:extLst>
          </p:cNvPr>
          <p:cNvGrpSpPr/>
          <p:nvPr/>
        </p:nvGrpSpPr>
        <p:grpSpPr>
          <a:xfrm>
            <a:off x="10372099" y="98687"/>
            <a:ext cx="1844648" cy="622926"/>
            <a:chOff x="10372099" y="98687"/>
            <a:chExt cx="1844648" cy="622926"/>
          </a:xfrm>
        </p:grpSpPr>
        <p:sp>
          <p:nvSpPr>
            <p:cNvPr id="5" name="Star: 5 Points 4">
              <a:extLst>
                <a:ext uri="{FF2B5EF4-FFF2-40B4-BE49-F238E27FC236}">
                  <a16:creationId xmlns:a16="http://schemas.microsoft.com/office/drawing/2014/main" id="{89421CA6-61F5-3793-BC9F-C3CFDBB6F93A}"/>
                </a:ext>
              </a:extLst>
            </p:cNvPr>
            <p:cNvSpPr/>
            <p:nvPr/>
          </p:nvSpPr>
          <p:spPr>
            <a:xfrm>
              <a:off x="10372099" y="98687"/>
              <a:ext cx="259550" cy="275947"/>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7F464E0-DB6A-F9EB-1A24-9699D864830F}"/>
                </a:ext>
              </a:extLst>
            </p:cNvPr>
            <p:cNvSpPr txBox="1"/>
            <p:nvPr/>
          </p:nvSpPr>
          <p:spPr>
            <a:xfrm>
              <a:off x="10643726" y="110016"/>
              <a:ext cx="1035861" cy="261610"/>
            </a:xfrm>
            <a:prstGeom prst="rect">
              <a:avLst/>
            </a:prstGeom>
            <a:noFill/>
          </p:spPr>
          <p:txBody>
            <a:bodyPr wrap="none" rtlCol="0">
              <a:spAutoFit/>
            </a:bodyPr>
            <a:lstStyle/>
            <a:p>
              <a:r>
                <a:rPr lang="en-US" sz="1100"/>
                <a:t>Reyes Decision</a:t>
              </a:r>
            </a:p>
          </p:txBody>
        </p:sp>
        <p:grpSp>
          <p:nvGrpSpPr>
            <p:cNvPr id="8" name="Grupo 508">
              <a:extLst>
                <a:ext uri="{FF2B5EF4-FFF2-40B4-BE49-F238E27FC236}">
                  <a16:creationId xmlns:a16="http://schemas.microsoft.com/office/drawing/2014/main" id="{88CD5AD9-A54C-E600-F2DC-2B5FA8F37BA1}"/>
                </a:ext>
              </a:extLst>
            </p:cNvPr>
            <p:cNvGrpSpPr/>
            <p:nvPr/>
          </p:nvGrpSpPr>
          <p:grpSpPr>
            <a:xfrm>
              <a:off x="10372099" y="479946"/>
              <a:ext cx="287000" cy="230178"/>
              <a:chOff x="6851651" y="1376363"/>
              <a:chExt cx="787400" cy="735013"/>
            </a:xfrm>
            <a:solidFill>
              <a:schemeClr val="accent5"/>
            </a:solidFill>
          </p:grpSpPr>
          <p:sp>
            <p:nvSpPr>
              <p:cNvPr id="10" name="Freeform 15">
                <a:extLst>
                  <a:ext uri="{FF2B5EF4-FFF2-40B4-BE49-F238E27FC236}">
                    <a16:creationId xmlns:a16="http://schemas.microsoft.com/office/drawing/2014/main" id="{217932F2-EAAE-3466-1844-658B6961649B}"/>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5D94DD1A-BB02-ECF6-7806-4F1813F8C71E}"/>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2DDBDAE4-6952-3C14-B476-48AE05D96F76}"/>
                </a:ext>
              </a:extLst>
            </p:cNvPr>
            <p:cNvSpPr txBox="1"/>
            <p:nvPr/>
          </p:nvSpPr>
          <p:spPr>
            <a:xfrm>
              <a:off x="10595790" y="460003"/>
              <a:ext cx="1620957" cy="261610"/>
            </a:xfrm>
            <a:prstGeom prst="rect">
              <a:avLst/>
            </a:prstGeom>
            <a:noFill/>
          </p:spPr>
          <p:txBody>
            <a:bodyPr wrap="none" rtlCol="0">
              <a:spAutoFit/>
            </a:bodyPr>
            <a:lstStyle/>
            <a:p>
              <a:r>
                <a:rPr lang="en-US" sz="1100"/>
                <a:t>KPMG  Recommendation</a:t>
              </a:r>
            </a:p>
          </p:txBody>
        </p:sp>
      </p:grpSp>
      <p:graphicFrame>
        <p:nvGraphicFramePr>
          <p:cNvPr id="22" name="Table 2">
            <a:extLst>
              <a:ext uri="{FF2B5EF4-FFF2-40B4-BE49-F238E27FC236}">
                <a16:creationId xmlns:a16="http://schemas.microsoft.com/office/drawing/2014/main" id="{1F477CD4-B087-F6A7-5506-358FBB428F19}"/>
              </a:ext>
            </a:extLst>
          </p:cNvPr>
          <p:cNvGraphicFramePr>
            <a:graphicFrameLocks noGrp="1"/>
          </p:cNvGraphicFramePr>
          <p:nvPr>
            <p:extLst>
              <p:ext uri="{D42A27DB-BD31-4B8C-83A1-F6EECF244321}">
                <p14:modId xmlns:p14="http://schemas.microsoft.com/office/powerpoint/2010/main" val="4174447571"/>
              </p:ext>
            </p:extLst>
          </p:nvPr>
        </p:nvGraphicFramePr>
        <p:xfrm>
          <a:off x="489802" y="3970638"/>
          <a:ext cx="10710012" cy="2103120"/>
        </p:xfrm>
        <a:graphic>
          <a:graphicData uri="http://schemas.openxmlformats.org/drawingml/2006/table">
            <a:tbl>
              <a:tblPr firstRow="1" bandRow="1">
                <a:tableStyleId>{9DCAF9ED-07DC-4A11-8D7F-57B35C25682E}</a:tableStyleId>
              </a:tblPr>
              <a:tblGrid>
                <a:gridCol w="5355006">
                  <a:extLst>
                    <a:ext uri="{9D8B030D-6E8A-4147-A177-3AD203B41FA5}">
                      <a16:colId xmlns:a16="http://schemas.microsoft.com/office/drawing/2014/main" val="2016643253"/>
                    </a:ext>
                  </a:extLst>
                </a:gridCol>
                <a:gridCol w="5355006">
                  <a:extLst>
                    <a:ext uri="{9D8B030D-6E8A-4147-A177-3AD203B41FA5}">
                      <a16:colId xmlns:a16="http://schemas.microsoft.com/office/drawing/2014/main" val="3113156680"/>
                    </a:ext>
                  </a:extLst>
                </a:gridCol>
              </a:tblGrid>
              <a:tr h="14927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t>Team Insights Tab Features</a:t>
                      </a: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t>Display on Manager Hub?</a:t>
                      </a:r>
                    </a:p>
                    <a:p>
                      <a:r>
                        <a:rPr lang="en-US" sz="1200"/>
                        <a:t>YES or NO</a:t>
                      </a:r>
                    </a:p>
                  </a:txBody>
                  <a:tcPr/>
                </a:tc>
                <a:extLst>
                  <a:ext uri="{0D108BD9-81ED-4DB2-BD59-A6C34878D82A}">
                    <a16:rowId xmlns:a16="http://schemas.microsoft.com/office/drawing/2014/main" val="2435882829"/>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About Team</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200"/>
                    </a:p>
                  </a:txBody>
                  <a:tcPr/>
                </a:tc>
                <a:extLst>
                  <a:ext uri="{0D108BD9-81ED-4DB2-BD59-A6C34878D82A}">
                    <a16:rowId xmlns:a16="http://schemas.microsoft.com/office/drawing/2014/main" val="3506877835"/>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Service &amp; Support</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3607428931"/>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Performance Analytics</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554504922"/>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Reports</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138752201"/>
                  </a:ext>
                </a:extLst>
              </a:tr>
              <a:tr h="208984">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2751969236"/>
                  </a:ext>
                </a:extLst>
              </a:tr>
              <a:tr h="208984">
                <a:tc>
                  <a:txBody>
                    <a:bodyPr/>
                    <a:lstStyle/>
                    <a:p>
                      <a:endParaRPr lang="en-US" sz="12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1619740898"/>
                  </a:ext>
                </a:extLst>
              </a:tr>
            </a:tbl>
          </a:graphicData>
        </a:graphic>
      </p:graphicFrame>
      <p:graphicFrame>
        <p:nvGraphicFramePr>
          <p:cNvPr id="3" name="Diagram 2">
            <a:extLst>
              <a:ext uri="{FF2B5EF4-FFF2-40B4-BE49-F238E27FC236}">
                <a16:creationId xmlns:a16="http://schemas.microsoft.com/office/drawing/2014/main" id="{5CE13BD2-644A-4463-19C4-87A51F72E846}"/>
              </a:ext>
            </a:extLst>
          </p:cNvPr>
          <p:cNvGraphicFramePr/>
          <p:nvPr>
            <p:extLst>
              <p:ext uri="{D42A27DB-BD31-4B8C-83A1-F6EECF244321}">
                <p14:modId xmlns:p14="http://schemas.microsoft.com/office/powerpoint/2010/main" val="1603411945"/>
              </p:ext>
            </p:extLst>
          </p:nvPr>
        </p:nvGraphicFramePr>
        <p:xfrm>
          <a:off x="1251669" y="1690062"/>
          <a:ext cx="8297559" cy="2103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upo 508">
            <a:extLst>
              <a:ext uri="{FF2B5EF4-FFF2-40B4-BE49-F238E27FC236}">
                <a16:creationId xmlns:a16="http://schemas.microsoft.com/office/drawing/2014/main" id="{FFF9160D-4BF9-BDAC-2ED8-882CFEF31426}"/>
              </a:ext>
            </a:extLst>
          </p:cNvPr>
          <p:cNvGrpSpPr/>
          <p:nvPr/>
        </p:nvGrpSpPr>
        <p:grpSpPr>
          <a:xfrm>
            <a:off x="3522855" y="3487232"/>
            <a:ext cx="287000" cy="230178"/>
            <a:chOff x="6851651" y="1376363"/>
            <a:chExt cx="787400" cy="735013"/>
          </a:xfrm>
          <a:solidFill>
            <a:schemeClr val="accent5"/>
          </a:solidFill>
        </p:grpSpPr>
        <p:sp>
          <p:nvSpPr>
            <p:cNvPr id="6" name="Freeform 15">
              <a:extLst>
                <a:ext uri="{FF2B5EF4-FFF2-40B4-BE49-F238E27FC236}">
                  <a16:creationId xmlns:a16="http://schemas.microsoft.com/office/drawing/2014/main" id="{DF7D857B-3F2D-1072-33BB-848F93881996}"/>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08E4036-0ADC-C12F-49DF-4684A880A2C1}"/>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upo 508">
            <a:extLst>
              <a:ext uri="{FF2B5EF4-FFF2-40B4-BE49-F238E27FC236}">
                <a16:creationId xmlns:a16="http://schemas.microsoft.com/office/drawing/2014/main" id="{58980B46-CDC7-49C6-C3FE-C88E671575C7}"/>
              </a:ext>
            </a:extLst>
          </p:cNvPr>
          <p:cNvGrpSpPr/>
          <p:nvPr/>
        </p:nvGrpSpPr>
        <p:grpSpPr>
          <a:xfrm>
            <a:off x="8904975" y="3487232"/>
            <a:ext cx="287000" cy="230178"/>
            <a:chOff x="6851651" y="1376363"/>
            <a:chExt cx="787400" cy="735013"/>
          </a:xfrm>
          <a:solidFill>
            <a:schemeClr val="accent5"/>
          </a:solidFill>
        </p:grpSpPr>
        <p:sp>
          <p:nvSpPr>
            <p:cNvPr id="33" name="Freeform 15">
              <a:extLst>
                <a:ext uri="{FF2B5EF4-FFF2-40B4-BE49-F238E27FC236}">
                  <a16:creationId xmlns:a16="http://schemas.microsoft.com/office/drawing/2014/main" id="{1F53E2A5-22D2-3BD1-E811-6E01BF522F93}"/>
                </a:ext>
              </a:extLst>
            </p:cNvPr>
            <p:cNvSpPr>
              <a:spLocks/>
            </p:cNvSpPr>
            <p:nvPr/>
          </p:nvSpPr>
          <p:spPr bwMode="auto">
            <a:xfrm>
              <a:off x="7029451" y="1376363"/>
              <a:ext cx="609600" cy="735013"/>
            </a:xfrm>
            <a:custGeom>
              <a:avLst/>
              <a:gdLst>
                <a:gd name="T0" fmla="*/ 131 w 162"/>
                <a:gd name="T1" fmla="*/ 66 h 195"/>
                <a:gd name="T2" fmla="*/ 113 w 162"/>
                <a:gd name="T3" fmla="*/ 77 h 195"/>
                <a:gd name="T4" fmla="*/ 136 w 162"/>
                <a:gd name="T5" fmla="*/ 78 h 195"/>
                <a:gd name="T6" fmla="*/ 136 w 162"/>
                <a:gd name="T7" fmla="*/ 80 h 195"/>
                <a:gd name="T8" fmla="*/ 135 w 162"/>
                <a:gd name="T9" fmla="*/ 82 h 195"/>
                <a:gd name="T10" fmla="*/ 87 w 162"/>
                <a:gd name="T11" fmla="*/ 74 h 195"/>
                <a:gd name="T12" fmla="*/ 104 w 162"/>
                <a:gd name="T13" fmla="*/ 23 h 195"/>
                <a:gd name="T14" fmla="*/ 104 w 162"/>
                <a:gd name="T15" fmla="*/ 24 h 195"/>
                <a:gd name="T16" fmla="*/ 85 w 162"/>
                <a:gd name="T17" fmla="*/ 8 h 195"/>
                <a:gd name="T18" fmla="*/ 14 w 162"/>
                <a:gd name="T19" fmla="*/ 97 h 195"/>
                <a:gd name="T20" fmla="*/ 12 w 162"/>
                <a:gd name="T21" fmla="*/ 171 h 195"/>
                <a:gd name="T22" fmla="*/ 145 w 162"/>
                <a:gd name="T23" fmla="*/ 166 h 195"/>
                <a:gd name="T24" fmla="*/ 153 w 162"/>
                <a:gd name="T25" fmla="*/ 144 h 195"/>
                <a:gd name="T26" fmla="*/ 155 w 162"/>
                <a:gd name="T27" fmla="*/ 106 h 195"/>
                <a:gd name="T28" fmla="*/ 158 w 162"/>
                <a:gd name="T29" fmla="*/ 90 h 195"/>
                <a:gd name="T30" fmla="*/ 131 w 162"/>
                <a:gd name="T31"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95">
                  <a:moveTo>
                    <a:pt x="131" y="66"/>
                  </a:moveTo>
                  <a:cubicBezTo>
                    <a:pt x="126" y="66"/>
                    <a:pt x="106" y="68"/>
                    <a:pt x="113" y="77"/>
                  </a:cubicBezTo>
                  <a:cubicBezTo>
                    <a:pt x="120" y="77"/>
                    <a:pt x="131" y="72"/>
                    <a:pt x="136" y="78"/>
                  </a:cubicBezTo>
                  <a:cubicBezTo>
                    <a:pt x="136" y="80"/>
                    <a:pt x="136" y="80"/>
                    <a:pt x="136" y="80"/>
                  </a:cubicBezTo>
                  <a:cubicBezTo>
                    <a:pt x="135" y="82"/>
                    <a:pt x="135" y="82"/>
                    <a:pt x="135" y="82"/>
                  </a:cubicBezTo>
                  <a:cubicBezTo>
                    <a:pt x="119" y="89"/>
                    <a:pt x="101" y="82"/>
                    <a:pt x="87" y="74"/>
                  </a:cubicBezTo>
                  <a:cubicBezTo>
                    <a:pt x="95" y="59"/>
                    <a:pt x="100" y="39"/>
                    <a:pt x="104" y="23"/>
                  </a:cubicBezTo>
                  <a:cubicBezTo>
                    <a:pt x="104" y="24"/>
                    <a:pt x="104" y="24"/>
                    <a:pt x="104" y="24"/>
                  </a:cubicBezTo>
                  <a:cubicBezTo>
                    <a:pt x="110" y="12"/>
                    <a:pt x="96" y="0"/>
                    <a:pt x="85" y="8"/>
                  </a:cubicBezTo>
                  <a:cubicBezTo>
                    <a:pt x="69" y="41"/>
                    <a:pt x="54" y="84"/>
                    <a:pt x="14" y="97"/>
                  </a:cubicBezTo>
                  <a:cubicBezTo>
                    <a:pt x="4" y="119"/>
                    <a:pt x="0" y="148"/>
                    <a:pt x="12" y="171"/>
                  </a:cubicBezTo>
                  <a:cubicBezTo>
                    <a:pt x="58" y="157"/>
                    <a:pt x="124" y="195"/>
                    <a:pt x="145" y="166"/>
                  </a:cubicBezTo>
                  <a:cubicBezTo>
                    <a:pt x="143" y="157"/>
                    <a:pt x="152" y="152"/>
                    <a:pt x="153" y="144"/>
                  </a:cubicBezTo>
                  <a:cubicBezTo>
                    <a:pt x="148" y="131"/>
                    <a:pt x="162" y="119"/>
                    <a:pt x="155" y="106"/>
                  </a:cubicBezTo>
                  <a:cubicBezTo>
                    <a:pt x="152" y="100"/>
                    <a:pt x="158" y="95"/>
                    <a:pt x="158" y="90"/>
                  </a:cubicBezTo>
                  <a:cubicBezTo>
                    <a:pt x="160" y="74"/>
                    <a:pt x="145" y="66"/>
                    <a:pt x="131"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158B512E-8013-EDE9-4AEB-89642A3B8AC8}"/>
                </a:ext>
              </a:extLst>
            </p:cNvPr>
            <p:cNvSpPr>
              <a:spLocks/>
            </p:cNvSpPr>
            <p:nvPr/>
          </p:nvSpPr>
          <p:spPr bwMode="auto">
            <a:xfrm>
              <a:off x="6851651" y="1724025"/>
              <a:ext cx="192088" cy="357188"/>
            </a:xfrm>
            <a:custGeom>
              <a:avLst/>
              <a:gdLst>
                <a:gd name="T0" fmla="*/ 15 w 51"/>
                <a:gd name="T1" fmla="*/ 0 h 95"/>
                <a:gd name="T2" fmla="*/ 15 w 51"/>
                <a:gd name="T3" fmla="*/ 0 h 95"/>
                <a:gd name="T4" fmla="*/ 20 w 51"/>
                <a:gd name="T5" fmla="*/ 95 h 95"/>
                <a:gd name="T6" fmla="*/ 51 w 51"/>
                <a:gd name="T7" fmla="*/ 94 h 95"/>
                <a:gd name="T8" fmla="*/ 51 w 51"/>
                <a:gd name="T9" fmla="*/ 3 h 95"/>
                <a:gd name="T10" fmla="*/ 15 w 51"/>
                <a:gd name="T11" fmla="*/ 0 h 95"/>
              </a:gdLst>
              <a:ahLst/>
              <a:cxnLst>
                <a:cxn ang="0">
                  <a:pos x="T0" y="T1"/>
                </a:cxn>
                <a:cxn ang="0">
                  <a:pos x="T2" y="T3"/>
                </a:cxn>
                <a:cxn ang="0">
                  <a:pos x="T4" y="T5"/>
                </a:cxn>
                <a:cxn ang="0">
                  <a:pos x="T6" y="T7"/>
                </a:cxn>
                <a:cxn ang="0">
                  <a:pos x="T8" y="T9"/>
                </a:cxn>
                <a:cxn ang="0">
                  <a:pos x="T10" y="T11"/>
                </a:cxn>
              </a:cxnLst>
              <a:rect l="0" t="0" r="r" b="b"/>
              <a:pathLst>
                <a:path w="51" h="95">
                  <a:moveTo>
                    <a:pt x="15" y="0"/>
                  </a:moveTo>
                  <a:cubicBezTo>
                    <a:pt x="15" y="0"/>
                    <a:pt x="15" y="0"/>
                    <a:pt x="15" y="0"/>
                  </a:cubicBezTo>
                  <a:cubicBezTo>
                    <a:pt x="8" y="29"/>
                    <a:pt x="0" y="69"/>
                    <a:pt x="20" y="95"/>
                  </a:cubicBezTo>
                  <a:cubicBezTo>
                    <a:pt x="51" y="94"/>
                    <a:pt x="51" y="94"/>
                    <a:pt x="51" y="94"/>
                  </a:cubicBezTo>
                  <a:cubicBezTo>
                    <a:pt x="37" y="66"/>
                    <a:pt x="40" y="32"/>
                    <a:pt x="51" y="3"/>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5C66441-911D-188E-3A36-16A7CA1D75F7}"/>
              </a:ext>
            </a:extLst>
          </p:cNvPr>
          <p:cNvGrpSpPr/>
          <p:nvPr/>
        </p:nvGrpSpPr>
        <p:grpSpPr>
          <a:xfrm>
            <a:off x="507011" y="1130397"/>
            <a:ext cx="10558827" cy="394467"/>
            <a:chOff x="963624" y="939782"/>
            <a:chExt cx="10558827" cy="394467"/>
          </a:xfrm>
        </p:grpSpPr>
        <p:sp>
          <p:nvSpPr>
            <p:cNvPr id="13" name="TextBox 12">
              <a:extLst>
                <a:ext uri="{FF2B5EF4-FFF2-40B4-BE49-F238E27FC236}">
                  <a16:creationId xmlns:a16="http://schemas.microsoft.com/office/drawing/2014/main" id="{ECE56C39-2D99-A531-84C1-355A297047C8}"/>
                </a:ext>
              </a:extLst>
            </p:cNvPr>
            <p:cNvSpPr txBox="1"/>
            <p:nvPr/>
          </p:nvSpPr>
          <p:spPr>
            <a:xfrm>
              <a:off x="1359376" y="1033602"/>
              <a:ext cx="10122261" cy="275653"/>
            </a:xfrm>
            <a:prstGeom prst="rect">
              <a:avLst/>
            </a:prstGeom>
            <a:noFill/>
            <a:ln>
              <a:noFill/>
            </a:ln>
          </p:spPr>
          <p:txBody>
            <a:bodyPr wrap="square">
              <a:spAutoFit/>
            </a:bodyPr>
            <a:lstStyle/>
            <a:p>
              <a:pPr>
                <a:lnSpc>
                  <a:spcPct val="107000"/>
                </a:lnSpc>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a:t>
              </a:r>
              <a:r>
                <a:rPr lang="en-US" sz="1200">
                  <a:solidFill>
                    <a:schemeClr val="accent1"/>
                  </a:solidFill>
                </a:rPr>
                <a:t>Determine which features to display on the Team Insights tab</a:t>
              </a:r>
            </a:p>
          </p:txBody>
        </p:sp>
        <p:pic>
          <p:nvPicPr>
            <p:cNvPr id="14" name="Graphic 13" descr="Lightbulb and gear outline">
              <a:extLst>
                <a:ext uri="{FF2B5EF4-FFF2-40B4-BE49-F238E27FC236}">
                  <a16:creationId xmlns:a16="http://schemas.microsoft.com/office/drawing/2014/main" id="{EF05B9B3-FB19-3351-F527-483A3E1ADD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009373" y="939782"/>
              <a:ext cx="394467" cy="394467"/>
            </a:xfrm>
            <a:prstGeom prst="rect">
              <a:avLst/>
            </a:prstGeom>
          </p:spPr>
        </p:pic>
        <p:sp>
          <p:nvSpPr>
            <p:cNvPr id="15" name="Rectangle 14">
              <a:extLst>
                <a:ext uri="{FF2B5EF4-FFF2-40B4-BE49-F238E27FC236}">
                  <a16:creationId xmlns:a16="http://schemas.microsoft.com/office/drawing/2014/main" id="{BE6153CA-5267-ABAF-6B07-A8530F1B0C6A}"/>
                </a:ext>
              </a:extLst>
            </p:cNvPr>
            <p:cNvSpPr/>
            <p:nvPr/>
          </p:nvSpPr>
          <p:spPr>
            <a:xfrm>
              <a:off x="963624" y="952042"/>
              <a:ext cx="10558827" cy="369948"/>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spTree>
    <p:extLst>
      <p:ext uri="{BB962C8B-B14F-4D97-AF65-F5344CB8AC3E}">
        <p14:creationId xmlns:p14="http://schemas.microsoft.com/office/powerpoint/2010/main" val="24915640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88C99-904B-A9E6-D80D-B27D2C391BFD}"/>
              </a:ext>
            </a:extLst>
          </p:cNvPr>
          <p:cNvSpPr>
            <a:spLocks noGrp="1"/>
          </p:cNvSpPr>
          <p:nvPr>
            <p:ph type="title"/>
          </p:nvPr>
        </p:nvSpPr>
        <p:spPr>
          <a:xfrm>
            <a:off x="998400" y="431800"/>
            <a:ext cx="10195200" cy="533400"/>
          </a:xfrm>
        </p:spPr>
        <p:txBody>
          <a:bodyPr/>
          <a:lstStyle/>
          <a:p>
            <a:r>
              <a:rPr lang="en-US"/>
              <a:t>Manager library tab</a:t>
            </a:r>
          </a:p>
        </p:txBody>
      </p:sp>
      <p:sp>
        <p:nvSpPr>
          <p:cNvPr id="5" name="Content Placeholder 2">
            <a:extLst>
              <a:ext uri="{FF2B5EF4-FFF2-40B4-BE49-F238E27FC236}">
                <a16:creationId xmlns:a16="http://schemas.microsoft.com/office/drawing/2014/main" id="{BDFE03E5-6038-43B3-F890-2C9EEF7667E9}"/>
              </a:ext>
            </a:extLst>
          </p:cNvPr>
          <p:cNvSpPr txBox="1">
            <a:spLocks/>
          </p:cNvSpPr>
          <p:nvPr/>
        </p:nvSpPr>
        <p:spPr>
          <a:xfrm>
            <a:off x="998400" y="1190677"/>
            <a:ext cx="4488000" cy="441298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b="0"/>
              <a:t>Manager library tab provides a curated and personalized experience for leadership-related content, resources, and tools, such as:</a:t>
            </a:r>
          </a:p>
          <a:p>
            <a:pPr marL="227013" indent="-227013">
              <a:buFont typeface="Arial" panose="020B0604020202020204" pitchFamily="34" charset="0"/>
              <a:buChar char="•"/>
            </a:pPr>
            <a:r>
              <a:rPr lang="en-US" b="0"/>
              <a:t>Seasonal activities, such as performance reviews</a:t>
            </a:r>
          </a:p>
          <a:p>
            <a:pPr marL="227013" indent="-227013">
              <a:buFont typeface="Arial" panose="020B0604020202020204" pitchFamily="34" charset="0"/>
              <a:buChar char="•"/>
            </a:pPr>
            <a:r>
              <a:rPr lang="en-US" b="0"/>
              <a:t>Corporate projects and initiatives</a:t>
            </a:r>
          </a:p>
          <a:p>
            <a:pPr marL="227013" indent="-227013">
              <a:buFont typeface="Arial" panose="020B0604020202020204" pitchFamily="34" charset="0"/>
              <a:buChar char="•"/>
            </a:pPr>
            <a:r>
              <a:rPr lang="en-US" b="0"/>
              <a:t>Hiring policies and enablement</a:t>
            </a:r>
          </a:p>
          <a:p>
            <a:pPr marL="227013" indent="-227013">
              <a:buFont typeface="Arial" panose="020B0604020202020204" pitchFamily="34" charset="0"/>
              <a:buChar char="•"/>
            </a:pPr>
            <a:r>
              <a:rPr lang="en-US" b="0"/>
              <a:t>Training and career development</a:t>
            </a:r>
          </a:p>
          <a:p>
            <a:pPr marL="227013" indent="-227013">
              <a:buFont typeface="Arial" panose="020B0604020202020204" pitchFamily="34" charset="0"/>
              <a:buChar char="•"/>
            </a:pPr>
            <a:r>
              <a:rPr lang="en-US" b="0"/>
              <a:t>Upcoming manager events</a:t>
            </a:r>
          </a:p>
          <a:p>
            <a:r>
              <a:rPr lang="en-US" b="0"/>
              <a:t>Use Content Publishing to create banners, add videos, and events.</a:t>
            </a:r>
          </a:p>
          <a:p>
            <a:r>
              <a:rPr lang="en-US" b="0"/>
              <a:t>Use Content Experiences for campaign content.</a:t>
            </a:r>
          </a:p>
          <a:p>
            <a:r>
              <a:rPr lang="en-US" b="0"/>
              <a:t>A default Manager library campaign with sample content is included.</a:t>
            </a:r>
          </a:p>
        </p:txBody>
      </p:sp>
      <p:pic>
        <p:nvPicPr>
          <p:cNvPr id="2" name="Picture 6" descr="Graphical user interface, application&#10;&#10;Description automatically generated">
            <a:extLst>
              <a:ext uri="{FF2B5EF4-FFF2-40B4-BE49-F238E27FC236}">
                <a16:creationId xmlns:a16="http://schemas.microsoft.com/office/drawing/2014/main" id="{50DF9A9C-332C-F13E-BCC6-9F60E8B1EE64}"/>
              </a:ext>
            </a:extLst>
          </p:cNvPr>
          <p:cNvPicPr>
            <a:picLocks noChangeAspect="1"/>
          </p:cNvPicPr>
          <p:nvPr/>
        </p:nvPicPr>
        <p:blipFill>
          <a:blip r:embed="rId2"/>
          <a:stretch>
            <a:fillRect/>
          </a:stretch>
        </p:blipFill>
        <p:spPr>
          <a:xfrm>
            <a:off x="6096000" y="1029920"/>
            <a:ext cx="5040549" cy="4936476"/>
          </a:xfrm>
          <a:prstGeom prst="rect">
            <a:avLst/>
          </a:prstGeom>
          <a:ln>
            <a:solidFill>
              <a:schemeClr val="tx2"/>
            </a:solidFill>
          </a:ln>
          <a:effectLst>
            <a:outerShdw blurRad="292100" dist="139700" dir="2700000" algn="tl" rotWithShape="0">
              <a:srgbClr val="333333">
                <a:alpha val="65000"/>
              </a:srgbClr>
            </a:outerShdw>
          </a:effectLst>
        </p:spPr>
      </p:pic>
      <p:grpSp>
        <p:nvGrpSpPr>
          <p:cNvPr id="8" name="Group 7">
            <a:extLst>
              <a:ext uri="{FF2B5EF4-FFF2-40B4-BE49-F238E27FC236}">
                <a16:creationId xmlns:a16="http://schemas.microsoft.com/office/drawing/2014/main" id="{4869E372-5F02-4819-32C6-2E7B8FBBB874}"/>
              </a:ext>
            </a:extLst>
          </p:cNvPr>
          <p:cNvGrpSpPr/>
          <p:nvPr/>
        </p:nvGrpSpPr>
        <p:grpSpPr>
          <a:xfrm>
            <a:off x="7613927" y="116374"/>
            <a:ext cx="4427975" cy="365125"/>
            <a:chOff x="7613927" y="116374"/>
            <a:chExt cx="4427975" cy="365125"/>
          </a:xfrm>
        </p:grpSpPr>
        <p:grpSp>
          <p:nvGrpSpPr>
            <p:cNvPr id="9" name="Group 8">
              <a:extLst>
                <a:ext uri="{FF2B5EF4-FFF2-40B4-BE49-F238E27FC236}">
                  <a16:creationId xmlns:a16="http://schemas.microsoft.com/office/drawing/2014/main" id="{43C29A47-61DB-74AE-27E0-E68517A7D6EC}"/>
                </a:ext>
              </a:extLst>
            </p:cNvPr>
            <p:cNvGrpSpPr/>
            <p:nvPr/>
          </p:nvGrpSpPr>
          <p:grpSpPr>
            <a:xfrm>
              <a:off x="7710166" y="157153"/>
              <a:ext cx="4331736" cy="241285"/>
              <a:chOff x="1344200" y="1601817"/>
              <a:chExt cx="4331736" cy="241285"/>
            </a:xfrm>
          </p:grpSpPr>
          <p:sp>
            <p:nvSpPr>
              <p:cNvPr id="12" name="Rectangle: Rounded Corners 11">
                <a:extLst>
                  <a:ext uri="{FF2B5EF4-FFF2-40B4-BE49-F238E27FC236}">
                    <a16:creationId xmlns:a16="http://schemas.microsoft.com/office/drawing/2014/main" id="{96C576E1-F8C2-6A49-6670-C4D8EBF30434}"/>
                  </a:ext>
                </a:extLst>
              </p:cNvPr>
              <p:cNvSpPr/>
              <p:nvPr/>
            </p:nvSpPr>
            <p:spPr>
              <a:xfrm>
                <a:off x="2429475" y="1601817"/>
                <a:ext cx="1075912" cy="24128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Your team</a:t>
                </a:r>
              </a:p>
            </p:txBody>
          </p:sp>
          <p:sp>
            <p:nvSpPr>
              <p:cNvPr id="13" name="Rectangle: Rounded Corners 12">
                <a:extLst>
                  <a:ext uri="{FF2B5EF4-FFF2-40B4-BE49-F238E27FC236}">
                    <a16:creationId xmlns:a16="http://schemas.microsoft.com/office/drawing/2014/main" id="{C66A9BAD-0E9C-906C-2182-C7072479FDFA}"/>
                  </a:ext>
                </a:extLst>
              </p:cNvPr>
              <p:cNvSpPr/>
              <p:nvPr/>
            </p:nvSpPr>
            <p:spPr>
              <a:xfrm>
                <a:off x="1344200" y="1601817"/>
                <a:ext cx="1075912" cy="241285"/>
              </a:xfrm>
              <a:prstGeom prst="roundRect">
                <a:avLst>
                  <a:gd name="adj" fmla="val 50000"/>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Overview</a:t>
                </a:r>
              </a:p>
            </p:txBody>
          </p:sp>
          <p:sp>
            <p:nvSpPr>
              <p:cNvPr id="14" name="Rectangle: Rounded Corners 13">
                <a:extLst>
                  <a:ext uri="{FF2B5EF4-FFF2-40B4-BE49-F238E27FC236}">
                    <a16:creationId xmlns:a16="http://schemas.microsoft.com/office/drawing/2014/main" id="{B5120D49-493B-B3FA-F155-4FFD26ABD73B}"/>
                  </a:ext>
                </a:extLst>
              </p:cNvPr>
              <p:cNvSpPr/>
              <p:nvPr/>
            </p:nvSpPr>
            <p:spPr>
              <a:xfrm>
                <a:off x="3514750" y="1601817"/>
                <a:ext cx="1075912" cy="241285"/>
              </a:xfrm>
              <a:prstGeom prst="roundRect">
                <a:avLst>
                  <a:gd name="adj" fmla="val 50000"/>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Team insights</a:t>
                </a:r>
              </a:p>
            </p:txBody>
          </p:sp>
          <p:sp>
            <p:nvSpPr>
              <p:cNvPr id="15" name="Rectangle: Rounded Corners 14">
                <a:extLst>
                  <a:ext uri="{FF2B5EF4-FFF2-40B4-BE49-F238E27FC236}">
                    <a16:creationId xmlns:a16="http://schemas.microsoft.com/office/drawing/2014/main" id="{BC625C94-EE08-FE7F-3472-473A42D4B9C1}"/>
                  </a:ext>
                </a:extLst>
              </p:cNvPr>
              <p:cNvSpPr/>
              <p:nvPr/>
            </p:nvSpPr>
            <p:spPr>
              <a:xfrm>
                <a:off x="4600024" y="1601817"/>
                <a:ext cx="1075912" cy="24128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mn-cs"/>
                  </a:rPr>
                  <a:t>Manager library</a:t>
                </a:r>
              </a:p>
            </p:txBody>
          </p:sp>
        </p:grpSp>
        <p:sp>
          <p:nvSpPr>
            <p:cNvPr id="11" name="Rectangle 10">
              <a:extLst>
                <a:ext uri="{FF2B5EF4-FFF2-40B4-BE49-F238E27FC236}">
                  <a16:creationId xmlns:a16="http://schemas.microsoft.com/office/drawing/2014/main" id="{7B5D5BFD-D4BB-8AC8-E552-902FFBC46CCC}"/>
                </a:ext>
              </a:extLst>
            </p:cNvPr>
            <p:cNvSpPr/>
            <p:nvPr/>
          </p:nvSpPr>
          <p:spPr>
            <a:xfrm>
              <a:off x="7613927" y="116374"/>
              <a:ext cx="3342701" cy="36512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900">
                <a:solidFill>
                  <a:schemeClr val="bg1"/>
                </a:solidFill>
              </a:endParaRPr>
            </a:p>
          </p:txBody>
        </p:sp>
      </p:grpSp>
      <p:sp>
        <p:nvSpPr>
          <p:cNvPr id="4" name="Rectangle 3">
            <a:extLst>
              <a:ext uri="{FF2B5EF4-FFF2-40B4-BE49-F238E27FC236}">
                <a16:creationId xmlns:a16="http://schemas.microsoft.com/office/drawing/2014/main" id="{82C0D9AC-07FD-AEB8-BD94-F1342EBD2116}"/>
              </a:ext>
            </a:extLst>
          </p:cNvPr>
          <p:cNvSpPr/>
          <p:nvPr/>
        </p:nvSpPr>
        <p:spPr>
          <a:xfrm>
            <a:off x="277812" y="2462257"/>
            <a:ext cx="11636375" cy="1011609"/>
          </a:xfrm>
          <a:prstGeom prst="rect">
            <a:avLst/>
          </a:prstGeom>
          <a:solidFill>
            <a:srgbClr val="FFFF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b="1">
                <a:solidFill>
                  <a:schemeClr val="tx2"/>
                </a:solidFill>
              </a:rPr>
              <a:t>Send as part of workshop pre-read. Ask client to review Manager Hub educational slides and come prepared to give input about requirements.</a:t>
            </a:r>
          </a:p>
        </p:txBody>
      </p:sp>
    </p:spTree>
    <p:extLst>
      <p:ext uri="{BB962C8B-B14F-4D97-AF65-F5344CB8AC3E}">
        <p14:creationId xmlns:p14="http://schemas.microsoft.com/office/powerpoint/2010/main" val="12536160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4730F-4CC6-401C-F7A8-58486811B909}"/>
              </a:ext>
            </a:extLst>
          </p:cNvPr>
          <p:cNvSpPr>
            <a:spLocks noGrp="1"/>
          </p:cNvSpPr>
          <p:nvPr>
            <p:ph type="title"/>
          </p:nvPr>
        </p:nvSpPr>
        <p:spPr/>
        <p:txBody>
          <a:bodyPr>
            <a:normAutofit/>
          </a:bodyPr>
          <a:lstStyle/>
          <a:p>
            <a:r>
              <a:rPr lang="en-US"/>
              <a:t>Manager Library</a:t>
            </a:r>
          </a:p>
        </p:txBody>
      </p:sp>
      <p:sp>
        <p:nvSpPr>
          <p:cNvPr id="5" name="Content Placeholder 4">
            <a:extLst>
              <a:ext uri="{FF2B5EF4-FFF2-40B4-BE49-F238E27FC236}">
                <a16:creationId xmlns:a16="http://schemas.microsoft.com/office/drawing/2014/main" id="{EE758F41-9F79-CC9E-26E9-4DA6947F2F99}"/>
              </a:ext>
            </a:extLst>
          </p:cNvPr>
          <p:cNvSpPr>
            <a:spLocks noGrp="1"/>
          </p:cNvSpPr>
          <p:nvPr>
            <p:ph sz="quarter" idx="4294967295"/>
          </p:nvPr>
        </p:nvSpPr>
        <p:spPr>
          <a:xfrm>
            <a:off x="731035" y="1269377"/>
            <a:ext cx="5965040" cy="3324495"/>
          </a:xfrm>
        </p:spPr>
        <p:txBody>
          <a:bodyPr>
            <a:normAutofit/>
          </a:bodyPr>
          <a:lstStyle/>
          <a:p>
            <a:r>
              <a:rPr lang="en-US" sz="1400"/>
              <a:t>Manager library provides a curated and personalized experience for leadership-related content, resources, and tools, such as:</a:t>
            </a:r>
          </a:p>
          <a:p>
            <a:endParaRPr lang="en-US" sz="1400"/>
          </a:p>
          <a:p>
            <a:pPr marL="285750" lvl="1" indent="-285750">
              <a:buFont typeface="Arial" panose="020B0604020202020204" pitchFamily="34" charset="0"/>
              <a:buChar char="•"/>
            </a:pPr>
            <a:r>
              <a:rPr lang="en-US" sz="1400"/>
              <a:t>Seasonal activities, such as performance reviews</a:t>
            </a:r>
          </a:p>
          <a:p>
            <a:pPr marL="285750" lvl="1" indent="-285750">
              <a:buFont typeface="Arial" panose="020B0604020202020204" pitchFamily="34" charset="0"/>
              <a:buChar char="•"/>
            </a:pPr>
            <a:r>
              <a:rPr lang="en-US" sz="1400"/>
              <a:t>Corporate projects and initiatives</a:t>
            </a:r>
          </a:p>
          <a:p>
            <a:pPr marL="285750" lvl="1" indent="-285750">
              <a:buFont typeface="Arial" panose="020B0604020202020204" pitchFamily="34" charset="0"/>
              <a:buChar char="•"/>
            </a:pPr>
            <a:r>
              <a:rPr lang="en-US" sz="1400"/>
              <a:t>Hiring policies and enablement</a:t>
            </a:r>
          </a:p>
          <a:p>
            <a:pPr marL="285750" lvl="1" indent="-285750">
              <a:buFont typeface="Arial" panose="020B0604020202020204" pitchFamily="34" charset="0"/>
              <a:buChar char="•"/>
            </a:pPr>
            <a:r>
              <a:rPr lang="en-US" sz="1400"/>
              <a:t>Training and career development</a:t>
            </a:r>
          </a:p>
          <a:p>
            <a:pPr marL="285750" lvl="1" indent="-285750">
              <a:buFont typeface="Arial" panose="020B0604020202020204" pitchFamily="34" charset="0"/>
              <a:buChar char="•"/>
            </a:pPr>
            <a:r>
              <a:rPr lang="en-US" sz="1400"/>
              <a:t>Upcoming manager events</a:t>
            </a:r>
          </a:p>
          <a:p>
            <a:pPr marL="285750" lvl="1" indent="-285750">
              <a:buFont typeface="Arial" panose="020B0604020202020204" pitchFamily="34" charset="0"/>
              <a:buChar char="•"/>
            </a:pPr>
            <a:endParaRPr lang="en-US" sz="1400"/>
          </a:p>
          <a:p>
            <a:r>
              <a:rPr lang="en-US" sz="1400"/>
              <a:t>Use Content Publishing to create banners, add videos, and events</a:t>
            </a:r>
          </a:p>
          <a:p>
            <a:pPr lvl="1"/>
            <a:endParaRPr lang="en-US" sz="1200"/>
          </a:p>
          <a:p>
            <a:endParaRPr lang="en-US" sz="1600"/>
          </a:p>
          <a:p>
            <a:endParaRPr lang="en-US" sz="1600"/>
          </a:p>
          <a:p>
            <a:endParaRPr lang="en-US" sz="2000"/>
          </a:p>
        </p:txBody>
      </p:sp>
      <p:pic>
        <p:nvPicPr>
          <p:cNvPr id="2" name="Picture 6" descr="Graphical user interface, application&#10;&#10;Description automatically generated">
            <a:extLst>
              <a:ext uri="{FF2B5EF4-FFF2-40B4-BE49-F238E27FC236}">
                <a16:creationId xmlns:a16="http://schemas.microsoft.com/office/drawing/2014/main" id="{DC85BD03-0B15-4EEB-21AB-9394C2713256}"/>
              </a:ext>
            </a:extLst>
          </p:cNvPr>
          <p:cNvPicPr>
            <a:picLocks noChangeAspect="1"/>
          </p:cNvPicPr>
          <p:nvPr/>
        </p:nvPicPr>
        <p:blipFill>
          <a:blip r:embed="rId2"/>
          <a:stretch>
            <a:fillRect/>
          </a:stretch>
        </p:blipFill>
        <p:spPr>
          <a:xfrm>
            <a:off x="6865953" y="1095105"/>
            <a:ext cx="4929366" cy="4827588"/>
          </a:xfrm>
          <a:prstGeom prst="rect">
            <a:avLst/>
          </a:prstGeom>
          <a:ln>
            <a:solidFill>
              <a:schemeClr val="tx2"/>
            </a:solidFill>
          </a:ln>
          <a:effectLst>
            <a:outerShdw blurRad="292100" dist="139700" dir="2700000" algn="tl" rotWithShape="0">
              <a:srgbClr val="333333">
                <a:alpha val="65000"/>
              </a:srgbClr>
            </a:outerShdw>
          </a:effectLst>
        </p:spPr>
      </p:pic>
      <p:graphicFrame>
        <p:nvGraphicFramePr>
          <p:cNvPr id="3" name="Table 2">
            <a:extLst>
              <a:ext uri="{FF2B5EF4-FFF2-40B4-BE49-F238E27FC236}">
                <a16:creationId xmlns:a16="http://schemas.microsoft.com/office/drawing/2014/main" id="{1DB0E06F-856C-AC24-A629-6C76B3F727C0}"/>
              </a:ext>
            </a:extLst>
          </p:cNvPr>
          <p:cNvGraphicFramePr>
            <a:graphicFrameLocks noGrp="1"/>
          </p:cNvGraphicFramePr>
          <p:nvPr>
            <p:extLst>
              <p:ext uri="{D42A27DB-BD31-4B8C-83A1-F6EECF244321}">
                <p14:modId xmlns:p14="http://schemas.microsoft.com/office/powerpoint/2010/main" val="908714291"/>
              </p:ext>
            </p:extLst>
          </p:nvPr>
        </p:nvGraphicFramePr>
        <p:xfrm>
          <a:off x="480279" y="4898049"/>
          <a:ext cx="6215796" cy="1005840"/>
        </p:xfrm>
        <a:graphic>
          <a:graphicData uri="http://schemas.openxmlformats.org/drawingml/2006/table">
            <a:tbl>
              <a:tblPr firstRow="1" bandRow="1">
                <a:tableStyleId>{9DCAF9ED-07DC-4A11-8D7F-57B35C25682E}</a:tableStyleId>
              </a:tblPr>
              <a:tblGrid>
                <a:gridCol w="3107898">
                  <a:extLst>
                    <a:ext uri="{9D8B030D-6E8A-4147-A177-3AD203B41FA5}">
                      <a16:colId xmlns:a16="http://schemas.microsoft.com/office/drawing/2014/main" val="2016643253"/>
                    </a:ext>
                  </a:extLst>
                </a:gridCol>
                <a:gridCol w="3107898">
                  <a:extLst>
                    <a:ext uri="{9D8B030D-6E8A-4147-A177-3AD203B41FA5}">
                      <a16:colId xmlns:a16="http://schemas.microsoft.com/office/drawing/2014/main" val="3113156680"/>
                    </a:ext>
                  </a:extLst>
                </a:gridCol>
              </a:tblGrid>
              <a:tr h="14927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t>Manager Hub Feature</a:t>
                      </a: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200"/>
                        <a:t>Display on Manager Hub?</a:t>
                      </a:r>
                    </a:p>
                    <a:p>
                      <a:r>
                        <a:rPr lang="en-US" sz="1200"/>
                        <a:t>YES or NO</a:t>
                      </a:r>
                    </a:p>
                  </a:txBody>
                  <a:tcPr/>
                </a:tc>
                <a:extLst>
                  <a:ext uri="{0D108BD9-81ED-4DB2-BD59-A6C34878D82A}">
                    <a16:rowId xmlns:a16="http://schemas.microsoft.com/office/drawing/2014/main" val="2435882829"/>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200"/>
                        <a:t>Manager Library</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200"/>
                    </a:p>
                  </a:txBody>
                  <a:tcPr/>
                </a:tc>
                <a:extLst>
                  <a:ext uri="{0D108BD9-81ED-4DB2-BD59-A6C34878D82A}">
                    <a16:rowId xmlns:a16="http://schemas.microsoft.com/office/drawing/2014/main" val="3506877835"/>
                  </a:ext>
                </a:extLst>
              </a:tr>
              <a:tr h="20898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20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txBody>
                  <a:tcPr/>
                </a:tc>
                <a:extLst>
                  <a:ext uri="{0D108BD9-81ED-4DB2-BD59-A6C34878D82A}">
                    <a16:rowId xmlns:a16="http://schemas.microsoft.com/office/drawing/2014/main" val="3607428931"/>
                  </a:ext>
                </a:extLst>
              </a:tr>
            </a:tbl>
          </a:graphicData>
        </a:graphic>
      </p:graphicFrame>
      <p:grpSp>
        <p:nvGrpSpPr>
          <p:cNvPr id="7" name="Group 6">
            <a:extLst>
              <a:ext uri="{FF2B5EF4-FFF2-40B4-BE49-F238E27FC236}">
                <a16:creationId xmlns:a16="http://schemas.microsoft.com/office/drawing/2014/main" id="{3F545F61-5110-0BE3-9D29-50C871E2B623}"/>
              </a:ext>
            </a:extLst>
          </p:cNvPr>
          <p:cNvGrpSpPr/>
          <p:nvPr/>
        </p:nvGrpSpPr>
        <p:grpSpPr>
          <a:xfrm>
            <a:off x="3764561" y="438452"/>
            <a:ext cx="10518013" cy="394467"/>
            <a:chOff x="963624" y="939782"/>
            <a:chExt cx="10518013" cy="394467"/>
          </a:xfrm>
        </p:grpSpPr>
        <p:sp>
          <p:nvSpPr>
            <p:cNvPr id="8" name="TextBox 7">
              <a:extLst>
                <a:ext uri="{FF2B5EF4-FFF2-40B4-BE49-F238E27FC236}">
                  <a16:creationId xmlns:a16="http://schemas.microsoft.com/office/drawing/2014/main" id="{ABA6CF39-CB70-3AB0-B830-4C8140E39333}"/>
                </a:ext>
              </a:extLst>
            </p:cNvPr>
            <p:cNvSpPr txBox="1"/>
            <p:nvPr/>
          </p:nvSpPr>
          <p:spPr>
            <a:xfrm>
              <a:off x="1359376" y="1033602"/>
              <a:ext cx="10122261" cy="275653"/>
            </a:xfrm>
            <a:prstGeom prst="rect">
              <a:avLst/>
            </a:prstGeom>
            <a:noFill/>
            <a:ln>
              <a:noFill/>
            </a:ln>
          </p:spPr>
          <p:txBody>
            <a:bodyPr wrap="square">
              <a:spAutoFit/>
            </a:bodyPr>
            <a:lstStyle/>
            <a:p>
              <a:pPr>
                <a:lnSpc>
                  <a:spcPct val="107000"/>
                </a:lnSpc>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a:t>
              </a:r>
              <a:r>
                <a:rPr lang="en-US" sz="1200">
                  <a:solidFill>
                    <a:schemeClr val="accent1"/>
                  </a:solidFill>
                </a:rPr>
                <a:t>Determine which features to display on the Manager Library tab</a:t>
              </a:r>
            </a:p>
          </p:txBody>
        </p:sp>
        <p:pic>
          <p:nvPicPr>
            <p:cNvPr id="9" name="Graphic 8" descr="Lightbulb and gear outline">
              <a:extLst>
                <a:ext uri="{FF2B5EF4-FFF2-40B4-BE49-F238E27FC236}">
                  <a16:creationId xmlns:a16="http://schemas.microsoft.com/office/drawing/2014/main" id="{F518FA52-E65E-1CF0-8BDD-CC998C5F0E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009373" y="939782"/>
              <a:ext cx="394467" cy="394467"/>
            </a:xfrm>
            <a:prstGeom prst="rect">
              <a:avLst/>
            </a:prstGeom>
          </p:spPr>
        </p:pic>
        <p:sp>
          <p:nvSpPr>
            <p:cNvPr id="10" name="Rectangle 9">
              <a:extLst>
                <a:ext uri="{FF2B5EF4-FFF2-40B4-BE49-F238E27FC236}">
                  <a16:creationId xmlns:a16="http://schemas.microsoft.com/office/drawing/2014/main" id="{F1814441-BB4E-E9A2-DCAA-681DBDBCB7EF}"/>
                </a:ext>
              </a:extLst>
            </p:cNvPr>
            <p:cNvSpPr/>
            <p:nvPr/>
          </p:nvSpPr>
          <p:spPr>
            <a:xfrm>
              <a:off x="963624" y="952042"/>
              <a:ext cx="5531839" cy="369948"/>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spTree>
    <p:extLst>
      <p:ext uri="{BB962C8B-B14F-4D97-AF65-F5344CB8AC3E}">
        <p14:creationId xmlns:p14="http://schemas.microsoft.com/office/powerpoint/2010/main" val="4222522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A50DBC-ABB1-EA3F-191B-223E718C6365}"/>
              </a:ext>
            </a:extLst>
          </p:cNvPr>
          <p:cNvSpPr>
            <a:spLocks noGrp="1"/>
          </p:cNvSpPr>
          <p:nvPr>
            <p:ph type="body" sz="quarter" idx="10"/>
          </p:nvPr>
        </p:nvSpPr>
        <p:spPr>
          <a:xfrm>
            <a:off x="998400" y="3351627"/>
            <a:ext cx="2196000" cy="2279908"/>
          </a:xfrm>
          <a:solidFill>
            <a:schemeClr val="bg1">
              <a:lumMod val="95000"/>
            </a:schemeClr>
          </a:solidFill>
        </p:spPr>
        <p:txBody>
          <a:bodyPr/>
          <a:lstStyle/>
          <a:p>
            <a:pPr marL="227013" indent="-227013">
              <a:buFont typeface="Arial" panose="020B0604020202020204" pitchFamily="34" charset="0"/>
              <a:buChar char="•"/>
            </a:pPr>
            <a:r>
              <a:rPr lang="en-US" sz="1400" b="0"/>
              <a:t>Activates and runs the scheduled job that assigns Manager Hub roles to new people managers</a:t>
            </a:r>
          </a:p>
        </p:txBody>
      </p:sp>
      <p:sp>
        <p:nvSpPr>
          <p:cNvPr id="5" name="Text Placeholder 4">
            <a:extLst>
              <a:ext uri="{FF2B5EF4-FFF2-40B4-BE49-F238E27FC236}">
                <a16:creationId xmlns:a16="http://schemas.microsoft.com/office/drawing/2014/main" id="{9746CA2B-8663-E435-F8CB-E61A9A4D6FDC}"/>
              </a:ext>
            </a:extLst>
          </p:cNvPr>
          <p:cNvSpPr>
            <a:spLocks noGrp="1"/>
          </p:cNvSpPr>
          <p:nvPr>
            <p:ph type="body" sz="quarter" idx="11"/>
          </p:nvPr>
        </p:nvSpPr>
        <p:spPr>
          <a:xfrm>
            <a:off x="3588975" y="3351627"/>
            <a:ext cx="2196000" cy="2279908"/>
          </a:xfrm>
          <a:solidFill>
            <a:schemeClr val="bg1">
              <a:lumMod val="95000"/>
            </a:schemeClr>
          </a:solidFill>
        </p:spPr>
        <p:txBody>
          <a:bodyPr/>
          <a:lstStyle/>
          <a:p>
            <a:pPr marL="227013" indent="-227013">
              <a:buFont typeface="Arial" panose="020B0604020202020204" pitchFamily="34" charset="0"/>
              <a:buChar char="•"/>
            </a:pPr>
            <a:r>
              <a:rPr lang="en-US" sz="1400" b="0"/>
              <a:t>Configures components in Manager Hub</a:t>
            </a:r>
          </a:p>
          <a:p>
            <a:pPr marL="227013" indent="-227013">
              <a:buFont typeface="Arial" panose="020B0604020202020204" pitchFamily="34" charset="0"/>
              <a:buChar char="•"/>
            </a:pPr>
            <a:r>
              <a:rPr lang="en-US" sz="1400" b="0"/>
              <a:t>Can manually assign roles, can activate and run the roles scheduled job</a:t>
            </a:r>
          </a:p>
        </p:txBody>
      </p:sp>
      <p:sp>
        <p:nvSpPr>
          <p:cNvPr id="6" name="Text Placeholder 5">
            <a:extLst>
              <a:ext uri="{FF2B5EF4-FFF2-40B4-BE49-F238E27FC236}">
                <a16:creationId xmlns:a16="http://schemas.microsoft.com/office/drawing/2014/main" id="{3347098C-8BAF-09BD-3D1D-B9A2E309C291}"/>
              </a:ext>
            </a:extLst>
          </p:cNvPr>
          <p:cNvSpPr>
            <a:spLocks noGrp="1"/>
          </p:cNvSpPr>
          <p:nvPr>
            <p:ph type="body" sz="quarter" idx="12"/>
          </p:nvPr>
        </p:nvSpPr>
        <p:spPr>
          <a:xfrm>
            <a:off x="6180270" y="3351627"/>
            <a:ext cx="2196000" cy="2279908"/>
          </a:xfrm>
          <a:solidFill>
            <a:schemeClr val="bg1">
              <a:lumMod val="95000"/>
            </a:schemeClr>
          </a:solidFill>
        </p:spPr>
        <p:txBody>
          <a:bodyPr/>
          <a:lstStyle/>
          <a:p>
            <a:pPr marL="227013" indent="-227013">
              <a:buFont typeface="Arial" panose="020B0604020202020204" pitchFamily="34" charset="0"/>
              <a:buChar char="•"/>
            </a:pPr>
            <a:r>
              <a:rPr lang="en-US" sz="1400" b="0">
                <a:latin typeface="+mn-lt"/>
              </a:rPr>
              <a:t>Customizes text displayed in widgets</a:t>
            </a:r>
          </a:p>
          <a:p>
            <a:pPr marL="227013" indent="-227013">
              <a:buFont typeface="Arial" panose="020B0604020202020204" pitchFamily="34" charset="0"/>
              <a:buChar char="•"/>
            </a:pPr>
            <a:r>
              <a:rPr lang="en-US" sz="1400" b="0">
                <a:latin typeface="+mn-lt"/>
              </a:rPr>
              <a:t>Can view Manager Hub content (such as team data, team requests, etc.)</a:t>
            </a:r>
            <a:endParaRPr lang="en-US" sz="1400" b="0"/>
          </a:p>
        </p:txBody>
      </p:sp>
      <p:sp>
        <p:nvSpPr>
          <p:cNvPr id="7" name="Text Placeholder 6">
            <a:extLst>
              <a:ext uri="{FF2B5EF4-FFF2-40B4-BE49-F238E27FC236}">
                <a16:creationId xmlns:a16="http://schemas.microsoft.com/office/drawing/2014/main" id="{61639410-406D-403D-F760-162DB2EC80F8}"/>
              </a:ext>
            </a:extLst>
          </p:cNvPr>
          <p:cNvSpPr>
            <a:spLocks noGrp="1"/>
          </p:cNvSpPr>
          <p:nvPr>
            <p:ph type="body" sz="quarter" idx="13"/>
          </p:nvPr>
        </p:nvSpPr>
        <p:spPr>
          <a:xfrm>
            <a:off x="8769406" y="3351627"/>
            <a:ext cx="2196000" cy="2237651"/>
          </a:xfrm>
          <a:solidFill>
            <a:schemeClr val="bg1">
              <a:lumMod val="95000"/>
            </a:schemeClr>
          </a:solidFill>
        </p:spPr>
        <p:txBody>
          <a:bodyPr/>
          <a:lstStyle/>
          <a:p>
            <a:pPr marL="227013" indent="-227013">
              <a:buFont typeface="Arial" panose="020B0604020202020204" pitchFamily="34" charset="0"/>
              <a:buChar char="•"/>
            </a:pPr>
            <a:r>
              <a:rPr lang="en-US" sz="1400" b="0">
                <a:latin typeface="+mn-lt"/>
              </a:rPr>
              <a:t>View information about their direct reports in the Manager Hub on my chevron portal</a:t>
            </a:r>
            <a:endParaRPr lang="en-US" sz="1400" b="0"/>
          </a:p>
        </p:txBody>
      </p:sp>
      <p:sp>
        <p:nvSpPr>
          <p:cNvPr id="8" name="Text Placeholder 7">
            <a:extLst>
              <a:ext uri="{FF2B5EF4-FFF2-40B4-BE49-F238E27FC236}">
                <a16:creationId xmlns:a16="http://schemas.microsoft.com/office/drawing/2014/main" id="{30778E68-9672-0F77-D993-03AD51E02343}"/>
              </a:ext>
            </a:extLst>
          </p:cNvPr>
          <p:cNvSpPr>
            <a:spLocks noGrp="1"/>
          </p:cNvSpPr>
          <p:nvPr>
            <p:ph type="body" sz="quarter" idx="14"/>
          </p:nvPr>
        </p:nvSpPr>
        <p:spPr>
          <a:xfrm>
            <a:off x="998400" y="2746827"/>
            <a:ext cx="2194560" cy="604800"/>
          </a:xfrm>
          <a:prstGeom prst="rect">
            <a:avLst/>
          </a:prstGeom>
          <a:solidFill>
            <a:schemeClr val="tx2"/>
          </a:solidFill>
        </p:spPr>
        <p:txBody>
          <a:bodyPr/>
          <a:lstStyle/>
          <a:p>
            <a:pPr algn="ctr"/>
            <a:r>
              <a:rPr lang="en-US" b="1">
                <a:solidFill>
                  <a:schemeClr val="bg1"/>
                </a:solidFill>
              </a:rPr>
              <a:t>Admin</a:t>
            </a:r>
            <a:endParaRPr lang="en-US"/>
          </a:p>
        </p:txBody>
      </p:sp>
      <p:sp>
        <p:nvSpPr>
          <p:cNvPr id="9" name="Text Placeholder 8">
            <a:extLst>
              <a:ext uri="{FF2B5EF4-FFF2-40B4-BE49-F238E27FC236}">
                <a16:creationId xmlns:a16="http://schemas.microsoft.com/office/drawing/2014/main" id="{5C6958E5-18E8-E93B-2EED-E963907B02D4}"/>
              </a:ext>
            </a:extLst>
          </p:cNvPr>
          <p:cNvSpPr>
            <a:spLocks noGrp="1"/>
          </p:cNvSpPr>
          <p:nvPr>
            <p:ph type="body" sz="quarter" idx="15"/>
          </p:nvPr>
        </p:nvSpPr>
        <p:spPr>
          <a:xfrm>
            <a:off x="3588975" y="2746827"/>
            <a:ext cx="2194560" cy="604800"/>
          </a:xfrm>
          <a:prstGeom prst="rect">
            <a:avLst/>
          </a:prstGeom>
          <a:solidFill>
            <a:schemeClr val="tx2"/>
          </a:solidFill>
        </p:spPr>
        <p:txBody>
          <a:bodyPr/>
          <a:lstStyle/>
          <a:p>
            <a:pPr algn="ctr"/>
            <a:r>
              <a:rPr lang="en-US" b="1">
                <a:solidFill>
                  <a:schemeClr val="bg1"/>
                </a:solidFill>
              </a:rPr>
              <a:t>Manager Hub Admin</a:t>
            </a:r>
            <a:endParaRPr lang="en-US" b="1" baseline="30000">
              <a:solidFill>
                <a:schemeClr val="bg1"/>
              </a:solidFill>
            </a:endParaRPr>
          </a:p>
        </p:txBody>
      </p:sp>
      <p:sp>
        <p:nvSpPr>
          <p:cNvPr id="10" name="Text Placeholder 9">
            <a:extLst>
              <a:ext uri="{FF2B5EF4-FFF2-40B4-BE49-F238E27FC236}">
                <a16:creationId xmlns:a16="http://schemas.microsoft.com/office/drawing/2014/main" id="{A9802ECB-26C9-4AEC-64B1-A53B05879162}"/>
              </a:ext>
            </a:extLst>
          </p:cNvPr>
          <p:cNvSpPr>
            <a:spLocks noGrp="1"/>
          </p:cNvSpPr>
          <p:nvPr>
            <p:ph type="body" sz="quarter" idx="16"/>
          </p:nvPr>
        </p:nvSpPr>
        <p:spPr>
          <a:xfrm>
            <a:off x="6179550" y="2746827"/>
            <a:ext cx="2194560" cy="604800"/>
          </a:xfrm>
          <a:prstGeom prst="rect">
            <a:avLst/>
          </a:prstGeom>
          <a:solidFill>
            <a:schemeClr val="tx2"/>
          </a:solidFill>
        </p:spPr>
        <p:txBody>
          <a:bodyPr/>
          <a:lstStyle/>
          <a:p>
            <a:pPr algn="ctr"/>
            <a:r>
              <a:rPr lang="en-US" b="1">
                <a:solidFill>
                  <a:schemeClr val="bg1"/>
                </a:solidFill>
              </a:rPr>
              <a:t>Manager Hub Content Manager</a:t>
            </a:r>
          </a:p>
        </p:txBody>
      </p:sp>
      <p:sp>
        <p:nvSpPr>
          <p:cNvPr id="11" name="Text Placeholder 10">
            <a:extLst>
              <a:ext uri="{FF2B5EF4-FFF2-40B4-BE49-F238E27FC236}">
                <a16:creationId xmlns:a16="http://schemas.microsoft.com/office/drawing/2014/main" id="{53AC9BA1-5391-E45D-96DC-379473C22A83}"/>
              </a:ext>
            </a:extLst>
          </p:cNvPr>
          <p:cNvSpPr>
            <a:spLocks noGrp="1"/>
          </p:cNvSpPr>
          <p:nvPr>
            <p:ph type="body" sz="quarter" idx="17"/>
          </p:nvPr>
        </p:nvSpPr>
        <p:spPr>
          <a:xfrm>
            <a:off x="8770126" y="2746827"/>
            <a:ext cx="2194560" cy="604800"/>
          </a:xfrm>
          <a:prstGeom prst="rect">
            <a:avLst/>
          </a:prstGeom>
          <a:solidFill>
            <a:schemeClr val="tx2"/>
          </a:solidFill>
        </p:spPr>
        <p:txBody>
          <a:bodyPr/>
          <a:lstStyle/>
          <a:p>
            <a:pPr algn="ctr"/>
            <a:r>
              <a:rPr lang="en-US" b="1">
                <a:solidFill>
                  <a:schemeClr val="bg1"/>
                </a:solidFill>
              </a:rPr>
              <a:t>Manager Hub User</a:t>
            </a:r>
            <a:endParaRPr lang="en-US" b="1" baseline="30000">
              <a:solidFill>
                <a:schemeClr val="bg1"/>
              </a:solidFill>
            </a:endParaRPr>
          </a:p>
        </p:txBody>
      </p:sp>
      <p:sp>
        <p:nvSpPr>
          <p:cNvPr id="12" name="Title 1">
            <a:extLst>
              <a:ext uri="{FF2B5EF4-FFF2-40B4-BE49-F238E27FC236}">
                <a16:creationId xmlns:a16="http://schemas.microsoft.com/office/drawing/2014/main" id="{9DF02E5B-1CBB-2733-BE1E-E684A5D05A11}"/>
              </a:ext>
            </a:extLst>
          </p:cNvPr>
          <p:cNvSpPr>
            <a:spLocks noGrp="1"/>
          </p:cNvSpPr>
          <p:nvPr>
            <p:ph type="title"/>
          </p:nvPr>
        </p:nvSpPr>
        <p:spPr>
          <a:xfrm>
            <a:off x="998400" y="431800"/>
            <a:ext cx="10195200" cy="533400"/>
          </a:xfrm>
        </p:spPr>
        <p:txBody>
          <a:bodyPr/>
          <a:lstStyle/>
          <a:p>
            <a:r>
              <a:rPr lang="en-US"/>
              <a:t>Manager Hub roles</a:t>
            </a:r>
          </a:p>
        </p:txBody>
      </p:sp>
      <p:pic>
        <p:nvPicPr>
          <p:cNvPr id="14" name="Picture 3">
            <a:extLst>
              <a:ext uri="{FF2B5EF4-FFF2-40B4-BE49-F238E27FC236}">
                <a16:creationId xmlns:a16="http://schemas.microsoft.com/office/drawing/2014/main" id="{F368C72E-4B81-A91D-871B-11F45D92FAF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8"/>
          <a:stretch/>
        </p:blipFill>
        <p:spPr>
          <a:xfrm>
            <a:off x="8909676" y="1268722"/>
            <a:ext cx="1708484" cy="1362562"/>
          </a:xfrm>
          <a:prstGeom prst="rect">
            <a:avLst/>
          </a:prstGeom>
          <a:ln>
            <a:solidFill>
              <a:schemeClr val="tx2"/>
            </a:solidFill>
          </a:ln>
          <a:effectLst>
            <a:outerShdw blurRad="292100" dist="139700" dir="2700000" algn="tl" rotWithShape="0">
              <a:srgbClr val="333333">
                <a:alpha val="65000"/>
              </a:srgbClr>
            </a:outerShdw>
          </a:effectLst>
        </p:spPr>
      </p:pic>
      <p:pic>
        <p:nvPicPr>
          <p:cNvPr id="15" name="Picture 6">
            <a:extLst>
              <a:ext uri="{FF2B5EF4-FFF2-40B4-BE49-F238E27FC236}">
                <a16:creationId xmlns:a16="http://schemas.microsoft.com/office/drawing/2014/main" id="{E1B116F8-6E47-5185-B93E-BFA8B1299C5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61566" y="1226465"/>
            <a:ext cx="1740961" cy="1363348"/>
          </a:xfrm>
          <a:prstGeom prst="rect">
            <a:avLst/>
          </a:prstGeom>
          <a:ln>
            <a:solidFill>
              <a:schemeClr val="tx2"/>
            </a:solidFill>
          </a:ln>
          <a:effectLst>
            <a:outerShdw blurRad="292100" dist="139700" dir="2700000" algn="tl" rotWithShape="0">
              <a:srgbClr val="333333">
                <a:alpha val="65000"/>
              </a:srgbClr>
            </a:outerShdw>
          </a:effectLst>
        </p:spPr>
      </p:pic>
      <p:pic>
        <p:nvPicPr>
          <p:cNvPr id="16" name="Picture 8">
            <a:extLst>
              <a:ext uri="{FF2B5EF4-FFF2-40B4-BE49-F238E27FC236}">
                <a16:creationId xmlns:a16="http://schemas.microsoft.com/office/drawing/2014/main" id="{1638F28B-C091-5858-FCF9-78DBE67D1FDE}"/>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203752" y="1234843"/>
            <a:ext cx="1737360" cy="1362456"/>
          </a:xfrm>
          <a:prstGeom prst="rect">
            <a:avLst/>
          </a:prstGeom>
          <a:ln>
            <a:solidFill>
              <a:schemeClr val="tx2"/>
            </a:solidFill>
          </a:ln>
          <a:effectLst>
            <a:outerShdw blurRad="292100" dist="139700" dir="2700000" algn="tl" rotWithShape="0">
              <a:srgbClr val="333333">
                <a:alpha val="65000"/>
              </a:srgbClr>
            </a:outerShdw>
          </a:effectLst>
        </p:spPr>
      </p:pic>
      <p:pic>
        <p:nvPicPr>
          <p:cNvPr id="17" name="Picture 19" descr="A picture containing person, outdoor, building&#10;&#10;Description automatically generated">
            <a:extLst>
              <a:ext uri="{FF2B5EF4-FFF2-40B4-BE49-F238E27FC236}">
                <a16:creationId xmlns:a16="http://schemas.microsoft.com/office/drawing/2014/main" id="{956178E5-3810-D457-0080-D771E856689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t="-62"/>
          <a:stretch/>
        </p:blipFill>
        <p:spPr>
          <a:xfrm>
            <a:off x="3818092" y="1226465"/>
            <a:ext cx="1736325" cy="1369313"/>
          </a:xfrm>
          <a:prstGeom prst="rect">
            <a:avLst/>
          </a:prstGeom>
          <a:ln>
            <a:solidFill>
              <a:schemeClr val="tx2"/>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4888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a:xfrm>
            <a:off x="995364" y="431800"/>
            <a:ext cx="10204450" cy="533400"/>
          </a:xfrm>
        </p:spPr>
        <p:txBody>
          <a:bodyPr/>
          <a:lstStyle/>
          <a:p>
            <a:r>
              <a:rPr lang="en-US"/>
              <a:t>Naming Manager Hub</a:t>
            </a:r>
          </a:p>
        </p:txBody>
      </p:sp>
      <p:sp>
        <p:nvSpPr>
          <p:cNvPr id="2" name="Content Placeholder 9">
            <a:extLst>
              <a:ext uri="{FF2B5EF4-FFF2-40B4-BE49-F238E27FC236}">
                <a16:creationId xmlns:a16="http://schemas.microsoft.com/office/drawing/2014/main" id="{55FF1E3B-E637-EE1E-3A05-344B395ED6FA}"/>
              </a:ext>
            </a:extLst>
          </p:cNvPr>
          <p:cNvSpPr txBox="1">
            <a:spLocks/>
          </p:cNvSpPr>
          <p:nvPr/>
        </p:nvSpPr>
        <p:spPr>
          <a:xfrm>
            <a:off x="894781" y="1607793"/>
            <a:ext cx="5201220" cy="4219082"/>
          </a:xfrm>
          <a:prstGeom prst="rect">
            <a:avLst/>
          </a:prstGeom>
        </p:spPr>
        <p:txBody>
          <a:bodyPr lIns="91416" tIns="45708" rIns="91416" bIns="45708" anchor="t"/>
          <a:lstStyle>
            <a:lvl1pPr marL="228600" indent="-228600" algn="l" defTabSz="914400" rtl="0" eaLnBrk="1" latinLnBrk="0" hangingPunct="1">
              <a:lnSpc>
                <a:spcPct val="100000"/>
              </a:lnSpc>
              <a:spcBef>
                <a:spcPts val="600"/>
              </a:spcBef>
              <a:spcAft>
                <a:spcPts val="600"/>
              </a:spcAft>
              <a:buFont typeface="Arial" panose="020B0604020202020204" pitchFamily="34" charset="0"/>
              <a:buChar char="•"/>
              <a:defRPr sz="1800" b="0" kern="1200">
                <a:solidFill>
                  <a:schemeClr val="tx1"/>
                </a:solidFill>
                <a:latin typeface="+mn-lt"/>
                <a:ea typeface="+mn-ea"/>
                <a:cs typeface="+mn-cs"/>
              </a:defRPr>
            </a:lvl1pPr>
            <a:lvl2pPr marL="685800" indent="-228600" algn="l" defTabSz="914400" rtl="0" eaLnBrk="1" latinLnBrk="0" hangingPunct="1">
              <a:lnSpc>
                <a:spcPct val="100000"/>
              </a:lnSpc>
              <a:spcBef>
                <a:spcPts val="600"/>
              </a:spcBef>
              <a:spcAft>
                <a:spcPts val="600"/>
              </a:spcAft>
              <a:buFont typeface="Monaco" pitchFamily="2" charset="77"/>
              <a:buChar char="⎼"/>
              <a:defRPr sz="1800" kern="1200">
                <a:solidFill>
                  <a:schemeClr val="tx1"/>
                </a:solidFill>
                <a:latin typeface="+mn-lt"/>
                <a:ea typeface="+mn-ea"/>
                <a:cs typeface="+mn-cs"/>
              </a:defRPr>
            </a:lvl2pPr>
            <a:lvl3pPr marL="11430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338D"/>
                </a:solidFill>
                <a:effectLst/>
                <a:uLnTx/>
                <a:uFillTx/>
                <a:latin typeface="Arial"/>
                <a:ea typeface="+mn-ea"/>
                <a:cs typeface="+mn-cs"/>
              </a:rPr>
              <a:t>Below are some ideas for our Manager Hub name:</a:t>
            </a:r>
          </a:p>
          <a:p>
            <a:pPr marL="285750" lvl="1" indent="-285750">
              <a:buFont typeface="Arial" panose="020B0604020202020204" pitchFamily="34" charset="0"/>
              <a:buChar char="•"/>
            </a:pPr>
            <a:r>
              <a:rPr lang="en-US" sz="1600" b="1">
                <a:solidFill>
                  <a:srgbClr val="00338D"/>
                </a:solidFill>
                <a:latin typeface="Arial"/>
              </a:rPr>
              <a:t>manager hub / workspace</a:t>
            </a:r>
            <a:endParaRPr lang="en-US" sz="1600" b="1">
              <a:solidFill>
                <a:srgbClr val="00338D"/>
              </a:solidFill>
              <a:latin typeface="Arial"/>
              <a:cs typeface="Arial"/>
            </a:endParaRPr>
          </a:p>
          <a:p>
            <a:pPr marL="285750" lvl="1" indent="-285750">
              <a:buFont typeface="Arial" panose="020B0604020202020204" pitchFamily="34" charset="0"/>
              <a:buChar char="•"/>
            </a:pPr>
            <a:r>
              <a:rPr lang="en-US" sz="1600" b="1">
                <a:solidFill>
                  <a:srgbClr val="00338D"/>
                </a:solidFill>
                <a:latin typeface="Arial"/>
              </a:rPr>
              <a:t>supervisor</a:t>
            </a:r>
            <a:r>
              <a:rPr kumimoji="0" lang="en-US" sz="1600" b="1" i="0" u="none" strike="noStrike" kern="1200" cap="none" spc="0" normalizeH="0" baseline="0" noProof="0">
                <a:ln>
                  <a:noFill/>
                </a:ln>
                <a:solidFill>
                  <a:srgbClr val="00338D"/>
                </a:solidFill>
                <a:effectLst/>
                <a:uLnTx/>
                <a:uFillTx/>
                <a:latin typeface="Arial"/>
                <a:ea typeface="+mn-ea"/>
                <a:cs typeface="+mn-cs"/>
              </a:rPr>
              <a:t> hub / workspace</a:t>
            </a:r>
            <a:endParaRPr lang="en-US" sz="1600" b="1" i="0" u="none" strike="noStrike" kern="1200" cap="none" spc="0" normalizeH="0" baseline="0" noProof="0">
              <a:ln>
                <a:noFill/>
              </a:ln>
              <a:solidFill>
                <a:srgbClr val="00338D"/>
              </a:solidFill>
              <a:effectLst/>
              <a:uLnTx/>
              <a:uFillTx/>
              <a:latin typeface="Arial"/>
              <a:cs typeface="Arial"/>
            </a:endParaRPr>
          </a:p>
          <a:p>
            <a:pPr marL="285750" lvl="1" indent="-285750">
              <a:buFont typeface="Arial" panose="020B0604020202020204" pitchFamily="34" charset="0"/>
              <a:buChar char="•"/>
            </a:pPr>
            <a:r>
              <a:rPr lang="en-US" sz="1600" b="1">
                <a:solidFill>
                  <a:srgbClr val="00338D"/>
                </a:solidFill>
                <a:latin typeface="Arial"/>
              </a:rPr>
              <a:t>people leader </a:t>
            </a:r>
            <a:r>
              <a:rPr kumimoji="0" lang="en-US" sz="1600" b="1" i="0" u="none" strike="noStrike" kern="1200" cap="none" spc="0" normalizeH="0" baseline="0" noProof="0">
                <a:ln>
                  <a:noFill/>
                </a:ln>
                <a:solidFill>
                  <a:srgbClr val="00338D"/>
                </a:solidFill>
                <a:effectLst/>
                <a:uLnTx/>
                <a:uFillTx/>
                <a:latin typeface="Arial"/>
                <a:ea typeface="+mn-ea"/>
                <a:cs typeface="+mn-cs"/>
              </a:rPr>
              <a:t>hub / workspace</a:t>
            </a:r>
            <a:endParaRPr lang="en-US" sz="1600" b="1" i="0" u="none" strike="noStrike" kern="1200" cap="none" spc="0" normalizeH="0" baseline="0" noProof="0">
              <a:ln>
                <a:noFill/>
              </a:ln>
              <a:solidFill>
                <a:srgbClr val="00338D"/>
              </a:solidFill>
              <a:effectLst/>
              <a:uLnTx/>
              <a:uFillTx/>
              <a:latin typeface="Arial"/>
              <a:cs typeface="Arial"/>
            </a:endParaRPr>
          </a:p>
          <a:p>
            <a:pPr marL="285750" lvl="1" indent="-285750">
              <a:buFont typeface="Arial" panose="020B0604020202020204" pitchFamily="34" charset="0"/>
              <a:buChar char="•"/>
            </a:pPr>
            <a:r>
              <a:rPr lang="en-US" sz="1600" b="1">
                <a:solidFill>
                  <a:srgbClr val="00338D"/>
                </a:solidFill>
                <a:latin typeface="Arial"/>
              </a:rPr>
              <a:t>leader</a:t>
            </a:r>
            <a:r>
              <a:rPr kumimoji="0" lang="en-US" sz="1600" b="1" i="0" u="none" strike="noStrike" kern="1200" cap="none" spc="0" normalizeH="0" baseline="0" noProof="0">
                <a:ln>
                  <a:noFill/>
                </a:ln>
                <a:solidFill>
                  <a:srgbClr val="00338D"/>
                </a:solidFill>
                <a:effectLst/>
                <a:uLnTx/>
                <a:uFillTx/>
                <a:latin typeface="Arial"/>
                <a:ea typeface="+mn-ea"/>
                <a:cs typeface="+mn-cs"/>
              </a:rPr>
              <a:t> hub / workspace</a:t>
            </a:r>
            <a:endParaRPr lang="en-US" sz="1600" b="1" i="0" u="none" strike="noStrike" kern="1200" cap="none" spc="0" normalizeH="0" baseline="0" noProof="0">
              <a:ln>
                <a:noFill/>
              </a:ln>
              <a:solidFill>
                <a:srgbClr val="00338D"/>
              </a:solidFill>
              <a:effectLst/>
              <a:uLnTx/>
              <a:uFillTx/>
              <a:latin typeface="Arial"/>
              <a:cs typeface="Arial"/>
            </a:endParaRPr>
          </a:p>
          <a:p>
            <a:pPr marL="0" lvl="1" indent="0">
              <a:buNone/>
            </a:pPr>
            <a:endParaRPr kumimoji="0" lang="en-US" sz="1600" b="1" i="0" u="none" strike="noStrike" kern="1200" cap="none" spc="0" normalizeH="0" baseline="0" noProof="0">
              <a:ln>
                <a:noFill/>
              </a:ln>
              <a:solidFill>
                <a:srgbClr val="00338D"/>
              </a:solidFill>
              <a:effectLst/>
              <a:uLnTx/>
              <a:uFillTx/>
              <a:latin typeface="Arial"/>
              <a:ea typeface="+mn-ea"/>
              <a:cs typeface="+mn-cs"/>
            </a:endParaRPr>
          </a:p>
          <a:p>
            <a:pPr marL="285750" lvl="1" indent="-285750">
              <a:buFont typeface="Arial" panose="020B0604020202020204" pitchFamily="34" charset="0"/>
              <a:buChar char="•"/>
            </a:pPr>
            <a:endParaRPr kumimoji="0" lang="en-US" sz="1600" b="1" i="0" u="none" strike="noStrike" kern="1200" cap="none" spc="0" normalizeH="0" baseline="0" noProof="0">
              <a:ln>
                <a:noFill/>
              </a:ln>
              <a:solidFill>
                <a:srgbClr val="00338D"/>
              </a:solidFill>
              <a:effectLst/>
              <a:uLnTx/>
              <a:uFillTx/>
              <a:latin typeface="Arial"/>
              <a:ea typeface="+mn-ea"/>
              <a:cs typeface="+mn-cs"/>
            </a:endParaRPr>
          </a:p>
        </p:txBody>
      </p:sp>
      <p:sp>
        <p:nvSpPr>
          <p:cNvPr id="4" name="Rectangle 3">
            <a:extLst>
              <a:ext uri="{FF2B5EF4-FFF2-40B4-BE49-F238E27FC236}">
                <a16:creationId xmlns:a16="http://schemas.microsoft.com/office/drawing/2014/main" id="{7FF2C030-DCD5-8108-7A19-514DC73E6547}"/>
              </a:ext>
            </a:extLst>
          </p:cNvPr>
          <p:cNvSpPr/>
          <p:nvPr/>
        </p:nvSpPr>
        <p:spPr>
          <a:xfrm>
            <a:off x="6357257" y="2423886"/>
            <a:ext cx="2859314" cy="251097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500">
                <a:solidFill>
                  <a:schemeClr val="bg1"/>
                </a:solidFill>
              </a:rPr>
              <a:t>POLL EV QR CODE</a:t>
            </a:r>
          </a:p>
        </p:txBody>
      </p:sp>
      <p:grpSp>
        <p:nvGrpSpPr>
          <p:cNvPr id="5" name="Group 4">
            <a:extLst>
              <a:ext uri="{FF2B5EF4-FFF2-40B4-BE49-F238E27FC236}">
                <a16:creationId xmlns:a16="http://schemas.microsoft.com/office/drawing/2014/main" id="{18123A34-E60D-B62C-3152-8ADCFAC1C42B}"/>
              </a:ext>
            </a:extLst>
          </p:cNvPr>
          <p:cNvGrpSpPr/>
          <p:nvPr/>
        </p:nvGrpSpPr>
        <p:grpSpPr>
          <a:xfrm>
            <a:off x="816586" y="1031125"/>
            <a:ext cx="10558827" cy="394467"/>
            <a:chOff x="963624" y="939782"/>
            <a:chExt cx="10558827" cy="394467"/>
          </a:xfrm>
        </p:grpSpPr>
        <p:sp>
          <p:nvSpPr>
            <p:cNvPr id="6" name="TextBox 5">
              <a:extLst>
                <a:ext uri="{FF2B5EF4-FFF2-40B4-BE49-F238E27FC236}">
                  <a16:creationId xmlns:a16="http://schemas.microsoft.com/office/drawing/2014/main" id="{00890755-4D7C-720E-6C4A-42BBDF6C2880}"/>
                </a:ext>
              </a:extLst>
            </p:cNvPr>
            <p:cNvSpPr txBox="1"/>
            <p:nvPr/>
          </p:nvSpPr>
          <p:spPr>
            <a:xfrm>
              <a:off x="1359376" y="1033602"/>
              <a:ext cx="10122261" cy="281231"/>
            </a:xfrm>
            <a:prstGeom prst="rect">
              <a:avLst/>
            </a:prstGeom>
            <a:noFill/>
            <a:ln>
              <a:noFill/>
            </a:ln>
          </p:spPr>
          <p:txBody>
            <a:bodyPr wrap="square">
              <a:spAutoFit/>
            </a:bodyPr>
            <a:lstStyle/>
            <a:p>
              <a:pPr marR="0" lvl="0">
                <a:lnSpc>
                  <a:spcPct val="107000"/>
                </a:lnSpc>
                <a:spcBef>
                  <a:spcPts val="0"/>
                </a:spcBef>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Use the below link to submit your response.  </a:t>
              </a:r>
              <a:r>
                <a:rPr lang="en-US" sz="1200" b="1" kern="100">
                  <a:solidFill>
                    <a:schemeClr val="accent1"/>
                  </a:solidFill>
                  <a:ea typeface="Calibri" panose="020F0502020204030204" pitchFamily="34" charset="0"/>
                  <a:cs typeface="Times New Roman" panose="02020603050405020304" pitchFamily="18" charset="0"/>
                </a:rPr>
                <a:t>Consider names or phrases that would resonate with managers.</a:t>
              </a:r>
              <a:endParaRPr lang="en-US" sz="1200" b="1" kern="100">
                <a:solidFill>
                  <a:schemeClr val="accent1"/>
                </a:solidFill>
                <a:effectLst/>
                <a:ea typeface="Calibri" panose="020F0502020204030204" pitchFamily="34" charset="0"/>
                <a:cs typeface="Times New Roman" panose="02020603050405020304" pitchFamily="18" charset="0"/>
              </a:endParaRPr>
            </a:p>
          </p:txBody>
        </p:sp>
        <p:pic>
          <p:nvPicPr>
            <p:cNvPr id="7" name="Graphic 6" descr="Lightbulb and gear outline">
              <a:extLst>
                <a:ext uri="{FF2B5EF4-FFF2-40B4-BE49-F238E27FC236}">
                  <a16:creationId xmlns:a16="http://schemas.microsoft.com/office/drawing/2014/main" id="{007C5B58-43D6-5BF1-3F33-7FBC4E25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09373" y="939782"/>
              <a:ext cx="394467" cy="394467"/>
            </a:xfrm>
            <a:prstGeom prst="rect">
              <a:avLst/>
            </a:prstGeom>
          </p:spPr>
        </p:pic>
        <p:sp>
          <p:nvSpPr>
            <p:cNvPr id="8" name="Rectangle 7">
              <a:extLst>
                <a:ext uri="{FF2B5EF4-FFF2-40B4-BE49-F238E27FC236}">
                  <a16:creationId xmlns:a16="http://schemas.microsoft.com/office/drawing/2014/main" id="{AF3BDBE6-B0A2-5203-41C0-CF62B5AF769B}"/>
                </a:ext>
              </a:extLst>
            </p:cNvPr>
            <p:cNvSpPr/>
            <p:nvPr/>
          </p:nvSpPr>
          <p:spPr>
            <a:xfrm>
              <a:off x="963624" y="952042"/>
              <a:ext cx="10558827" cy="369948"/>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spTree>
    <p:extLst>
      <p:ext uri="{BB962C8B-B14F-4D97-AF65-F5344CB8AC3E}">
        <p14:creationId xmlns:p14="http://schemas.microsoft.com/office/powerpoint/2010/main" val="4047189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DC161D-475D-40EC-9BF2-429449C103E6}"/>
              </a:ext>
            </a:extLst>
          </p:cNvPr>
          <p:cNvSpPr>
            <a:spLocks noGrp="1"/>
          </p:cNvSpPr>
          <p:nvPr>
            <p:ph type="ctrTitle"/>
          </p:nvPr>
        </p:nvSpPr>
        <p:spPr/>
        <p:txBody>
          <a:bodyPr/>
          <a:lstStyle/>
          <a:p>
            <a:r>
              <a:rPr lang="en-GB"/>
              <a:t>Virtual Agent Overview</a:t>
            </a:r>
          </a:p>
        </p:txBody>
      </p:sp>
    </p:spTree>
    <p:extLst>
      <p:ext uri="{BB962C8B-B14F-4D97-AF65-F5344CB8AC3E}">
        <p14:creationId xmlns:p14="http://schemas.microsoft.com/office/powerpoint/2010/main" val="3533787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D97B-A1C7-4FD3-8616-7F179AEDA7D9}"/>
              </a:ext>
            </a:extLst>
          </p:cNvPr>
          <p:cNvSpPr>
            <a:spLocks noGrp="1"/>
          </p:cNvSpPr>
          <p:nvPr>
            <p:ph type="title"/>
          </p:nvPr>
        </p:nvSpPr>
        <p:spPr/>
        <p:txBody>
          <a:bodyPr/>
          <a:lstStyle/>
          <a:p>
            <a:r>
              <a:rPr lang="en-US"/>
              <a:t>What is Virtual Agent?</a:t>
            </a:r>
          </a:p>
        </p:txBody>
      </p:sp>
      <p:sp>
        <p:nvSpPr>
          <p:cNvPr id="4" name="Content Placeholder 3">
            <a:extLst>
              <a:ext uri="{FF2B5EF4-FFF2-40B4-BE49-F238E27FC236}">
                <a16:creationId xmlns:a16="http://schemas.microsoft.com/office/drawing/2014/main" id="{03647895-A2AE-4068-BD0E-C9E4E37E0DB9}"/>
              </a:ext>
            </a:extLst>
          </p:cNvPr>
          <p:cNvSpPr>
            <a:spLocks noGrp="1"/>
          </p:cNvSpPr>
          <p:nvPr>
            <p:ph idx="1"/>
          </p:nvPr>
        </p:nvSpPr>
        <p:spPr>
          <a:xfrm>
            <a:off x="995365" y="1228271"/>
            <a:ext cx="5005386" cy="4827587"/>
          </a:xfrm>
        </p:spPr>
        <p:txBody>
          <a:bodyPr/>
          <a:lstStyle/>
          <a:p>
            <a:r>
              <a:rPr lang="en-US"/>
              <a:t>Virtual Agent </a:t>
            </a:r>
            <a:r>
              <a:rPr lang="en-US" b="0"/>
              <a:t>is a chatbot solution that can be used to resolve common requests and increase customer satisfaction through an alternative channel of choice for workers. </a:t>
            </a:r>
          </a:p>
          <a:p>
            <a:endParaRPr lang="en-US"/>
          </a:p>
          <a:p>
            <a:pPr marL="285750" indent="-285750">
              <a:spcAft>
                <a:spcPts val="300"/>
              </a:spcAft>
              <a:buFont typeface="Arial" panose="020B0604020202020204" pitchFamily="34" charset="0"/>
              <a:buChar char="•"/>
            </a:pPr>
            <a:r>
              <a:rPr lang="en-US" b="0"/>
              <a:t>User responsive, always available</a:t>
            </a:r>
          </a:p>
          <a:p>
            <a:pPr marL="285750" indent="-285750">
              <a:spcAft>
                <a:spcPts val="300"/>
              </a:spcAft>
              <a:buFont typeface="Arial" panose="020B0604020202020204" pitchFamily="34" charset="0"/>
              <a:buChar char="•"/>
            </a:pPr>
            <a:r>
              <a:rPr lang="en-US" b="0"/>
              <a:t>Allow users to self-serve common issues </a:t>
            </a:r>
            <a:br>
              <a:rPr lang="en-US" b="0"/>
            </a:br>
            <a:r>
              <a:rPr lang="en-US" b="0"/>
              <a:t>and tasks</a:t>
            </a:r>
          </a:p>
          <a:p>
            <a:pPr marL="285750" indent="-285750">
              <a:spcAft>
                <a:spcPts val="300"/>
              </a:spcAft>
              <a:buFont typeface="Arial" panose="020B0604020202020204" pitchFamily="34" charset="0"/>
              <a:buChar char="•"/>
            </a:pPr>
            <a:r>
              <a:rPr lang="en-US" b="0"/>
              <a:t>Automated familiar messaging interface</a:t>
            </a:r>
          </a:p>
          <a:p>
            <a:pPr marL="285750" indent="-285750">
              <a:spcAft>
                <a:spcPts val="300"/>
              </a:spcAft>
              <a:buFont typeface="Arial" panose="020B0604020202020204" pitchFamily="34" charset="0"/>
              <a:buChar char="•"/>
            </a:pPr>
            <a:r>
              <a:rPr lang="en-US" b="0"/>
              <a:t>Searchable topics</a:t>
            </a:r>
          </a:p>
          <a:p>
            <a:pPr marL="285750" indent="-285750">
              <a:spcAft>
                <a:spcPts val="300"/>
              </a:spcAft>
              <a:buFont typeface="Arial" panose="020B0604020202020204" pitchFamily="34" charset="0"/>
              <a:buChar char="•"/>
            </a:pPr>
            <a:r>
              <a:rPr lang="en-US" b="0"/>
              <a:t>Conversation workflow sitting behind each topic</a:t>
            </a:r>
          </a:p>
          <a:p>
            <a:pPr marL="285750" indent="-285750">
              <a:spcAft>
                <a:spcPts val="300"/>
              </a:spcAft>
              <a:buFont typeface="Arial" panose="020B0604020202020204" pitchFamily="34" charset="0"/>
              <a:buChar char="•"/>
            </a:pPr>
            <a:r>
              <a:rPr lang="en-US" b="0"/>
              <a:t>Live agent hand off</a:t>
            </a:r>
          </a:p>
          <a:p>
            <a:pPr marL="285750" indent="-285750">
              <a:spcAft>
                <a:spcPts val="300"/>
              </a:spcAft>
              <a:buFont typeface="Arial" panose="020B0604020202020204" pitchFamily="34" charset="0"/>
              <a:buChar char="•"/>
            </a:pPr>
            <a:r>
              <a:rPr lang="en-US" b="0"/>
              <a:t>Users can interact with a Virtual Agent v</a:t>
            </a:r>
            <a:r>
              <a:rPr lang="en-US" b="0">
                <a:solidFill>
                  <a:schemeClr val="accent2"/>
                </a:solidFill>
              </a:rPr>
              <a:t>ia the Now Mobile app (not in scope for this project)</a:t>
            </a:r>
          </a:p>
          <a:p>
            <a:pPr marL="285750" lvl="1" indent="-285750">
              <a:spcAft>
                <a:spcPts val="300"/>
              </a:spcAft>
              <a:buFont typeface="Arial" panose="020B0604020202020204" pitchFamily="34" charset="0"/>
              <a:buChar char="•"/>
            </a:pPr>
            <a:r>
              <a:rPr lang="en-US">
                <a:solidFill>
                  <a:schemeClr val="accent2"/>
                </a:solidFill>
              </a:rPr>
              <a:t>Can integrate with Slack, Microsoft Teams &amp; Workplace by Facebook</a:t>
            </a:r>
          </a:p>
          <a:p>
            <a:pPr marL="285750" lvl="1" indent="-285750">
              <a:spcAft>
                <a:spcPts val="300"/>
              </a:spcAft>
              <a:buFont typeface="Arial" panose="020B0604020202020204" pitchFamily="34" charset="0"/>
              <a:buChar char="•"/>
            </a:pPr>
            <a:r>
              <a:rPr lang="en-US">
                <a:solidFill>
                  <a:schemeClr val="accent2"/>
                </a:solidFill>
              </a:rPr>
              <a:t>Custom chat integrations</a:t>
            </a:r>
          </a:p>
        </p:txBody>
      </p:sp>
      <p:pic>
        <p:nvPicPr>
          <p:cNvPr id="3" name="Picture 2">
            <a:extLst>
              <a:ext uri="{FF2B5EF4-FFF2-40B4-BE49-F238E27FC236}">
                <a16:creationId xmlns:a16="http://schemas.microsoft.com/office/drawing/2014/main" id="{FD435ABF-5CE1-4ACA-AF98-B20CE3CB97D0}"/>
              </a:ext>
            </a:extLst>
          </p:cNvPr>
          <p:cNvPicPr>
            <a:picLocks noChangeAspect="1"/>
          </p:cNvPicPr>
          <p:nvPr/>
        </p:nvPicPr>
        <p:blipFill>
          <a:blip r:embed="rId3"/>
          <a:stretch>
            <a:fillRect/>
          </a:stretch>
        </p:blipFill>
        <p:spPr>
          <a:xfrm>
            <a:off x="6096000" y="895157"/>
            <a:ext cx="5837237" cy="5635290"/>
          </a:xfrm>
          <a:prstGeom prst="rect">
            <a:avLst/>
          </a:prstGeom>
          <a:ln w="6350">
            <a:noFill/>
          </a:ln>
        </p:spPr>
      </p:pic>
    </p:spTree>
    <p:extLst>
      <p:ext uri="{BB962C8B-B14F-4D97-AF65-F5344CB8AC3E}">
        <p14:creationId xmlns:p14="http://schemas.microsoft.com/office/powerpoint/2010/main" val="3096624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52EDD3-EEA4-434B-A44D-32B7943BF86B}"/>
              </a:ext>
            </a:extLst>
          </p:cNvPr>
          <p:cNvPicPr>
            <a:picLocks noChangeAspect="1"/>
          </p:cNvPicPr>
          <p:nvPr/>
        </p:nvPicPr>
        <p:blipFill>
          <a:blip r:embed="rId2"/>
          <a:stretch>
            <a:fillRect/>
          </a:stretch>
        </p:blipFill>
        <p:spPr>
          <a:xfrm>
            <a:off x="9689957" y="2515033"/>
            <a:ext cx="2497889" cy="3901272"/>
          </a:xfrm>
          <a:prstGeom prst="rect">
            <a:avLst/>
          </a:prstGeom>
        </p:spPr>
      </p:pic>
      <p:grpSp>
        <p:nvGrpSpPr>
          <p:cNvPr id="132" name="Group 131">
            <a:extLst>
              <a:ext uri="{FF2B5EF4-FFF2-40B4-BE49-F238E27FC236}">
                <a16:creationId xmlns:a16="http://schemas.microsoft.com/office/drawing/2014/main" id="{C1D23E96-E709-2D9F-8151-5EBBE83D123D}"/>
              </a:ext>
            </a:extLst>
          </p:cNvPr>
          <p:cNvGrpSpPr/>
          <p:nvPr/>
        </p:nvGrpSpPr>
        <p:grpSpPr>
          <a:xfrm>
            <a:off x="619779" y="793762"/>
            <a:ext cx="9103963" cy="5346176"/>
            <a:chOff x="619779" y="866188"/>
            <a:chExt cx="9103963" cy="5346176"/>
          </a:xfrm>
        </p:grpSpPr>
        <p:sp>
          <p:nvSpPr>
            <p:cNvPr id="10" name="TextBox 125">
              <a:extLst>
                <a:ext uri="{FF2B5EF4-FFF2-40B4-BE49-F238E27FC236}">
                  <a16:creationId xmlns:a16="http://schemas.microsoft.com/office/drawing/2014/main" id="{53C40D99-2953-4E14-B79F-18646378A800}"/>
                </a:ext>
              </a:extLst>
            </p:cNvPr>
            <p:cNvSpPr txBox="1"/>
            <p:nvPr/>
          </p:nvSpPr>
          <p:spPr>
            <a:xfrm>
              <a:off x="754344" y="2202072"/>
              <a:ext cx="55151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83698"/>
                  </a:solidFill>
                  <a:effectLst/>
                  <a:uLnTx/>
                  <a:uFillTx/>
                  <a:latin typeface="Arial" panose="020B0604020202020204" pitchFamily="34" charset="0"/>
                  <a:ea typeface="Cambria Math" panose="02040503050406030204" pitchFamily="18" charset="0"/>
                  <a:cs typeface="Arial" panose="020B0604020202020204" pitchFamily="34" charset="0"/>
                </a:rPr>
                <a:t>02</a:t>
              </a:r>
            </a:p>
          </p:txBody>
        </p:sp>
        <p:sp>
          <p:nvSpPr>
            <p:cNvPr id="15" name="TextBox 127">
              <a:extLst>
                <a:ext uri="{FF2B5EF4-FFF2-40B4-BE49-F238E27FC236}">
                  <a16:creationId xmlns:a16="http://schemas.microsoft.com/office/drawing/2014/main" id="{91B1D3C9-0C11-4AC5-A037-8EAB197D6EE6}"/>
                </a:ext>
              </a:extLst>
            </p:cNvPr>
            <p:cNvSpPr txBox="1"/>
            <p:nvPr/>
          </p:nvSpPr>
          <p:spPr>
            <a:xfrm>
              <a:off x="762532" y="2536403"/>
              <a:ext cx="11978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Virtual Agent Capabilities</a:t>
              </a:r>
            </a:p>
          </p:txBody>
        </p:sp>
        <p:sp>
          <p:nvSpPr>
            <p:cNvPr id="16" name="Rectangle 128">
              <a:extLst>
                <a:ext uri="{FF2B5EF4-FFF2-40B4-BE49-F238E27FC236}">
                  <a16:creationId xmlns:a16="http://schemas.microsoft.com/office/drawing/2014/main" id="{42AAF4B1-13E4-4719-8147-9369823A998F}"/>
                </a:ext>
              </a:extLst>
            </p:cNvPr>
            <p:cNvSpPr/>
            <p:nvPr/>
          </p:nvSpPr>
          <p:spPr>
            <a:xfrm>
              <a:off x="770925" y="2926511"/>
              <a:ext cx="1529535"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Enables users to ask for assistance during the conversation and view a list of items that the bot can assist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Supports Natural Language Understanding if enabled.</a:t>
              </a:r>
            </a:p>
          </p:txBody>
        </p:sp>
        <p:sp>
          <p:nvSpPr>
            <p:cNvPr id="17" name="TextBox 150">
              <a:extLst>
                <a:ext uri="{FF2B5EF4-FFF2-40B4-BE49-F238E27FC236}">
                  <a16:creationId xmlns:a16="http://schemas.microsoft.com/office/drawing/2014/main" id="{FFCBC6C7-BCD4-407E-8A1D-2CA3F6A75EFE}"/>
                </a:ext>
              </a:extLst>
            </p:cNvPr>
            <p:cNvSpPr txBox="1"/>
            <p:nvPr/>
          </p:nvSpPr>
          <p:spPr>
            <a:xfrm>
              <a:off x="4089701" y="4632224"/>
              <a:ext cx="75429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338D"/>
                  </a:solidFill>
                  <a:effectLst/>
                  <a:uLnTx/>
                  <a:uFillTx/>
                  <a:latin typeface="Arial" panose="020B0604020202020204" pitchFamily="34" charset="0"/>
                  <a:ea typeface="Cambria Math" panose="02040503050406030204" pitchFamily="18" charset="0"/>
                  <a:cs typeface="Arial" panose="020B0604020202020204" pitchFamily="34" charset="0"/>
                </a:rPr>
                <a:t>03</a:t>
              </a:r>
            </a:p>
          </p:txBody>
        </p:sp>
        <p:sp>
          <p:nvSpPr>
            <p:cNvPr id="18" name="TextBox 152">
              <a:extLst>
                <a:ext uri="{FF2B5EF4-FFF2-40B4-BE49-F238E27FC236}">
                  <a16:creationId xmlns:a16="http://schemas.microsoft.com/office/drawing/2014/main" id="{59BCFC7B-D4C0-49EE-A394-32E78083ADC7}"/>
                </a:ext>
              </a:extLst>
            </p:cNvPr>
            <p:cNvSpPr txBox="1"/>
            <p:nvPr/>
          </p:nvSpPr>
          <p:spPr>
            <a:xfrm>
              <a:off x="4209793" y="4972399"/>
              <a:ext cx="1007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Fallback</a:t>
              </a:r>
            </a:p>
          </p:txBody>
        </p:sp>
        <p:sp>
          <p:nvSpPr>
            <p:cNvPr id="19" name="Rectangle 153">
              <a:extLst>
                <a:ext uri="{FF2B5EF4-FFF2-40B4-BE49-F238E27FC236}">
                  <a16:creationId xmlns:a16="http://schemas.microsoft.com/office/drawing/2014/main" id="{904A7D4E-EC29-4529-8E02-3C2DEE8B8F3C}"/>
                </a:ext>
              </a:extLst>
            </p:cNvPr>
            <p:cNvSpPr/>
            <p:nvPr/>
          </p:nvSpPr>
          <p:spPr>
            <a:xfrm>
              <a:off x="4220674" y="5197178"/>
              <a:ext cx="1454331"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Asks users if they want to continue with another request or task.</a:t>
              </a:r>
            </a:p>
          </p:txBody>
        </p:sp>
        <p:sp>
          <p:nvSpPr>
            <p:cNvPr id="20" name="TextBox 155">
              <a:extLst>
                <a:ext uri="{FF2B5EF4-FFF2-40B4-BE49-F238E27FC236}">
                  <a16:creationId xmlns:a16="http://schemas.microsoft.com/office/drawing/2014/main" id="{B18D2847-75A3-4E4D-90F0-7C4E8EF6A66E}"/>
                </a:ext>
              </a:extLst>
            </p:cNvPr>
            <p:cNvSpPr txBox="1"/>
            <p:nvPr/>
          </p:nvSpPr>
          <p:spPr>
            <a:xfrm>
              <a:off x="5946499" y="4007332"/>
              <a:ext cx="85468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A3A1"/>
                  </a:solidFill>
                  <a:effectLst/>
                  <a:uLnTx/>
                  <a:uFillTx/>
                  <a:latin typeface="Arial" panose="020B0604020202020204" pitchFamily="34" charset="0"/>
                  <a:ea typeface="Cambria Math" panose="02040503050406030204" pitchFamily="18" charset="0"/>
                  <a:cs typeface="Arial" panose="020B0604020202020204" pitchFamily="34" charset="0"/>
                </a:rPr>
                <a:t>05</a:t>
              </a:r>
            </a:p>
          </p:txBody>
        </p:sp>
        <p:sp>
          <p:nvSpPr>
            <p:cNvPr id="21" name="TextBox 157">
              <a:extLst>
                <a:ext uri="{FF2B5EF4-FFF2-40B4-BE49-F238E27FC236}">
                  <a16:creationId xmlns:a16="http://schemas.microsoft.com/office/drawing/2014/main" id="{CE81D6C8-A09C-4497-88E5-BCF2DA398EFF}"/>
                </a:ext>
              </a:extLst>
            </p:cNvPr>
            <p:cNvSpPr txBox="1"/>
            <p:nvPr/>
          </p:nvSpPr>
          <p:spPr>
            <a:xfrm>
              <a:off x="6127776" y="4328512"/>
              <a:ext cx="136948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Error Handling </a:t>
              </a:r>
            </a:p>
          </p:txBody>
        </p:sp>
        <p:sp>
          <p:nvSpPr>
            <p:cNvPr id="22" name="Rectangle 158">
              <a:extLst>
                <a:ext uri="{FF2B5EF4-FFF2-40B4-BE49-F238E27FC236}">
                  <a16:creationId xmlns:a16="http://schemas.microsoft.com/office/drawing/2014/main" id="{29B951CB-509E-435B-B195-7CBA91736B76}"/>
                </a:ext>
              </a:extLst>
            </p:cNvPr>
            <p:cNvSpPr/>
            <p:nvPr/>
          </p:nvSpPr>
          <p:spPr>
            <a:xfrm>
              <a:off x="6125519" y="4565388"/>
              <a:ext cx="1568186" cy="86177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Displays an error message to the user when the virtual agent encounters a problem that it cannot resolve.</a:t>
              </a:r>
            </a:p>
          </p:txBody>
        </p:sp>
        <p:sp>
          <p:nvSpPr>
            <p:cNvPr id="23" name="TextBox 160">
              <a:extLst>
                <a:ext uri="{FF2B5EF4-FFF2-40B4-BE49-F238E27FC236}">
                  <a16:creationId xmlns:a16="http://schemas.microsoft.com/office/drawing/2014/main" id="{95D9F470-D7EC-4CE3-B3B6-367AF2ECF83F}"/>
                </a:ext>
              </a:extLst>
            </p:cNvPr>
            <p:cNvSpPr txBox="1"/>
            <p:nvPr/>
          </p:nvSpPr>
          <p:spPr>
            <a:xfrm>
              <a:off x="7744066" y="3651055"/>
              <a:ext cx="8858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9A44"/>
                  </a:solidFill>
                  <a:effectLst/>
                  <a:uLnTx/>
                  <a:uFillTx/>
                  <a:latin typeface="Arial" panose="020B0604020202020204" pitchFamily="34" charset="0"/>
                  <a:ea typeface="Cambria Math" panose="02040503050406030204" pitchFamily="18" charset="0"/>
                  <a:cs typeface="Arial" panose="020B0604020202020204" pitchFamily="34" charset="0"/>
                </a:rPr>
                <a:t>07</a:t>
              </a:r>
            </a:p>
          </p:txBody>
        </p:sp>
        <p:sp>
          <p:nvSpPr>
            <p:cNvPr id="24" name="TextBox 162">
              <a:extLst>
                <a:ext uri="{FF2B5EF4-FFF2-40B4-BE49-F238E27FC236}">
                  <a16:creationId xmlns:a16="http://schemas.microsoft.com/office/drawing/2014/main" id="{7780CDF1-F572-46D9-BA9C-D893951548CC}"/>
                </a:ext>
              </a:extLst>
            </p:cNvPr>
            <p:cNvSpPr txBox="1"/>
            <p:nvPr/>
          </p:nvSpPr>
          <p:spPr>
            <a:xfrm>
              <a:off x="7951856" y="4018756"/>
              <a:ext cx="118761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VA Feedback</a:t>
              </a:r>
            </a:p>
          </p:txBody>
        </p:sp>
        <p:sp>
          <p:nvSpPr>
            <p:cNvPr id="25" name="Rectangle 163">
              <a:extLst>
                <a:ext uri="{FF2B5EF4-FFF2-40B4-BE49-F238E27FC236}">
                  <a16:creationId xmlns:a16="http://schemas.microsoft.com/office/drawing/2014/main" id="{E22D01C4-6EBB-4564-BC55-EAE3EC611E0C}"/>
                </a:ext>
              </a:extLst>
            </p:cNvPr>
            <p:cNvSpPr/>
            <p:nvPr/>
          </p:nvSpPr>
          <p:spPr>
            <a:xfrm>
              <a:off x="7957688" y="4262003"/>
              <a:ext cx="1664585" cy="86177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Enables users to provide feedback on their conversational experience, before the conversation ends.</a:t>
              </a:r>
            </a:p>
          </p:txBody>
        </p:sp>
        <p:sp>
          <p:nvSpPr>
            <p:cNvPr id="26" name="TextBox 177">
              <a:extLst>
                <a:ext uri="{FF2B5EF4-FFF2-40B4-BE49-F238E27FC236}">
                  <a16:creationId xmlns:a16="http://schemas.microsoft.com/office/drawing/2014/main" id="{6D97A4C4-6099-4520-98F9-CBCE2E12D597}"/>
                </a:ext>
              </a:extLst>
            </p:cNvPr>
            <p:cNvSpPr txBox="1"/>
            <p:nvPr/>
          </p:nvSpPr>
          <p:spPr>
            <a:xfrm>
              <a:off x="7442305" y="1142210"/>
              <a:ext cx="55695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5EB8"/>
                  </a:solidFill>
                  <a:effectLst/>
                  <a:uLnTx/>
                  <a:uFillTx/>
                  <a:latin typeface="Arial" panose="020B0604020202020204" pitchFamily="34" charset="0"/>
                  <a:ea typeface="Cambria Math" panose="02040503050406030204" pitchFamily="18" charset="0"/>
                  <a:cs typeface="Arial" panose="020B0604020202020204" pitchFamily="34" charset="0"/>
                </a:rPr>
                <a:t>08</a:t>
              </a:r>
            </a:p>
          </p:txBody>
        </p:sp>
        <p:sp>
          <p:nvSpPr>
            <p:cNvPr id="27" name="TextBox 179">
              <a:extLst>
                <a:ext uri="{FF2B5EF4-FFF2-40B4-BE49-F238E27FC236}">
                  <a16:creationId xmlns:a16="http://schemas.microsoft.com/office/drawing/2014/main" id="{77D64849-D3AC-472A-B39C-83FB060E07B8}"/>
                </a:ext>
              </a:extLst>
            </p:cNvPr>
            <p:cNvSpPr txBox="1"/>
            <p:nvPr/>
          </p:nvSpPr>
          <p:spPr>
            <a:xfrm>
              <a:off x="7454672" y="1478752"/>
              <a:ext cx="1007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Closing</a:t>
              </a:r>
            </a:p>
          </p:txBody>
        </p:sp>
        <p:sp>
          <p:nvSpPr>
            <p:cNvPr id="28" name="Rectangle 180">
              <a:extLst>
                <a:ext uri="{FF2B5EF4-FFF2-40B4-BE49-F238E27FC236}">
                  <a16:creationId xmlns:a16="http://schemas.microsoft.com/office/drawing/2014/main" id="{C108E82D-1014-43C1-9D78-0216BD6CF1B6}"/>
                </a:ext>
              </a:extLst>
            </p:cNvPr>
            <p:cNvSpPr/>
            <p:nvPr/>
          </p:nvSpPr>
          <p:spPr>
            <a:xfrm>
              <a:off x="7456376" y="1659742"/>
              <a:ext cx="1320607" cy="86177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Presents an ending message to the user when the conversation is done.</a:t>
              </a:r>
            </a:p>
          </p:txBody>
        </p:sp>
        <p:sp>
          <p:nvSpPr>
            <p:cNvPr id="29" name="TextBox 182">
              <a:extLst>
                <a:ext uri="{FF2B5EF4-FFF2-40B4-BE49-F238E27FC236}">
                  <a16:creationId xmlns:a16="http://schemas.microsoft.com/office/drawing/2014/main" id="{C11776C9-5C75-432E-A709-98AE8062BF0C}"/>
                </a:ext>
              </a:extLst>
            </p:cNvPr>
            <p:cNvSpPr txBox="1"/>
            <p:nvPr/>
          </p:nvSpPr>
          <p:spPr>
            <a:xfrm>
              <a:off x="5189965" y="878049"/>
              <a:ext cx="55777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EAAA00"/>
                  </a:solidFill>
                  <a:effectLst/>
                  <a:uLnTx/>
                  <a:uFillTx/>
                  <a:latin typeface="Arial" panose="020B0604020202020204" pitchFamily="34" charset="0"/>
                  <a:ea typeface="Cambria Math" panose="02040503050406030204" pitchFamily="18" charset="0"/>
                  <a:cs typeface="Arial" panose="020B0604020202020204" pitchFamily="34" charset="0"/>
                </a:rPr>
                <a:t>06</a:t>
              </a:r>
            </a:p>
          </p:txBody>
        </p:sp>
        <p:sp>
          <p:nvSpPr>
            <p:cNvPr id="30" name="TextBox 184">
              <a:extLst>
                <a:ext uri="{FF2B5EF4-FFF2-40B4-BE49-F238E27FC236}">
                  <a16:creationId xmlns:a16="http://schemas.microsoft.com/office/drawing/2014/main" id="{70359608-E668-4986-86C2-B7544972D547}"/>
                </a:ext>
              </a:extLst>
            </p:cNvPr>
            <p:cNvSpPr txBox="1"/>
            <p:nvPr/>
          </p:nvSpPr>
          <p:spPr>
            <a:xfrm>
              <a:off x="5222332" y="1217215"/>
              <a:ext cx="126622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Anything Else</a:t>
              </a:r>
            </a:p>
          </p:txBody>
        </p:sp>
        <p:sp>
          <p:nvSpPr>
            <p:cNvPr id="31" name="Rectangle 185">
              <a:extLst>
                <a:ext uri="{FF2B5EF4-FFF2-40B4-BE49-F238E27FC236}">
                  <a16:creationId xmlns:a16="http://schemas.microsoft.com/office/drawing/2014/main" id="{0D250B6F-45A9-4FB3-9AEC-AA9AFA929F70}"/>
                </a:ext>
              </a:extLst>
            </p:cNvPr>
            <p:cNvSpPr/>
            <p:nvPr/>
          </p:nvSpPr>
          <p:spPr>
            <a:xfrm>
              <a:off x="5235940" y="1452885"/>
              <a:ext cx="1160584" cy="163121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Displays a message to the user when the bot cannot find a topic (intent) that matches a user request or when it does not understand a user entry.</a:t>
              </a:r>
            </a:p>
          </p:txBody>
        </p:sp>
        <p:sp>
          <p:nvSpPr>
            <p:cNvPr id="32" name="TextBox 187">
              <a:extLst>
                <a:ext uri="{FF2B5EF4-FFF2-40B4-BE49-F238E27FC236}">
                  <a16:creationId xmlns:a16="http://schemas.microsoft.com/office/drawing/2014/main" id="{024D6187-C39E-4795-9405-6D25D4A69FE9}"/>
                </a:ext>
              </a:extLst>
            </p:cNvPr>
            <p:cNvSpPr txBox="1"/>
            <p:nvPr/>
          </p:nvSpPr>
          <p:spPr>
            <a:xfrm>
              <a:off x="3292983" y="2101161"/>
              <a:ext cx="56681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D2077"/>
                  </a:solidFill>
                  <a:effectLst/>
                  <a:uLnTx/>
                  <a:uFillTx/>
                  <a:latin typeface="Arial" panose="020B0604020202020204" pitchFamily="34" charset="0"/>
                  <a:ea typeface="Cambria Math" panose="02040503050406030204" pitchFamily="18" charset="0"/>
                  <a:cs typeface="Arial" panose="020B0604020202020204" pitchFamily="34" charset="0"/>
                </a:rPr>
                <a:t>04</a:t>
              </a:r>
            </a:p>
          </p:txBody>
        </p:sp>
        <p:sp>
          <p:nvSpPr>
            <p:cNvPr id="33" name="TextBox 189">
              <a:extLst>
                <a:ext uri="{FF2B5EF4-FFF2-40B4-BE49-F238E27FC236}">
                  <a16:creationId xmlns:a16="http://schemas.microsoft.com/office/drawing/2014/main" id="{6E0F997C-C638-4C93-AEF6-8ABE20FE54DE}"/>
                </a:ext>
              </a:extLst>
            </p:cNvPr>
            <p:cNvSpPr txBox="1"/>
            <p:nvPr/>
          </p:nvSpPr>
          <p:spPr>
            <a:xfrm>
              <a:off x="3331938" y="2429522"/>
              <a:ext cx="120245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Live Agent</a:t>
              </a:r>
            </a:p>
          </p:txBody>
        </p:sp>
        <p:sp>
          <p:nvSpPr>
            <p:cNvPr id="34" name="Rectangle 190">
              <a:extLst>
                <a:ext uri="{FF2B5EF4-FFF2-40B4-BE49-F238E27FC236}">
                  <a16:creationId xmlns:a16="http://schemas.microsoft.com/office/drawing/2014/main" id="{5F8439C1-2C74-47F6-88AA-C3539B6ED65A}"/>
                </a:ext>
              </a:extLst>
            </p:cNvPr>
            <p:cNvSpPr/>
            <p:nvPr/>
          </p:nvSpPr>
          <p:spPr>
            <a:xfrm>
              <a:off x="3328538" y="2631495"/>
              <a:ext cx="1486110" cy="86177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Enables users to request a live agent and view items that a live agent can assist with.</a:t>
              </a:r>
            </a:p>
          </p:txBody>
        </p:sp>
        <p:sp>
          <p:nvSpPr>
            <p:cNvPr id="35" name="TextBox 192">
              <a:extLst>
                <a:ext uri="{FF2B5EF4-FFF2-40B4-BE49-F238E27FC236}">
                  <a16:creationId xmlns:a16="http://schemas.microsoft.com/office/drawing/2014/main" id="{969DB396-5FEF-450E-8ACE-C4B03A95129E}"/>
                </a:ext>
              </a:extLst>
            </p:cNvPr>
            <p:cNvSpPr txBox="1"/>
            <p:nvPr/>
          </p:nvSpPr>
          <p:spPr>
            <a:xfrm>
              <a:off x="1603465" y="4851896"/>
              <a:ext cx="7493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91DA"/>
                  </a:solidFill>
                  <a:effectLst/>
                  <a:uLnTx/>
                  <a:uFillTx/>
                  <a:latin typeface="Arial" panose="020B0604020202020204" pitchFamily="34" charset="0"/>
                  <a:ea typeface="Cambria Math" panose="02040503050406030204" pitchFamily="18" charset="0"/>
                  <a:cs typeface="Arial" panose="020B0604020202020204" pitchFamily="34" charset="0"/>
                </a:rPr>
                <a:t>01</a:t>
              </a:r>
            </a:p>
          </p:txBody>
        </p:sp>
        <p:sp>
          <p:nvSpPr>
            <p:cNvPr id="36" name="TextBox 201">
              <a:extLst>
                <a:ext uri="{FF2B5EF4-FFF2-40B4-BE49-F238E27FC236}">
                  <a16:creationId xmlns:a16="http://schemas.microsoft.com/office/drawing/2014/main" id="{3C8DDF3F-DF2A-44F5-9EFA-5B9C18B68AF2}"/>
                </a:ext>
              </a:extLst>
            </p:cNvPr>
            <p:cNvSpPr txBox="1"/>
            <p:nvPr/>
          </p:nvSpPr>
          <p:spPr>
            <a:xfrm>
              <a:off x="1699189" y="5180973"/>
              <a:ext cx="100715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Greeting</a:t>
              </a:r>
            </a:p>
          </p:txBody>
        </p:sp>
        <p:sp>
          <p:nvSpPr>
            <p:cNvPr id="37" name="Rectangle 202">
              <a:extLst>
                <a:ext uri="{FF2B5EF4-FFF2-40B4-BE49-F238E27FC236}">
                  <a16:creationId xmlns:a16="http://schemas.microsoft.com/office/drawing/2014/main" id="{6D8BF1EB-2084-4FF9-A12A-6ECFCEE49B51}"/>
                </a:ext>
              </a:extLst>
            </p:cNvPr>
            <p:cNvSpPr/>
            <p:nvPr/>
          </p:nvSpPr>
          <p:spPr>
            <a:xfrm>
              <a:off x="1699190" y="5405752"/>
              <a:ext cx="1649383"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0F0F0">
                      <a:lumMod val="25000"/>
                    </a:srgbClr>
                  </a:solidFill>
                  <a:effectLst/>
                  <a:uLnTx/>
                  <a:uFillTx/>
                  <a:latin typeface="Arial"/>
                  <a:ea typeface="+mn-ea"/>
                  <a:cs typeface="+mn-cs"/>
                </a:rPr>
                <a:t>Presents various greetings to the user at the beginning of a conversation.</a:t>
              </a:r>
            </a:p>
          </p:txBody>
        </p:sp>
        <p:sp>
          <p:nvSpPr>
            <p:cNvPr id="38" name="Oval Callout 168">
              <a:extLst>
                <a:ext uri="{FF2B5EF4-FFF2-40B4-BE49-F238E27FC236}">
                  <a16:creationId xmlns:a16="http://schemas.microsoft.com/office/drawing/2014/main" id="{E9C3ACAD-53E8-475C-8A7E-C7EE754456BA}"/>
                </a:ext>
              </a:extLst>
            </p:cNvPr>
            <p:cNvSpPr/>
            <p:nvPr/>
          </p:nvSpPr>
          <p:spPr>
            <a:xfrm>
              <a:off x="4572797" y="2090626"/>
              <a:ext cx="680684" cy="654457"/>
            </a:xfrm>
            <a:prstGeom prst="wedgeEllipseCallout">
              <a:avLst>
                <a:gd name="adj1" fmla="val 740"/>
                <a:gd name="adj2" fmla="val 93698"/>
              </a:avLst>
            </a:prstGeom>
            <a:solidFill>
              <a:srgbClr val="6D2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Oval 169">
              <a:extLst>
                <a:ext uri="{FF2B5EF4-FFF2-40B4-BE49-F238E27FC236}">
                  <a16:creationId xmlns:a16="http://schemas.microsoft.com/office/drawing/2014/main" id="{3478D14B-F004-46C9-89E8-0FCF882D1347}"/>
                </a:ext>
              </a:extLst>
            </p:cNvPr>
            <p:cNvSpPr/>
            <p:nvPr/>
          </p:nvSpPr>
          <p:spPr>
            <a:xfrm>
              <a:off x="4616447" y="2139774"/>
              <a:ext cx="588847" cy="5635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0" name="Freeform 354">
              <a:extLst>
                <a:ext uri="{FF2B5EF4-FFF2-40B4-BE49-F238E27FC236}">
                  <a16:creationId xmlns:a16="http://schemas.microsoft.com/office/drawing/2014/main" id="{EED0028C-DB7E-4F08-86EE-315511EF8C26}"/>
                </a:ext>
              </a:extLst>
            </p:cNvPr>
            <p:cNvSpPr/>
            <p:nvPr/>
          </p:nvSpPr>
          <p:spPr>
            <a:xfrm>
              <a:off x="4756884" y="2253660"/>
              <a:ext cx="323085" cy="309118"/>
            </a:xfrm>
            <a:custGeom>
              <a:avLst/>
              <a:gdLst>
                <a:gd name="connsiteX0" fmla="*/ 616923 w 1165357"/>
                <a:gd name="connsiteY0" fmla="*/ 1019781 h 1167172"/>
                <a:gd name="connsiteX1" fmla="*/ 612922 w 1165357"/>
                <a:gd name="connsiteY1" fmla="*/ 1036063 h 1167172"/>
                <a:gd name="connsiteX2" fmla="*/ 591423 w 1165357"/>
                <a:gd name="connsiteY2" fmla="*/ 1090683 h 1167172"/>
                <a:gd name="connsiteX3" fmla="*/ 576681 w 1165357"/>
                <a:gd name="connsiteY3" fmla="*/ 1111432 h 1167172"/>
                <a:gd name="connsiteX4" fmla="*/ 517986 w 1165357"/>
                <a:gd name="connsiteY4" fmla="*/ 1101355 h 1167172"/>
                <a:gd name="connsiteX5" fmla="*/ 474032 w 1165357"/>
                <a:gd name="connsiteY5" fmla="*/ 1080121 h 1167172"/>
                <a:gd name="connsiteX6" fmla="*/ 471285 w 1165357"/>
                <a:gd name="connsiteY6" fmla="*/ 1078008 h 1167172"/>
                <a:gd name="connsiteX7" fmla="*/ 489936 w 1165357"/>
                <a:gd name="connsiteY7" fmla="*/ 1076118 h 1167172"/>
                <a:gd name="connsiteX8" fmla="*/ 610441 w 1165357"/>
                <a:gd name="connsiteY8" fmla="*/ 1025156 h 1167172"/>
                <a:gd name="connsiteX9" fmla="*/ 829730 w 1165357"/>
                <a:gd name="connsiteY9" fmla="*/ 893821 h 1167172"/>
                <a:gd name="connsiteX10" fmla="*/ 798658 w 1165357"/>
                <a:gd name="connsiteY10" fmla="*/ 957959 h 1167172"/>
                <a:gd name="connsiteX11" fmla="*/ 642491 w 1165357"/>
                <a:gd name="connsiteY11" fmla="*/ 1101355 h 1167172"/>
                <a:gd name="connsiteX12" fmla="*/ 628967 w 1165357"/>
                <a:gd name="connsiteY12" fmla="*/ 1103677 h 1167172"/>
                <a:gd name="connsiteX13" fmla="*/ 646513 w 1165357"/>
                <a:gd name="connsiteY13" fmla="*/ 1067615 h 1167172"/>
                <a:gd name="connsiteX14" fmla="*/ 673365 w 1165357"/>
                <a:gd name="connsiteY14" fmla="*/ 975914 h 1167172"/>
                <a:gd name="connsiteX15" fmla="*/ 675369 w 1165357"/>
                <a:gd name="connsiteY15" fmla="*/ 965464 h 1167172"/>
                <a:gd name="connsiteX16" fmla="*/ 701469 w 1165357"/>
                <a:gd name="connsiteY16" fmla="*/ 933673 h 1167172"/>
                <a:gd name="connsiteX17" fmla="*/ 708720 w 1165357"/>
                <a:gd name="connsiteY17" fmla="*/ 920246 h 1167172"/>
                <a:gd name="connsiteX18" fmla="*/ 792048 w 1165357"/>
                <a:gd name="connsiteY18" fmla="*/ 905198 h 1167172"/>
                <a:gd name="connsiteX19" fmla="*/ 933656 w 1165357"/>
                <a:gd name="connsiteY19" fmla="*/ 607220 h 1167172"/>
                <a:gd name="connsiteX20" fmla="*/ 1114488 w 1165357"/>
                <a:gd name="connsiteY20" fmla="*/ 607220 h 1167172"/>
                <a:gd name="connsiteX21" fmla="*/ 1106305 w 1165357"/>
                <a:gd name="connsiteY21" fmla="*/ 649122 h 1167172"/>
                <a:gd name="connsiteX22" fmla="*/ 923660 w 1165357"/>
                <a:gd name="connsiteY22" fmla="*/ 820220 h 1167172"/>
                <a:gd name="connsiteX23" fmla="*/ 900437 w 1165357"/>
                <a:gd name="connsiteY23" fmla="*/ 828401 h 1167172"/>
                <a:gd name="connsiteX24" fmla="*/ 907107 w 1165357"/>
                <a:gd name="connsiteY24" fmla="*/ 808589 h 1167172"/>
                <a:gd name="connsiteX25" fmla="*/ 927778 w 1165357"/>
                <a:gd name="connsiteY25" fmla="*/ 701231 h 1167172"/>
                <a:gd name="connsiteX26" fmla="*/ 729704 w 1165357"/>
                <a:gd name="connsiteY26" fmla="*/ 607220 h 1167172"/>
                <a:gd name="connsiteX27" fmla="*/ 887872 w 1165357"/>
                <a:gd name="connsiteY27" fmla="*/ 607220 h 1167172"/>
                <a:gd name="connsiteX28" fmla="*/ 882855 w 1165357"/>
                <a:gd name="connsiteY28" fmla="*/ 691990 h 1167172"/>
                <a:gd name="connsiteX29" fmla="*/ 864856 w 1165357"/>
                <a:gd name="connsiteY29" fmla="*/ 790740 h 1167172"/>
                <a:gd name="connsiteX30" fmla="*/ 846835 w 1165357"/>
                <a:gd name="connsiteY30" fmla="*/ 847284 h 1167172"/>
                <a:gd name="connsiteX31" fmla="*/ 790389 w 1165357"/>
                <a:gd name="connsiteY31" fmla="*/ 867169 h 1167172"/>
                <a:gd name="connsiteX32" fmla="*/ 731670 w 1165357"/>
                <a:gd name="connsiteY32" fmla="*/ 877752 h 1167172"/>
                <a:gd name="connsiteX33" fmla="*/ 732541 w 1165357"/>
                <a:gd name="connsiteY33" fmla="*/ 876141 h 1167172"/>
                <a:gd name="connsiteX34" fmla="*/ 759024 w 1165357"/>
                <a:gd name="connsiteY34" fmla="*/ 744306 h 1167172"/>
                <a:gd name="connsiteX35" fmla="*/ 732541 w 1165357"/>
                <a:gd name="connsiteY35" fmla="*/ 612471 h 1167172"/>
                <a:gd name="connsiteX36" fmla="*/ 45363 w 1165357"/>
                <a:gd name="connsiteY36" fmla="*/ 607220 h 1167172"/>
                <a:gd name="connsiteX37" fmla="*/ 114330 w 1165357"/>
                <a:gd name="connsiteY37" fmla="*/ 607220 h 1167172"/>
                <a:gd name="connsiteX38" fmla="*/ 111494 w 1165357"/>
                <a:gd name="connsiteY38" fmla="*/ 612471 h 1167172"/>
                <a:gd name="connsiteX39" fmla="*/ 91857 w 1165357"/>
                <a:gd name="connsiteY39" fmla="*/ 676048 h 1167172"/>
                <a:gd name="connsiteX40" fmla="*/ 88822 w 1165357"/>
                <a:gd name="connsiteY40" fmla="*/ 706305 h 1167172"/>
                <a:gd name="connsiteX41" fmla="*/ 73107 w 1165357"/>
                <a:gd name="connsiteY41" fmla="*/ 686111 h 1167172"/>
                <a:gd name="connsiteX42" fmla="*/ 51315 w 1165357"/>
                <a:gd name="connsiteY42" fmla="*/ 641503 h 1167172"/>
                <a:gd name="connsiteX43" fmla="*/ 1475 w 1165357"/>
                <a:gd name="connsiteY43" fmla="*/ 607220 h 1167172"/>
                <a:gd name="connsiteX44" fmla="*/ 5586 w 1165357"/>
                <a:gd name="connsiteY44" fmla="*/ 607220 h 1167172"/>
                <a:gd name="connsiteX45" fmla="*/ 7229 w 1165357"/>
                <a:gd name="connsiteY45" fmla="*/ 623061 h 1167172"/>
                <a:gd name="connsiteX46" fmla="*/ 36435 w 1165357"/>
                <a:gd name="connsiteY46" fmla="*/ 697073 h 1167172"/>
                <a:gd name="connsiteX47" fmla="*/ 86578 w 1165357"/>
                <a:gd name="connsiteY47" fmla="*/ 759933 h 1167172"/>
                <a:gd name="connsiteX48" fmla="*/ 91857 w 1165357"/>
                <a:gd name="connsiteY48" fmla="*/ 812565 h 1167172"/>
                <a:gd name="connsiteX49" fmla="*/ 354099 w 1165357"/>
                <a:gd name="connsiteY49" fmla="*/ 1076118 h 1167172"/>
                <a:gd name="connsiteX50" fmla="*/ 406080 w 1165357"/>
                <a:gd name="connsiteY50" fmla="*/ 1081384 h 1167172"/>
                <a:gd name="connsiteX51" fmla="*/ 442155 w 1165357"/>
                <a:gd name="connsiteY51" fmla="*/ 1112953 h 1167172"/>
                <a:gd name="connsiteX52" fmla="*/ 508744 w 1165357"/>
                <a:gd name="connsiteY52" fmla="*/ 1146278 h 1167172"/>
                <a:gd name="connsiteX53" fmla="*/ 545305 w 1165357"/>
                <a:gd name="connsiteY53" fmla="*/ 1152220 h 1167172"/>
                <a:gd name="connsiteX54" fmla="*/ 538227 w 1165357"/>
                <a:gd name="connsiteY54" fmla="*/ 1160145 h 1167172"/>
                <a:gd name="connsiteX55" fmla="*/ 591721 w 1165357"/>
                <a:gd name="connsiteY55" fmla="*/ 1160121 h 1167172"/>
                <a:gd name="connsiteX56" fmla="*/ 595994 w 1165357"/>
                <a:gd name="connsiteY56" fmla="*/ 1155337 h 1167172"/>
                <a:gd name="connsiteX57" fmla="*/ 651732 w 1165357"/>
                <a:gd name="connsiteY57" fmla="*/ 1146278 h 1167172"/>
                <a:gd name="connsiteX58" fmla="*/ 874400 w 1165357"/>
                <a:gd name="connsiteY58" fmla="*/ 905739 h 1167172"/>
                <a:gd name="connsiteX59" fmla="*/ 884153 w 1165357"/>
                <a:gd name="connsiteY59" fmla="*/ 876769 h 1167172"/>
                <a:gd name="connsiteX60" fmla="*/ 958267 w 1165357"/>
                <a:gd name="connsiteY60" fmla="*/ 843912 h 1167172"/>
                <a:gd name="connsiteX61" fmla="*/ 1143892 w 1165357"/>
                <a:gd name="connsiteY61" fmla="*/ 655522 h 1167172"/>
                <a:gd name="connsiteX62" fmla="*/ 1152650 w 1165357"/>
                <a:gd name="connsiteY62" fmla="*/ 607220 h 1167172"/>
                <a:gd name="connsiteX63" fmla="*/ 1163882 w 1165357"/>
                <a:gd name="connsiteY63" fmla="*/ 607220 h 1167172"/>
                <a:gd name="connsiteX64" fmla="*/ 1154408 w 1165357"/>
                <a:gd name="connsiteY64" fmla="*/ 701199 h 1167172"/>
                <a:gd name="connsiteX65" fmla="*/ 582678 w 1165357"/>
                <a:gd name="connsiteY65" fmla="*/ 1167172 h 1167172"/>
                <a:gd name="connsiteX66" fmla="*/ 10949 w 1165357"/>
                <a:gd name="connsiteY66" fmla="*/ 701199 h 1167172"/>
                <a:gd name="connsiteX67" fmla="*/ 894053 w 1165357"/>
                <a:gd name="connsiteY67" fmla="*/ 324569 h 1167172"/>
                <a:gd name="connsiteX68" fmla="*/ 933557 w 1165357"/>
                <a:gd name="connsiteY68" fmla="*/ 341293 h 1167172"/>
                <a:gd name="connsiteX69" fmla="*/ 1107049 w 1165357"/>
                <a:gd name="connsiteY69" fmla="*/ 509431 h 1167172"/>
                <a:gd name="connsiteX70" fmla="*/ 1119420 w 1165357"/>
                <a:gd name="connsiteY70" fmla="*/ 574585 h 1167172"/>
                <a:gd name="connsiteX71" fmla="*/ 934274 w 1165357"/>
                <a:gd name="connsiteY71" fmla="*/ 574585 h 1167172"/>
                <a:gd name="connsiteX72" fmla="*/ 927778 w 1165357"/>
                <a:gd name="connsiteY72" fmla="*/ 470703 h 1167172"/>
                <a:gd name="connsiteX73" fmla="*/ 907107 w 1165357"/>
                <a:gd name="connsiteY73" fmla="*/ 363346 h 1167172"/>
                <a:gd name="connsiteX74" fmla="*/ 266606 w 1165357"/>
                <a:gd name="connsiteY74" fmla="*/ 324028 h 1167172"/>
                <a:gd name="connsiteX75" fmla="*/ 253369 w 1165357"/>
                <a:gd name="connsiteY75" fmla="*/ 363346 h 1167172"/>
                <a:gd name="connsiteX76" fmla="*/ 234153 w 1165357"/>
                <a:gd name="connsiteY76" fmla="*/ 463151 h 1167172"/>
                <a:gd name="connsiteX77" fmla="*/ 233593 w 1165357"/>
                <a:gd name="connsiteY77" fmla="*/ 463456 h 1167172"/>
                <a:gd name="connsiteX78" fmla="*/ 142566 w 1165357"/>
                <a:gd name="connsiteY78" fmla="*/ 554940 h 1167172"/>
                <a:gd name="connsiteX79" fmla="*/ 131956 w 1165357"/>
                <a:gd name="connsiteY79" fmla="*/ 574585 h 1167172"/>
                <a:gd name="connsiteX80" fmla="*/ 40996 w 1165357"/>
                <a:gd name="connsiteY80" fmla="*/ 574585 h 1167172"/>
                <a:gd name="connsiteX81" fmla="*/ 51315 w 1165357"/>
                <a:gd name="connsiteY81" fmla="*/ 515151 h 1167172"/>
                <a:gd name="connsiteX82" fmla="*/ 198477 w 1165357"/>
                <a:gd name="connsiteY82" fmla="*/ 356666 h 1167172"/>
                <a:gd name="connsiteX83" fmla="*/ 671244 w 1165357"/>
                <a:gd name="connsiteY83" fmla="*/ 270178 h 1167172"/>
                <a:gd name="connsiteX84" fmla="*/ 689045 w 1165357"/>
                <a:gd name="connsiteY84" fmla="*/ 271220 h 1167172"/>
                <a:gd name="connsiteX85" fmla="*/ 778203 w 1165357"/>
                <a:gd name="connsiteY85" fmla="*/ 286595 h 1167172"/>
                <a:gd name="connsiteX86" fmla="*/ 840424 w 1165357"/>
                <a:gd name="connsiteY86" fmla="*/ 304535 h 1167172"/>
                <a:gd name="connsiteX87" fmla="*/ 864856 w 1165357"/>
                <a:gd name="connsiteY87" fmla="*/ 381194 h 1167172"/>
                <a:gd name="connsiteX88" fmla="*/ 882855 w 1165357"/>
                <a:gd name="connsiteY88" fmla="*/ 479944 h 1167172"/>
                <a:gd name="connsiteX89" fmla="*/ 888457 w 1165357"/>
                <a:gd name="connsiteY89" fmla="*/ 574585 h 1167172"/>
                <a:gd name="connsiteX90" fmla="*/ 712079 w 1165357"/>
                <a:gd name="connsiteY90" fmla="*/ 574585 h 1167172"/>
                <a:gd name="connsiteX91" fmla="*/ 704361 w 1165357"/>
                <a:gd name="connsiteY91" fmla="*/ 560294 h 1167172"/>
                <a:gd name="connsiteX92" fmla="*/ 704252 w 1165357"/>
                <a:gd name="connsiteY92" fmla="*/ 549344 h 1167172"/>
                <a:gd name="connsiteX93" fmla="*/ 691246 w 1165357"/>
                <a:gd name="connsiteY93" fmla="*/ 391877 h 1167172"/>
                <a:gd name="connsiteX94" fmla="*/ 580238 w 1165357"/>
                <a:gd name="connsiteY94" fmla="*/ 264851 h 1167172"/>
                <a:gd name="connsiteX95" fmla="*/ 628448 w 1165357"/>
                <a:gd name="connsiteY95" fmla="*/ 267673 h 1167172"/>
                <a:gd name="connsiteX96" fmla="*/ 648110 w 1165357"/>
                <a:gd name="connsiteY96" fmla="*/ 397462 h 1167172"/>
                <a:gd name="connsiteX97" fmla="*/ 656303 w 1165357"/>
                <a:gd name="connsiteY97" fmla="*/ 501485 h 1167172"/>
                <a:gd name="connsiteX98" fmla="*/ 610441 w 1165357"/>
                <a:gd name="connsiteY98" fmla="*/ 463456 h 1167172"/>
                <a:gd name="connsiteX99" fmla="*/ 422017 w 1165357"/>
                <a:gd name="connsiteY99" fmla="*/ 405613 h 1167172"/>
                <a:gd name="connsiteX100" fmla="*/ 290839 w 1165357"/>
                <a:gd name="connsiteY100" fmla="*/ 432229 h 1167172"/>
                <a:gd name="connsiteX101" fmla="*/ 285820 w 1165357"/>
                <a:gd name="connsiteY101" fmla="*/ 434967 h 1167172"/>
                <a:gd name="connsiteX102" fmla="*/ 295621 w 1165357"/>
                <a:gd name="connsiteY102" fmla="*/ 381194 h 1167172"/>
                <a:gd name="connsiteX103" fmla="*/ 319797 w 1165357"/>
                <a:gd name="connsiteY103" fmla="*/ 305335 h 1167172"/>
                <a:gd name="connsiteX104" fmla="*/ 370088 w 1165357"/>
                <a:gd name="connsiteY104" fmla="*/ 289486 h 1167172"/>
                <a:gd name="connsiteX105" fmla="*/ 580238 w 1165357"/>
                <a:gd name="connsiteY105" fmla="*/ 264851 h 1167172"/>
                <a:gd name="connsiteX106" fmla="*/ 610954 w 1165357"/>
                <a:gd name="connsiteY106" fmla="*/ 65165 h 1167172"/>
                <a:gd name="connsiteX107" fmla="*/ 642491 w 1165357"/>
                <a:gd name="connsiteY107" fmla="*/ 70579 h 1167172"/>
                <a:gd name="connsiteX108" fmla="*/ 798658 w 1165357"/>
                <a:gd name="connsiteY108" fmla="*/ 213975 h 1167172"/>
                <a:gd name="connsiteX109" fmla="*/ 821059 w 1165357"/>
                <a:gd name="connsiteY109" fmla="*/ 260215 h 1167172"/>
                <a:gd name="connsiteX110" fmla="*/ 792048 w 1165357"/>
                <a:gd name="connsiteY110" fmla="*/ 251456 h 1167172"/>
                <a:gd name="connsiteX111" fmla="*/ 696655 w 1165357"/>
                <a:gd name="connsiteY111" fmla="*/ 234229 h 1167172"/>
                <a:gd name="connsiteX112" fmla="*/ 663304 w 1165357"/>
                <a:gd name="connsiteY112" fmla="*/ 232185 h 1167172"/>
                <a:gd name="connsiteX113" fmla="*/ 635780 w 1165357"/>
                <a:gd name="connsiteY113" fmla="*/ 127174 h 1167172"/>
                <a:gd name="connsiteX114" fmla="*/ 570154 w 1165357"/>
                <a:gd name="connsiteY114" fmla="*/ 61622 h 1167172"/>
                <a:gd name="connsiteX115" fmla="*/ 601276 w 1165357"/>
                <a:gd name="connsiteY115" fmla="*/ 151925 h 1167172"/>
                <a:gd name="connsiteX116" fmla="*/ 619526 w 1165357"/>
                <a:gd name="connsiteY116" fmla="*/ 229501 h 1167172"/>
                <a:gd name="connsiteX117" fmla="*/ 580238 w 1165357"/>
                <a:gd name="connsiteY117" fmla="*/ 227093 h 1167172"/>
                <a:gd name="connsiteX118" fmla="*/ 355391 w 1165357"/>
                <a:gd name="connsiteY118" fmla="*/ 254695 h 1167172"/>
                <a:gd name="connsiteX119" fmla="*/ 339561 w 1165357"/>
                <a:gd name="connsiteY119" fmla="*/ 259919 h 1167172"/>
                <a:gd name="connsiteX120" fmla="*/ 361819 w 1165357"/>
                <a:gd name="connsiteY120" fmla="*/ 213975 h 1167172"/>
                <a:gd name="connsiteX121" fmla="*/ 517986 w 1165357"/>
                <a:gd name="connsiteY121" fmla="*/ 70579 h 1167172"/>
                <a:gd name="connsiteX122" fmla="*/ 582678 w 1165357"/>
                <a:gd name="connsiteY122" fmla="*/ 0 h 1167172"/>
                <a:gd name="connsiteX123" fmla="*/ 1154408 w 1165357"/>
                <a:gd name="connsiteY123" fmla="*/ 465973 h 1167172"/>
                <a:gd name="connsiteX124" fmla="*/ 1165357 w 1165357"/>
                <a:gd name="connsiteY124" fmla="*/ 574585 h 1167172"/>
                <a:gd name="connsiteX125" fmla="*/ 1157481 w 1165357"/>
                <a:gd name="connsiteY125" fmla="*/ 574585 h 1167172"/>
                <a:gd name="connsiteX126" fmla="*/ 1152777 w 1165357"/>
                <a:gd name="connsiteY126" fmla="*/ 531398 h 1167172"/>
                <a:gd name="connsiteX127" fmla="*/ 879771 w 1165357"/>
                <a:gd name="connsiteY127" fmla="*/ 277942 h 1167172"/>
                <a:gd name="connsiteX128" fmla="*/ 878195 w 1165357"/>
                <a:gd name="connsiteY128" fmla="*/ 277467 h 1167172"/>
                <a:gd name="connsiteX129" fmla="*/ 874400 w 1165357"/>
                <a:gd name="connsiteY129" fmla="*/ 266195 h 1167172"/>
                <a:gd name="connsiteX130" fmla="*/ 651732 w 1165357"/>
                <a:gd name="connsiteY130" fmla="*/ 25656 h 1167172"/>
                <a:gd name="connsiteX131" fmla="*/ 587837 w 1165357"/>
                <a:gd name="connsiteY131" fmla="*/ 15271 h 1167172"/>
                <a:gd name="connsiteX132" fmla="*/ 586161 w 1165357"/>
                <a:gd name="connsiteY132" fmla="*/ 12559 h 1167172"/>
                <a:gd name="connsiteX133" fmla="*/ 547416 w 1165357"/>
                <a:gd name="connsiteY133" fmla="*/ 12576 h 1167172"/>
                <a:gd name="connsiteX134" fmla="*/ 550438 w 1165357"/>
                <a:gd name="connsiteY134" fmla="*/ 18879 h 1167172"/>
                <a:gd name="connsiteX135" fmla="*/ 508744 w 1165357"/>
                <a:gd name="connsiteY135" fmla="*/ 25656 h 1167172"/>
                <a:gd name="connsiteX136" fmla="*/ 286077 w 1165357"/>
                <a:gd name="connsiteY136" fmla="*/ 266195 h 1167172"/>
                <a:gd name="connsiteX137" fmla="*/ 281768 w 1165357"/>
                <a:gd name="connsiteY137" fmla="*/ 278993 h 1167172"/>
                <a:gd name="connsiteX138" fmla="*/ 257269 w 1165357"/>
                <a:gd name="connsiteY138" fmla="*/ 287078 h 1167172"/>
                <a:gd name="connsiteX139" fmla="*/ 7229 w 1165357"/>
                <a:gd name="connsiteY139" fmla="*/ 533593 h 1167172"/>
                <a:gd name="connsiteX140" fmla="*/ 2976 w 1165357"/>
                <a:gd name="connsiteY140" fmla="*/ 574585 h 1167172"/>
                <a:gd name="connsiteX141" fmla="*/ 0 w 1165357"/>
                <a:gd name="connsiteY141" fmla="*/ 574585 h 1167172"/>
                <a:gd name="connsiteX142" fmla="*/ 10949 w 1165357"/>
                <a:gd name="connsiteY142" fmla="*/ 465973 h 1167172"/>
                <a:gd name="connsiteX143" fmla="*/ 582678 w 1165357"/>
                <a:gd name="connsiteY143" fmla="*/ 0 h 116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165357" h="1167172">
                  <a:moveTo>
                    <a:pt x="616923" y="1019781"/>
                  </a:moveTo>
                  <a:lnTo>
                    <a:pt x="612922" y="1036063"/>
                  </a:lnTo>
                  <a:cubicBezTo>
                    <a:pt x="606371" y="1057274"/>
                    <a:pt x="599179" y="1075612"/>
                    <a:pt x="591423" y="1090683"/>
                  </a:cubicBezTo>
                  <a:lnTo>
                    <a:pt x="576681" y="1111432"/>
                  </a:lnTo>
                  <a:lnTo>
                    <a:pt x="517986" y="1101355"/>
                  </a:lnTo>
                  <a:cubicBezTo>
                    <a:pt x="502905" y="1096099"/>
                    <a:pt x="488225" y="1088972"/>
                    <a:pt x="474032" y="1080121"/>
                  </a:cubicBezTo>
                  <a:lnTo>
                    <a:pt x="471285" y="1078008"/>
                  </a:lnTo>
                  <a:lnTo>
                    <a:pt x="489936" y="1076118"/>
                  </a:lnTo>
                  <a:cubicBezTo>
                    <a:pt x="533813" y="1067095"/>
                    <a:pt x="574583" y="1049502"/>
                    <a:pt x="610441" y="1025156"/>
                  </a:cubicBezTo>
                  <a:close/>
                  <a:moveTo>
                    <a:pt x="829730" y="893821"/>
                  </a:moveTo>
                  <a:lnTo>
                    <a:pt x="798658" y="957959"/>
                  </a:lnTo>
                  <a:cubicBezTo>
                    <a:pt x="756734" y="1029360"/>
                    <a:pt x="702815" y="1080332"/>
                    <a:pt x="642491" y="1101355"/>
                  </a:cubicBezTo>
                  <a:lnTo>
                    <a:pt x="628967" y="1103677"/>
                  </a:lnTo>
                  <a:lnTo>
                    <a:pt x="646513" y="1067615"/>
                  </a:lnTo>
                  <a:cubicBezTo>
                    <a:pt x="656592" y="1040720"/>
                    <a:pt x="665594" y="1009949"/>
                    <a:pt x="673365" y="975914"/>
                  </a:cubicBezTo>
                  <a:lnTo>
                    <a:pt x="675369" y="965464"/>
                  </a:lnTo>
                  <a:lnTo>
                    <a:pt x="701469" y="933673"/>
                  </a:lnTo>
                  <a:lnTo>
                    <a:pt x="708720" y="920246"/>
                  </a:lnTo>
                  <a:lnTo>
                    <a:pt x="792048" y="905198"/>
                  </a:lnTo>
                  <a:close/>
                  <a:moveTo>
                    <a:pt x="933656" y="607220"/>
                  </a:moveTo>
                  <a:lnTo>
                    <a:pt x="1114488" y="607220"/>
                  </a:lnTo>
                  <a:lnTo>
                    <a:pt x="1106305" y="649122"/>
                  </a:lnTo>
                  <a:cubicBezTo>
                    <a:pt x="1079170" y="717373"/>
                    <a:pt x="1013652" y="777098"/>
                    <a:pt x="923660" y="820220"/>
                  </a:cubicBezTo>
                  <a:lnTo>
                    <a:pt x="900437" y="828401"/>
                  </a:lnTo>
                  <a:lnTo>
                    <a:pt x="907107" y="808589"/>
                  </a:lnTo>
                  <a:cubicBezTo>
                    <a:pt x="916083" y="774377"/>
                    <a:pt x="923053" y="738463"/>
                    <a:pt x="927778" y="701231"/>
                  </a:cubicBezTo>
                  <a:close/>
                  <a:moveTo>
                    <a:pt x="729704" y="607220"/>
                  </a:moveTo>
                  <a:lnTo>
                    <a:pt x="887872" y="607220"/>
                  </a:lnTo>
                  <a:lnTo>
                    <a:pt x="882855" y="691990"/>
                  </a:lnTo>
                  <a:cubicBezTo>
                    <a:pt x="878740" y="726236"/>
                    <a:pt x="872672" y="759271"/>
                    <a:pt x="864856" y="790740"/>
                  </a:cubicBezTo>
                  <a:lnTo>
                    <a:pt x="846835" y="847284"/>
                  </a:lnTo>
                  <a:lnTo>
                    <a:pt x="790389" y="867169"/>
                  </a:lnTo>
                  <a:lnTo>
                    <a:pt x="731670" y="877752"/>
                  </a:lnTo>
                  <a:lnTo>
                    <a:pt x="732541" y="876141"/>
                  </a:lnTo>
                  <a:cubicBezTo>
                    <a:pt x="749594" y="835620"/>
                    <a:pt x="759024" y="791070"/>
                    <a:pt x="759024" y="744306"/>
                  </a:cubicBezTo>
                  <a:cubicBezTo>
                    <a:pt x="759024" y="697542"/>
                    <a:pt x="749594" y="652992"/>
                    <a:pt x="732541" y="612471"/>
                  </a:cubicBezTo>
                  <a:close/>
                  <a:moveTo>
                    <a:pt x="45363" y="607220"/>
                  </a:moveTo>
                  <a:lnTo>
                    <a:pt x="114330" y="607220"/>
                  </a:lnTo>
                  <a:lnTo>
                    <a:pt x="111494" y="612471"/>
                  </a:lnTo>
                  <a:cubicBezTo>
                    <a:pt x="102967" y="632732"/>
                    <a:pt x="96346" y="654000"/>
                    <a:pt x="91857" y="676048"/>
                  </a:cubicBezTo>
                  <a:lnTo>
                    <a:pt x="88822" y="706305"/>
                  </a:lnTo>
                  <a:lnTo>
                    <a:pt x="73107" y="686111"/>
                  </a:lnTo>
                  <a:cubicBezTo>
                    <a:pt x="64024" y="671707"/>
                    <a:pt x="56709" y="656808"/>
                    <a:pt x="51315" y="641503"/>
                  </a:cubicBezTo>
                  <a:close/>
                  <a:moveTo>
                    <a:pt x="1475" y="607220"/>
                  </a:moveTo>
                  <a:lnTo>
                    <a:pt x="5586" y="607220"/>
                  </a:lnTo>
                  <a:lnTo>
                    <a:pt x="7229" y="623061"/>
                  </a:lnTo>
                  <a:cubicBezTo>
                    <a:pt x="12589" y="648697"/>
                    <a:pt x="22493" y="673470"/>
                    <a:pt x="36435" y="697073"/>
                  </a:cubicBezTo>
                  <a:lnTo>
                    <a:pt x="86578" y="759933"/>
                  </a:lnTo>
                  <a:lnTo>
                    <a:pt x="91857" y="812565"/>
                  </a:lnTo>
                  <a:cubicBezTo>
                    <a:pt x="118792" y="944853"/>
                    <a:pt x="222468" y="1049048"/>
                    <a:pt x="354099" y="1076118"/>
                  </a:cubicBezTo>
                  <a:lnTo>
                    <a:pt x="406080" y="1081384"/>
                  </a:lnTo>
                  <a:lnTo>
                    <a:pt x="442155" y="1112953"/>
                  </a:lnTo>
                  <a:cubicBezTo>
                    <a:pt x="463376" y="1127423"/>
                    <a:pt x="485651" y="1138660"/>
                    <a:pt x="508744" y="1146278"/>
                  </a:cubicBezTo>
                  <a:lnTo>
                    <a:pt x="545305" y="1152220"/>
                  </a:lnTo>
                  <a:lnTo>
                    <a:pt x="538227" y="1160145"/>
                  </a:lnTo>
                  <a:lnTo>
                    <a:pt x="591721" y="1160121"/>
                  </a:lnTo>
                  <a:lnTo>
                    <a:pt x="595994" y="1155337"/>
                  </a:lnTo>
                  <a:lnTo>
                    <a:pt x="651732" y="1146278"/>
                  </a:lnTo>
                  <a:cubicBezTo>
                    <a:pt x="744105" y="1115804"/>
                    <a:pt x="823399" y="1027447"/>
                    <a:pt x="874400" y="905739"/>
                  </a:cubicBezTo>
                  <a:lnTo>
                    <a:pt x="884153" y="876769"/>
                  </a:lnTo>
                  <a:lnTo>
                    <a:pt x="958267" y="843912"/>
                  </a:lnTo>
                  <a:cubicBezTo>
                    <a:pt x="1049973" y="795610"/>
                    <a:pt x="1116407" y="730041"/>
                    <a:pt x="1143892" y="655522"/>
                  </a:cubicBezTo>
                  <a:lnTo>
                    <a:pt x="1152650" y="607220"/>
                  </a:lnTo>
                  <a:lnTo>
                    <a:pt x="1163882" y="607220"/>
                  </a:lnTo>
                  <a:lnTo>
                    <a:pt x="1154408" y="701199"/>
                  </a:lnTo>
                  <a:cubicBezTo>
                    <a:pt x="1099991" y="967130"/>
                    <a:pt x="864696" y="1167172"/>
                    <a:pt x="582678" y="1167172"/>
                  </a:cubicBezTo>
                  <a:cubicBezTo>
                    <a:pt x="300661" y="1167172"/>
                    <a:pt x="65366" y="967130"/>
                    <a:pt x="10949" y="701199"/>
                  </a:cubicBezTo>
                  <a:close/>
                  <a:moveTo>
                    <a:pt x="894053" y="324569"/>
                  </a:moveTo>
                  <a:lnTo>
                    <a:pt x="933557" y="341293"/>
                  </a:lnTo>
                  <a:cubicBezTo>
                    <a:pt x="1019269" y="384402"/>
                    <a:pt x="1081360" y="442922"/>
                    <a:pt x="1107049" y="509431"/>
                  </a:cubicBezTo>
                  <a:lnTo>
                    <a:pt x="1119420" y="574585"/>
                  </a:lnTo>
                  <a:lnTo>
                    <a:pt x="934274" y="574585"/>
                  </a:lnTo>
                  <a:lnTo>
                    <a:pt x="927778" y="470703"/>
                  </a:lnTo>
                  <a:cubicBezTo>
                    <a:pt x="923053" y="433472"/>
                    <a:pt x="916083" y="397559"/>
                    <a:pt x="907107" y="363346"/>
                  </a:cubicBezTo>
                  <a:close/>
                  <a:moveTo>
                    <a:pt x="266606" y="324028"/>
                  </a:moveTo>
                  <a:lnTo>
                    <a:pt x="253369" y="363346"/>
                  </a:lnTo>
                  <a:lnTo>
                    <a:pt x="234153" y="463151"/>
                  </a:lnTo>
                  <a:lnTo>
                    <a:pt x="233593" y="463456"/>
                  </a:lnTo>
                  <a:cubicBezTo>
                    <a:pt x="197736" y="487803"/>
                    <a:pt x="166791" y="518902"/>
                    <a:pt x="142566" y="554940"/>
                  </a:cubicBezTo>
                  <a:lnTo>
                    <a:pt x="131956" y="574585"/>
                  </a:lnTo>
                  <a:lnTo>
                    <a:pt x="40996" y="574585"/>
                  </a:lnTo>
                  <a:lnTo>
                    <a:pt x="51315" y="515151"/>
                  </a:lnTo>
                  <a:cubicBezTo>
                    <a:pt x="72891" y="453931"/>
                    <a:pt x="125202" y="399212"/>
                    <a:pt x="198477" y="356666"/>
                  </a:cubicBezTo>
                  <a:close/>
                  <a:moveTo>
                    <a:pt x="671244" y="270178"/>
                  </a:moveTo>
                  <a:lnTo>
                    <a:pt x="689045" y="271220"/>
                  </a:lnTo>
                  <a:cubicBezTo>
                    <a:pt x="719798" y="274874"/>
                    <a:pt x="749598" y="280046"/>
                    <a:pt x="778203" y="286595"/>
                  </a:cubicBezTo>
                  <a:lnTo>
                    <a:pt x="840424" y="304535"/>
                  </a:lnTo>
                  <a:lnTo>
                    <a:pt x="864856" y="381194"/>
                  </a:lnTo>
                  <a:cubicBezTo>
                    <a:pt x="872672" y="412664"/>
                    <a:pt x="878740" y="445698"/>
                    <a:pt x="882855" y="479944"/>
                  </a:cubicBezTo>
                  <a:lnTo>
                    <a:pt x="888457" y="574585"/>
                  </a:lnTo>
                  <a:lnTo>
                    <a:pt x="712079" y="574585"/>
                  </a:lnTo>
                  <a:lnTo>
                    <a:pt x="704361" y="560294"/>
                  </a:lnTo>
                  <a:lnTo>
                    <a:pt x="704252" y="549344"/>
                  </a:lnTo>
                  <a:cubicBezTo>
                    <a:pt x="701840" y="494879"/>
                    <a:pt x="697409" y="442119"/>
                    <a:pt x="691246" y="391877"/>
                  </a:cubicBezTo>
                  <a:close/>
                  <a:moveTo>
                    <a:pt x="580238" y="264851"/>
                  </a:moveTo>
                  <a:lnTo>
                    <a:pt x="628448" y="267673"/>
                  </a:lnTo>
                  <a:lnTo>
                    <a:pt x="648110" y="397462"/>
                  </a:lnTo>
                  <a:lnTo>
                    <a:pt x="656303" y="501485"/>
                  </a:lnTo>
                  <a:lnTo>
                    <a:pt x="610441" y="463456"/>
                  </a:lnTo>
                  <a:cubicBezTo>
                    <a:pt x="556654" y="426937"/>
                    <a:pt x="491814" y="405613"/>
                    <a:pt x="422017" y="405613"/>
                  </a:cubicBezTo>
                  <a:cubicBezTo>
                    <a:pt x="375486" y="405613"/>
                    <a:pt x="331158" y="415090"/>
                    <a:pt x="290839" y="432229"/>
                  </a:cubicBezTo>
                  <a:lnTo>
                    <a:pt x="285820" y="434967"/>
                  </a:lnTo>
                  <a:lnTo>
                    <a:pt x="295621" y="381194"/>
                  </a:lnTo>
                  <a:lnTo>
                    <a:pt x="319797" y="305335"/>
                  </a:lnTo>
                  <a:lnTo>
                    <a:pt x="370088" y="289486"/>
                  </a:lnTo>
                  <a:cubicBezTo>
                    <a:pt x="434680" y="273623"/>
                    <a:pt x="505695" y="264851"/>
                    <a:pt x="580238" y="264851"/>
                  </a:cubicBezTo>
                  <a:close/>
                  <a:moveTo>
                    <a:pt x="610954" y="65165"/>
                  </a:moveTo>
                  <a:lnTo>
                    <a:pt x="642491" y="70579"/>
                  </a:lnTo>
                  <a:cubicBezTo>
                    <a:pt x="702815" y="91602"/>
                    <a:pt x="756734" y="142574"/>
                    <a:pt x="798658" y="213975"/>
                  </a:cubicBezTo>
                  <a:lnTo>
                    <a:pt x="821059" y="260215"/>
                  </a:lnTo>
                  <a:lnTo>
                    <a:pt x="792048" y="251456"/>
                  </a:lnTo>
                  <a:cubicBezTo>
                    <a:pt x="761442" y="244118"/>
                    <a:pt x="729558" y="238323"/>
                    <a:pt x="696655" y="234229"/>
                  </a:cubicBezTo>
                  <a:lnTo>
                    <a:pt x="663304" y="232185"/>
                  </a:lnTo>
                  <a:lnTo>
                    <a:pt x="635780" y="127174"/>
                  </a:lnTo>
                  <a:close/>
                  <a:moveTo>
                    <a:pt x="570154" y="61622"/>
                  </a:moveTo>
                  <a:lnTo>
                    <a:pt x="601276" y="151925"/>
                  </a:lnTo>
                  <a:lnTo>
                    <a:pt x="619526" y="229501"/>
                  </a:lnTo>
                  <a:lnTo>
                    <a:pt x="580238" y="227093"/>
                  </a:lnTo>
                  <a:cubicBezTo>
                    <a:pt x="500482" y="227093"/>
                    <a:pt x="424500" y="236921"/>
                    <a:pt x="355391" y="254695"/>
                  </a:cubicBezTo>
                  <a:lnTo>
                    <a:pt x="339561" y="259919"/>
                  </a:lnTo>
                  <a:lnTo>
                    <a:pt x="361819" y="213975"/>
                  </a:lnTo>
                  <a:cubicBezTo>
                    <a:pt x="403743" y="142574"/>
                    <a:pt x="457662" y="91602"/>
                    <a:pt x="517986" y="70579"/>
                  </a:cubicBezTo>
                  <a:close/>
                  <a:moveTo>
                    <a:pt x="582678" y="0"/>
                  </a:moveTo>
                  <a:cubicBezTo>
                    <a:pt x="864696" y="0"/>
                    <a:pt x="1099991" y="200043"/>
                    <a:pt x="1154408" y="465973"/>
                  </a:cubicBezTo>
                  <a:lnTo>
                    <a:pt x="1165357" y="574585"/>
                  </a:lnTo>
                  <a:lnTo>
                    <a:pt x="1157481" y="574585"/>
                  </a:lnTo>
                  <a:lnTo>
                    <a:pt x="1152777" y="531398"/>
                  </a:lnTo>
                  <a:cubicBezTo>
                    <a:pt x="1129179" y="423936"/>
                    <a:pt x="1025667" y="331844"/>
                    <a:pt x="879771" y="277942"/>
                  </a:cubicBezTo>
                  <a:lnTo>
                    <a:pt x="878195" y="277467"/>
                  </a:lnTo>
                  <a:lnTo>
                    <a:pt x="874400" y="266195"/>
                  </a:lnTo>
                  <a:cubicBezTo>
                    <a:pt x="823399" y="144487"/>
                    <a:pt x="744105" y="56130"/>
                    <a:pt x="651732" y="25656"/>
                  </a:cubicBezTo>
                  <a:lnTo>
                    <a:pt x="587837" y="15271"/>
                  </a:lnTo>
                  <a:lnTo>
                    <a:pt x="586161" y="12559"/>
                  </a:lnTo>
                  <a:lnTo>
                    <a:pt x="547416" y="12576"/>
                  </a:lnTo>
                  <a:lnTo>
                    <a:pt x="550438" y="18879"/>
                  </a:lnTo>
                  <a:lnTo>
                    <a:pt x="508744" y="25656"/>
                  </a:lnTo>
                  <a:cubicBezTo>
                    <a:pt x="416372" y="56130"/>
                    <a:pt x="337077" y="144487"/>
                    <a:pt x="286077" y="266195"/>
                  </a:cubicBezTo>
                  <a:lnTo>
                    <a:pt x="281768" y="278993"/>
                  </a:lnTo>
                  <a:lnTo>
                    <a:pt x="257269" y="287078"/>
                  </a:lnTo>
                  <a:cubicBezTo>
                    <a:pt x="122820" y="342308"/>
                    <a:pt x="28667" y="431050"/>
                    <a:pt x="7229" y="533593"/>
                  </a:cubicBezTo>
                  <a:lnTo>
                    <a:pt x="2976" y="574585"/>
                  </a:lnTo>
                  <a:lnTo>
                    <a:pt x="0" y="574585"/>
                  </a:lnTo>
                  <a:lnTo>
                    <a:pt x="10949" y="465973"/>
                  </a:lnTo>
                  <a:cubicBezTo>
                    <a:pt x="65366" y="200043"/>
                    <a:pt x="300661" y="0"/>
                    <a:pt x="582678" y="0"/>
                  </a:cubicBezTo>
                  <a:close/>
                </a:path>
              </a:pathLst>
            </a:custGeom>
            <a:solidFill>
              <a:srgbClr val="6D2077"/>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1" name="Freeform 355">
              <a:extLst>
                <a:ext uri="{FF2B5EF4-FFF2-40B4-BE49-F238E27FC236}">
                  <a16:creationId xmlns:a16="http://schemas.microsoft.com/office/drawing/2014/main" id="{C877D9A8-D738-4902-9508-5F2AA9935353}"/>
                </a:ext>
              </a:extLst>
            </p:cNvPr>
            <p:cNvSpPr>
              <a:spLocks/>
            </p:cNvSpPr>
            <p:nvPr/>
          </p:nvSpPr>
          <p:spPr bwMode="auto">
            <a:xfrm>
              <a:off x="4796460" y="2433319"/>
              <a:ext cx="152833" cy="146730"/>
            </a:xfrm>
            <a:custGeom>
              <a:avLst/>
              <a:gdLst>
                <a:gd name="connsiteX0" fmla="*/ 277012 w 551264"/>
                <a:gd name="connsiteY0" fmla="*/ 79932 h 554022"/>
                <a:gd name="connsiteX1" fmla="*/ 79934 w 551264"/>
                <a:gd name="connsiteY1" fmla="*/ 277010 h 554022"/>
                <a:gd name="connsiteX2" fmla="*/ 277012 w 551264"/>
                <a:gd name="connsiteY2" fmla="*/ 474088 h 554022"/>
                <a:gd name="connsiteX3" fmla="*/ 474090 w 551264"/>
                <a:gd name="connsiteY3" fmla="*/ 277010 h 554022"/>
                <a:gd name="connsiteX4" fmla="*/ 277012 w 551264"/>
                <a:gd name="connsiteY4" fmla="*/ 79932 h 554022"/>
                <a:gd name="connsiteX5" fmla="*/ 275632 w 551264"/>
                <a:gd name="connsiteY5" fmla="*/ 0 h 554022"/>
                <a:gd name="connsiteX6" fmla="*/ 551264 w 551264"/>
                <a:gd name="connsiteY6" fmla="*/ 277011 h 554022"/>
                <a:gd name="connsiteX7" fmla="*/ 275632 w 551264"/>
                <a:gd name="connsiteY7" fmla="*/ 554022 h 554022"/>
                <a:gd name="connsiteX8" fmla="*/ 0 w 551264"/>
                <a:gd name="connsiteY8" fmla="*/ 277011 h 554022"/>
                <a:gd name="connsiteX9" fmla="*/ 275632 w 551264"/>
                <a:gd name="connsiteY9" fmla="*/ 0 h 55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1264" h="554022">
                  <a:moveTo>
                    <a:pt x="277012" y="79932"/>
                  </a:moveTo>
                  <a:cubicBezTo>
                    <a:pt x="168169" y="79932"/>
                    <a:pt x="79934" y="168167"/>
                    <a:pt x="79934" y="277010"/>
                  </a:cubicBezTo>
                  <a:cubicBezTo>
                    <a:pt x="79934" y="385853"/>
                    <a:pt x="168169" y="474088"/>
                    <a:pt x="277012" y="474088"/>
                  </a:cubicBezTo>
                  <a:cubicBezTo>
                    <a:pt x="385855" y="474088"/>
                    <a:pt x="474090" y="385853"/>
                    <a:pt x="474090" y="277010"/>
                  </a:cubicBezTo>
                  <a:cubicBezTo>
                    <a:pt x="474090" y="168167"/>
                    <a:pt x="385855" y="79932"/>
                    <a:pt x="277012" y="79932"/>
                  </a:cubicBezTo>
                  <a:close/>
                  <a:moveTo>
                    <a:pt x="275632" y="0"/>
                  </a:moveTo>
                  <a:cubicBezTo>
                    <a:pt x="427859" y="0"/>
                    <a:pt x="551264" y="124022"/>
                    <a:pt x="551264" y="277011"/>
                  </a:cubicBezTo>
                  <a:cubicBezTo>
                    <a:pt x="551264" y="430000"/>
                    <a:pt x="427859" y="554022"/>
                    <a:pt x="275632" y="554022"/>
                  </a:cubicBezTo>
                  <a:cubicBezTo>
                    <a:pt x="123405" y="554022"/>
                    <a:pt x="0" y="430000"/>
                    <a:pt x="0" y="277011"/>
                  </a:cubicBezTo>
                  <a:cubicBezTo>
                    <a:pt x="0" y="124022"/>
                    <a:pt x="123405" y="0"/>
                    <a:pt x="275632" y="0"/>
                  </a:cubicBezTo>
                  <a:close/>
                </a:path>
              </a:pathLst>
            </a:custGeom>
            <a:solidFill>
              <a:srgbClr val="6D2077"/>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2" name="Freeform 127">
              <a:extLst>
                <a:ext uri="{FF2B5EF4-FFF2-40B4-BE49-F238E27FC236}">
                  <a16:creationId xmlns:a16="http://schemas.microsoft.com/office/drawing/2014/main" id="{E651BC23-B0CD-428B-A540-05A2194F709B}"/>
                </a:ext>
              </a:extLst>
            </p:cNvPr>
            <p:cNvSpPr>
              <a:spLocks/>
            </p:cNvSpPr>
            <p:nvPr/>
          </p:nvSpPr>
          <p:spPr bwMode="auto">
            <a:xfrm>
              <a:off x="4728639" y="2574523"/>
              <a:ext cx="71346" cy="67632"/>
            </a:xfrm>
            <a:custGeom>
              <a:avLst/>
              <a:gdLst>
                <a:gd name="T0" fmla="*/ 66 w 91"/>
                <a:gd name="T1" fmla="*/ 0 h 91"/>
                <a:gd name="T2" fmla="*/ 91 w 91"/>
                <a:gd name="T3" fmla="*/ 24 h 91"/>
                <a:gd name="T4" fmla="*/ 45 w 91"/>
                <a:gd name="T5" fmla="*/ 83 h 91"/>
                <a:gd name="T6" fmla="*/ 37 w 91"/>
                <a:gd name="T7" fmla="*/ 89 h 91"/>
                <a:gd name="T8" fmla="*/ 27 w 91"/>
                <a:gd name="T9" fmla="*/ 91 h 91"/>
                <a:gd name="T10" fmla="*/ 17 w 91"/>
                <a:gd name="T11" fmla="*/ 89 h 91"/>
                <a:gd name="T12" fmla="*/ 7 w 91"/>
                <a:gd name="T13" fmla="*/ 83 h 91"/>
                <a:gd name="T14" fmla="*/ 2 w 91"/>
                <a:gd name="T15" fmla="*/ 74 h 91"/>
                <a:gd name="T16" fmla="*/ 0 w 91"/>
                <a:gd name="T17" fmla="*/ 64 h 91"/>
                <a:gd name="T18" fmla="*/ 1 w 91"/>
                <a:gd name="T19" fmla="*/ 53 h 91"/>
                <a:gd name="T20" fmla="*/ 7 w 91"/>
                <a:gd name="T21" fmla="*/ 45 h 91"/>
                <a:gd name="T22" fmla="*/ 66 w 91"/>
                <a:gd name="T23" fmla="*/ 0 h 91"/>
                <a:gd name="connsiteX0" fmla="*/ 7253 w 10000"/>
                <a:gd name="connsiteY0" fmla="*/ 0 h 10000"/>
                <a:gd name="connsiteX1" fmla="*/ 10000 w 10000"/>
                <a:gd name="connsiteY1" fmla="*/ 2637 h 10000"/>
                <a:gd name="connsiteX2" fmla="*/ 4945 w 10000"/>
                <a:gd name="connsiteY2" fmla="*/ 9121 h 10000"/>
                <a:gd name="connsiteX3" fmla="*/ 4066 w 10000"/>
                <a:gd name="connsiteY3" fmla="*/ 9780 h 10000"/>
                <a:gd name="connsiteX4" fmla="*/ 2967 w 10000"/>
                <a:gd name="connsiteY4" fmla="*/ 10000 h 10000"/>
                <a:gd name="connsiteX5" fmla="*/ 1868 w 10000"/>
                <a:gd name="connsiteY5" fmla="*/ 9780 h 10000"/>
                <a:gd name="connsiteX6" fmla="*/ 769 w 10000"/>
                <a:gd name="connsiteY6" fmla="*/ 9121 h 10000"/>
                <a:gd name="connsiteX7" fmla="*/ 0 w 10000"/>
                <a:gd name="connsiteY7" fmla="*/ 7033 h 10000"/>
                <a:gd name="connsiteX8" fmla="*/ 110 w 10000"/>
                <a:gd name="connsiteY8" fmla="*/ 5824 h 10000"/>
                <a:gd name="connsiteX9" fmla="*/ 769 w 10000"/>
                <a:gd name="connsiteY9" fmla="*/ 4945 h 10000"/>
                <a:gd name="connsiteX10" fmla="*/ 7253 w 10000"/>
                <a:gd name="connsiteY10" fmla="*/ 0 h 10000"/>
                <a:gd name="connsiteX0" fmla="*/ 7143 w 9890"/>
                <a:gd name="connsiteY0" fmla="*/ 0 h 10000"/>
                <a:gd name="connsiteX1" fmla="*/ 9890 w 9890"/>
                <a:gd name="connsiteY1" fmla="*/ 2637 h 10000"/>
                <a:gd name="connsiteX2" fmla="*/ 4835 w 9890"/>
                <a:gd name="connsiteY2" fmla="*/ 9121 h 10000"/>
                <a:gd name="connsiteX3" fmla="*/ 3956 w 9890"/>
                <a:gd name="connsiteY3" fmla="*/ 9780 h 10000"/>
                <a:gd name="connsiteX4" fmla="*/ 2857 w 9890"/>
                <a:gd name="connsiteY4" fmla="*/ 10000 h 10000"/>
                <a:gd name="connsiteX5" fmla="*/ 1758 w 9890"/>
                <a:gd name="connsiteY5" fmla="*/ 9780 h 10000"/>
                <a:gd name="connsiteX6" fmla="*/ 659 w 9890"/>
                <a:gd name="connsiteY6" fmla="*/ 9121 h 10000"/>
                <a:gd name="connsiteX7" fmla="*/ 0 w 9890"/>
                <a:gd name="connsiteY7" fmla="*/ 5824 h 10000"/>
                <a:gd name="connsiteX8" fmla="*/ 659 w 9890"/>
                <a:gd name="connsiteY8" fmla="*/ 4945 h 10000"/>
                <a:gd name="connsiteX9" fmla="*/ 7143 w 9890"/>
                <a:gd name="connsiteY9" fmla="*/ 0 h 10000"/>
                <a:gd name="connsiteX0" fmla="*/ 7222 w 10000"/>
                <a:gd name="connsiteY0" fmla="*/ 0 h 10000"/>
                <a:gd name="connsiteX1" fmla="*/ 10000 w 10000"/>
                <a:gd name="connsiteY1" fmla="*/ 2637 h 10000"/>
                <a:gd name="connsiteX2" fmla="*/ 4889 w 10000"/>
                <a:gd name="connsiteY2" fmla="*/ 9121 h 10000"/>
                <a:gd name="connsiteX3" fmla="*/ 4000 w 10000"/>
                <a:gd name="connsiteY3" fmla="*/ 9780 h 10000"/>
                <a:gd name="connsiteX4" fmla="*/ 2889 w 10000"/>
                <a:gd name="connsiteY4" fmla="*/ 10000 h 10000"/>
                <a:gd name="connsiteX5" fmla="*/ 1778 w 10000"/>
                <a:gd name="connsiteY5" fmla="*/ 9780 h 10000"/>
                <a:gd name="connsiteX6" fmla="*/ 0 w 10000"/>
                <a:gd name="connsiteY6" fmla="*/ 5824 h 10000"/>
                <a:gd name="connsiteX7" fmla="*/ 666 w 10000"/>
                <a:gd name="connsiteY7" fmla="*/ 4945 h 10000"/>
                <a:gd name="connsiteX8" fmla="*/ 7222 w 10000"/>
                <a:gd name="connsiteY8" fmla="*/ 0 h 10000"/>
                <a:gd name="connsiteX0" fmla="*/ 7222 w 10000"/>
                <a:gd name="connsiteY0" fmla="*/ 0 h 10000"/>
                <a:gd name="connsiteX1" fmla="*/ 10000 w 10000"/>
                <a:gd name="connsiteY1" fmla="*/ 2637 h 10000"/>
                <a:gd name="connsiteX2" fmla="*/ 4889 w 10000"/>
                <a:gd name="connsiteY2" fmla="*/ 9121 h 10000"/>
                <a:gd name="connsiteX3" fmla="*/ 4000 w 10000"/>
                <a:gd name="connsiteY3" fmla="*/ 9780 h 10000"/>
                <a:gd name="connsiteX4" fmla="*/ 2889 w 10000"/>
                <a:gd name="connsiteY4" fmla="*/ 10000 h 10000"/>
                <a:gd name="connsiteX5" fmla="*/ 0 w 10000"/>
                <a:gd name="connsiteY5" fmla="*/ 5824 h 10000"/>
                <a:gd name="connsiteX6" fmla="*/ 666 w 10000"/>
                <a:gd name="connsiteY6" fmla="*/ 4945 h 10000"/>
                <a:gd name="connsiteX7" fmla="*/ 7222 w 10000"/>
                <a:gd name="connsiteY7" fmla="*/ 0 h 10000"/>
                <a:gd name="connsiteX0" fmla="*/ 7222 w 10000"/>
                <a:gd name="connsiteY0" fmla="*/ 0 h 9780"/>
                <a:gd name="connsiteX1" fmla="*/ 10000 w 10000"/>
                <a:gd name="connsiteY1" fmla="*/ 2637 h 9780"/>
                <a:gd name="connsiteX2" fmla="*/ 4889 w 10000"/>
                <a:gd name="connsiteY2" fmla="*/ 9121 h 9780"/>
                <a:gd name="connsiteX3" fmla="*/ 4000 w 10000"/>
                <a:gd name="connsiteY3" fmla="*/ 9780 h 9780"/>
                <a:gd name="connsiteX4" fmla="*/ 0 w 10000"/>
                <a:gd name="connsiteY4" fmla="*/ 5824 h 9780"/>
                <a:gd name="connsiteX5" fmla="*/ 666 w 10000"/>
                <a:gd name="connsiteY5" fmla="*/ 4945 h 9780"/>
                <a:gd name="connsiteX6" fmla="*/ 7222 w 10000"/>
                <a:gd name="connsiteY6" fmla="*/ 0 h 9780"/>
                <a:gd name="connsiteX0" fmla="*/ 7411 w 10189"/>
                <a:gd name="connsiteY0" fmla="*/ 0 h 10000"/>
                <a:gd name="connsiteX1" fmla="*/ 10189 w 10189"/>
                <a:gd name="connsiteY1" fmla="*/ 2696 h 10000"/>
                <a:gd name="connsiteX2" fmla="*/ 5078 w 10189"/>
                <a:gd name="connsiteY2" fmla="*/ 9326 h 10000"/>
                <a:gd name="connsiteX3" fmla="*/ 4189 w 10189"/>
                <a:gd name="connsiteY3" fmla="*/ 10000 h 10000"/>
                <a:gd name="connsiteX4" fmla="*/ 189 w 10189"/>
                <a:gd name="connsiteY4" fmla="*/ 5955 h 10000"/>
                <a:gd name="connsiteX5" fmla="*/ 855 w 10189"/>
                <a:gd name="connsiteY5" fmla="*/ 5056 h 10000"/>
                <a:gd name="connsiteX6" fmla="*/ 7411 w 10189"/>
                <a:gd name="connsiteY6" fmla="*/ 0 h 10000"/>
                <a:gd name="connsiteX0" fmla="*/ 7408 w 10186"/>
                <a:gd name="connsiteY0" fmla="*/ 0 h 10180"/>
                <a:gd name="connsiteX1" fmla="*/ 10186 w 10186"/>
                <a:gd name="connsiteY1" fmla="*/ 2696 h 10180"/>
                <a:gd name="connsiteX2" fmla="*/ 5075 w 10186"/>
                <a:gd name="connsiteY2" fmla="*/ 9326 h 10180"/>
                <a:gd name="connsiteX3" fmla="*/ 4186 w 10186"/>
                <a:gd name="connsiteY3" fmla="*/ 10000 h 10180"/>
                <a:gd name="connsiteX4" fmla="*/ 186 w 10186"/>
                <a:gd name="connsiteY4" fmla="*/ 5955 h 10180"/>
                <a:gd name="connsiteX5" fmla="*/ 852 w 10186"/>
                <a:gd name="connsiteY5" fmla="*/ 5056 h 10180"/>
                <a:gd name="connsiteX6" fmla="*/ 7408 w 10186"/>
                <a:gd name="connsiteY6" fmla="*/ 0 h 10180"/>
                <a:gd name="connsiteX0" fmla="*/ 7584 w 10362"/>
                <a:gd name="connsiteY0" fmla="*/ 0 h 10142"/>
                <a:gd name="connsiteX1" fmla="*/ 10362 w 10362"/>
                <a:gd name="connsiteY1" fmla="*/ 2696 h 10142"/>
                <a:gd name="connsiteX2" fmla="*/ 5251 w 10362"/>
                <a:gd name="connsiteY2" fmla="*/ 9326 h 10142"/>
                <a:gd name="connsiteX3" fmla="*/ 4362 w 10362"/>
                <a:gd name="connsiteY3" fmla="*/ 10000 h 10142"/>
                <a:gd name="connsiteX4" fmla="*/ 362 w 10362"/>
                <a:gd name="connsiteY4" fmla="*/ 5955 h 10142"/>
                <a:gd name="connsiteX5" fmla="*/ 1028 w 10362"/>
                <a:gd name="connsiteY5" fmla="*/ 5056 h 10142"/>
                <a:gd name="connsiteX6" fmla="*/ 7584 w 10362"/>
                <a:gd name="connsiteY6" fmla="*/ 0 h 10142"/>
                <a:gd name="connsiteX0" fmla="*/ 7596 w 10374"/>
                <a:gd name="connsiteY0" fmla="*/ 0 h 10410"/>
                <a:gd name="connsiteX1" fmla="*/ 10374 w 10374"/>
                <a:gd name="connsiteY1" fmla="*/ 2696 h 10410"/>
                <a:gd name="connsiteX2" fmla="*/ 5263 w 10374"/>
                <a:gd name="connsiteY2" fmla="*/ 9326 h 10410"/>
                <a:gd name="connsiteX3" fmla="*/ 4374 w 10374"/>
                <a:gd name="connsiteY3" fmla="*/ 10000 h 10410"/>
                <a:gd name="connsiteX4" fmla="*/ 374 w 10374"/>
                <a:gd name="connsiteY4" fmla="*/ 5955 h 10410"/>
                <a:gd name="connsiteX5" fmla="*/ 1040 w 10374"/>
                <a:gd name="connsiteY5" fmla="*/ 5056 h 10410"/>
                <a:gd name="connsiteX6" fmla="*/ 7596 w 10374"/>
                <a:gd name="connsiteY6" fmla="*/ 0 h 1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4" h="10410">
                  <a:moveTo>
                    <a:pt x="7596" y="0"/>
                  </a:moveTo>
                  <a:lnTo>
                    <a:pt x="10374" y="2696"/>
                  </a:lnTo>
                  <a:lnTo>
                    <a:pt x="5263" y="9326"/>
                  </a:lnTo>
                  <a:lnTo>
                    <a:pt x="4374" y="10000"/>
                  </a:lnTo>
                  <a:cubicBezTo>
                    <a:pt x="2945" y="11176"/>
                    <a:pt x="-1269" y="9827"/>
                    <a:pt x="374" y="5955"/>
                  </a:cubicBezTo>
                  <a:lnTo>
                    <a:pt x="1040" y="5056"/>
                  </a:lnTo>
                  <a:lnTo>
                    <a:pt x="7596" y="0"/>
                  </a:lnTo>
                  <a:close/>
                </a:path>
              </a:pathLst>
            </a:custGeom>
            <a:solidFill>
              <a:srgbClr val="6D207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3" name="Freeform 128">
              <a:extLst>
                <a:ext uri="{FF2B5EF4-FFF2-40B4-BE49-F238E27FC236}">
                  <a16:creationId xmlns:a16="http://schemas.microsoft.com/office/drawing/2014/main" id="{388E1D26-C410-474F-BBBA-C42ED6E2138B}"/>
                </a:ext>
              </a:extLst>
            </p:cNvPr>
            <p:cNvSpPr>
              <a:spLocks/>
            </p:cNvSpPr>
            <p:nvPr/>
          </p:nvSpPr>
          <p:spPr bwMode="auto">
            <a:xfrm>
              <a:off x="4841497" y="2481459"/>
              <a:ext cx="71456" cy="66196"/>
            </a:xfrm>
            <a:custGeom>
              <a:avLst/>
              <a:gdLst>
                <a:gd name="T0" fmla="*/ 77 w 93"/>
                <a:gd name="T1" fmla="*/ 0 h 93"/>
                <a:gd name="T2" fmla="*/ 87 w 93"/>
                <a:gd name="T3" fmla="*/ 14 h 93"/>
                <a:gd name="T4" fmla="*/ 93 w 93"/>
                <a:gd name="T5" fmla="*/ 30 h 93"/>
                <a:gd name="T6" fmla="*/ 93 w 93"/>
                <a:gd name="T7" fmla="*/ 47 h 93"/>
                <a:gd name="T8" fmla="*/ 87 w 93"/>
                <a:gd name="T9" fmla="*/ 63 h 93"/>
                <a:gd name="T10" fmla="*/ 77 w 93"/>
                <a:gd name="T11" fmla="*/ 77 h 93"/>
                <a:gd name="T12" fmla="*/ 63 w 93"/>
                <a:gd name="T13" fmla="*/ 87 h 93"/>
                <a:gd name="T14" fmla="*/ 47 w 93"/>
                <a:gd name="T15" fmla="*/ 93 h 93"/>
                <a:gd name="T16" fmla="*/ 30 w 93"/>
                <a:gd name="T17" fmla="*/ 93 h 93"/>
                <a:gd name="T18" fmla="*/ 14 w 93"/>
                <a:gd name="T19" fmla="*/ 87 h 93"/>
                <a:gd name="T20" fmla="*/ 0 w 93"/>
                <a:gd name="T21" fmla="*/ 77 h 93"/>
                <a:gd name="T22" fmla="*/ 22 w 93"/>
                <a:gd name="T23" fmla="*/ 68 h 93"/>
                <a:gd name="T24" fmla="*/ 40 w 93"/>
                <a:gd name="T25" fmla="*/ 56 h 93"/>
                <a:gd name="T26" fmla="*/ 56 w 93"/>
                <a:gd name="T27" fmla="*/ 40 h 93"/>
                <a:gd name="T28" fmla="*/ 68 w 93"/>
                <a:gd name="T29" fmla="*/ 22 h 93"/>
                <a:gd name="T30" fmla="*/ 77 w 93"/>
                <a:gd name="T31" fmla="*/ 0 h 93"/>
                <a:gd name="connsiteX0" fmla="*/ 8280 w 10000"/>
                <a:gd name="connsiteY0" fmla="*/ 0 h 10000"/>
                <a:gd name="connsiteX1" fmla="*/ 9355 w 10000"/>
                <a:gd name="connsiteY1" fmla="*/ 1505 h 10000"/>
                <a:gd name="connsiteX2" fmla="*/ 10000 w 10000"/>
                <a:gd name="connsiteY2" fmla="*/ 3226 h 10000"/>
                <a:gd name="connsiteX3" fmla="*/ 10000 w 10000"/>
                <a:gd name="connsiteY3" fmla="*/ 5054 h 10000"/>
                <a:gd name="connsiteX4" fmla="*/ 9355 w 10000"/>
                <a:gd name="connsiteY4" fmla="*/ 6774 h 10000"/>
                <a:gd name="connsiteX5" fmla="*/ 8280 w 10000"/>
                <a:gd name="connsiteY5" fmla="*/ 8280 h 10000"/>
                <a:gd name="connsiteX6" fmla="*/ 6774 w 10000"/>
                <a:gd name="connsiteY6" fmla="*/ 9355 h 10000"/>
                <a:gd name="connsiteX7" fmla="*/ 5054 w 10000"/>
                <a:gd name="connsiteY7" fmla="*/ 10000 h 10000"/>
                <a:gd name="connsiteX8" fmla="*/ 3226 w 10000"/>
                <a:gd name="connsiteY8" fmla="*/ 10000 h 10000"/>
                <a:gd name="connsiteX9" fmla="*/ 1505 w 10000"/>
                <a:gd name="connsiteY9" fmla="*/ 9355 h 10000"/>
                <a:gd name="connsiteX10" fmla="*/ 0 w 10000"/>
                <a:gd name="connsiteY10" fmla="*/ 8280 h 10000"/>
                <a:gd name="connsiteX11" fmla="*/ 2366 w 10000"/>
                <a:gd name="connsiteY11" fmla="*/ 7312 h 10000"/>
                <a:gd name="connsiteX12" fmla="*/ 4301 w 10000"/>
                <a:gd name="connsiteY12" fmla="*/ 6022 h 10000"/>
                <a:gd name="connsiteX13" fmla="*/ 7312 w 10000"/>
                <a:gd name="connsiteY13" fmla="*/ 2366 h 10000"/>
                <a:gd name="connsiteX14" fmla="*/ 8280 w 10000"/>
                <a:gd name="connsiteY14" fmla="*/ 0 h 10000"/>
                <a:gd name="connsiteX0" fmla="*/ 8280 w 10000"/>
                <a:gd name="connsiteY0" fmla="*/ 0 h 10000"/>
                <a:gd name="connsiteX1" fmla="*/ 9355 w 10000"/>
                <a:gd name="connsiteY1" fmla="*/ 1505 h 10000"/>
                <a:gd name="connsiteX2" fmla="*/ 10000 w 10000"/>
                <a:gd name="connsiteY2" fmla="*/ 3226 h 10000"/>
                <a:gd name="connsiteX3" fmla="*/ 10000 w 10000"/>
                <a:gd name="connsiteY3" fmla="*/ 5054 h 10000"/>
                <a:gd name="connsiteX4" fmla="*/ 9355 w 10000"/>
                <a:gd name="connsiteY4" fmla="*/ 6774 h 10000"/>
                <a:gd name="connsiteX5" fmla="*/ 8280 w 10000"/>
                <a:gd name="connsiteY5" fmla="*/ 8280 h 10000"/>
                <a:gd name="connsiteX6" fmla="*/ 6774 w 10000"/>
                <a:gd name="connsiteY6" fmla="*/ 9355 h 10000"/>
                <a:gd name="connsiteX7" fmla="*/ 5054 w 10000"/>
                <a:gd name="connsiteY7" fmla="*/ 10000 h 10000"/>
                <a:gd name="connsiteX8" fmla="*/ 3226 w 10000"/>
                <a:gd name="connsiteY8" fmla="*/ 10000 h 10000"/>
                <a:gd name="connsiteX9" fmla="*/ 1505 w 10000"/>
                <a:gd name="connsiteY9" fmla="*/ 9355 h 10000"/>
                <a:gd name="connsiteX10" fmla="*/ 0 w 10000"/>
                <a:gd name="connsiteY10" fmla="*/ 8280 h 10000"/>
                <a:gd name="connsiteX11" fmla="*/ 2366 w 10000"/>
                <a:gd name="connsiteY11" fmla="*/ 7312 h 10000"/>
                <a:gd name="connsiteX12" fmla="*/ 7312 w 10000"/>
                <a:gd name="connsiteY12" fmla="*/ 2366 h 10000"/>
                <a:gd name="connsiteX13" fmla="*/ 8280 w 10000"/>
                <a:gd name="connsiteY13" fmla="*/ 0 h 10000"/>
                <a:gd name="connsiteX0" fmla="*/ 8280 w 10000"/>
                <a:gd name="connsiteY0" fmla="*/ 0 h 10000"/>
                <a:gd name="connsiteX1" fmla="*/ 9355 w 10000"/>
                <a:gd name="connsiteY1" fmla="*/ 1505 h 10000"/>
                <a:gd name="connsiteX2" fmla="*/ 10000 w 10000"/>
                <a:gd name="connsiteY2" fmla="*/ 3226 h 10000"/>
                <a:gd name="connsiteX3" fmla="*/ 10000 w 10000"/>
                <a:gd name="connsiteY3" fmla="*/ 5054 h 10000"/>
                <a:gd name="connsiteX4" fmla="*/ 9355 w 10000"/>
                <a:gd name="connsiteY4" fmla="*/ 6774 h 10000"/>
                <a:gd name="connsiteX5" fmla="*/ 8280 w 10000"/>
                <a:gd name="connsiteY5" fmla="*/ 8280 h 10000"/>
                <a:gd name="connsiteX6" fmla="*/ 6774 w 10000"/>
                <a:gd name="connsiteY6" fmla="*/ 9355 h 10000"/>
                <a:gd name="connsiteX7" fmla="*/ 5054 w 10000"/>
                <a:gd name="connsiteY7" fmla="*/ 10000 h 10000"/>
                <a:gd name="connsiteX8" fmla="*/ 3226 w 10000"/>
                <a:gd name="connsiteY8" fmla="*/ 10000 h 10000"/>
                <a:gd name="connsiteX9" fmla="*/ 1505 w 10000"/>
                <a:gd name="connsiteY9" fmla="*/ 9355 h 10000"/>
                <a:gd name="connsiteX10" fmla="*/ 0 w 10000"/>
                <a:gd name="connsiteY10" fmla="*/ 8280 h 10000"/>
                <a:gd name="connsiteX11" fmla="*/ 7312 w 10000"/>
                <a:gd name="connsiteY11" fmla="*/ 2366 h 10000"/>
                <a:gd name="connsiteX12" fmla="*/ 8280 w 10000"/>
                <a:gd name="connsiteY12" fmla="*/ 0 h 10000"/>
                <a:gd name="connsiteX0" fmla="*/ 8280 w 10000"/>
                <a:gd name="connsiteY0" fmla="*/ 0 h 10000"/>
                <a:gd name="connsiteX1" fmla="*/ 9355 w 10000"/>
                <a:gd name="connsiteY1" fmla="*/ 1505 h 10000"/>
                <a:gd name="connsiteX2" fmla="*/ 10000 w 10000"/>
                <a:gd name="connsiteY2" fmla="*/ 3226 h 10000"/>
                <a:gd name="connsiteX3" fmla="*/ 10000 w 10000"/>
                <a:gd name="connsiteY3" fmla="*/ 5054 h 10000"/>
                <a:gd name="connsiteX4" fmla="*/ 9355 w 10000"/>
                <a:gd name="connsiteY4" fmla="*/ 6774 h 10000"/>
                <a:gd name="connsiteX5" fmla="*/ 8280 w 10000"/>
                <a:gd name="connsiteY5" fmla="*/ 8280 h 10000"/>
                <a:gd name="connsiteX6" fmla="*/ 6774 w 10000"/>
                <a:gd name="connsiteY6" fmla="*/ 9355 h 10000"/>
                <a:gd name="connsiteX7" fmla="*/ 5054 w 10000"/>
                <a:gd name="connsiteY7" fmla="*/ 10000 h 10000"/>
                <a:gd name="connsiteX8" fmla="*/ 3226 w 10000"/>
                <a:gd name="connsiteY8" fmla="*/ 10000 h 10000"/>
                <a:gd name="connsiteX9" fmla="*/ 1505 w 10000"/>
                <a:gd name="connsiteY9" fmla="*/ 9355 h 10000"/>
                <a:gd name="connsiteX10" fmla="*/ 0 w 10000"/>
                <a:gd name="connsiteY10" fmla="*/ 8280 h 10000"/>
                <a:gd name="connsiteX11" fmla="*/ 8280 w 10000"/>
                <a:gd name="connsiteY11" fmla="*/ 0 h 10000"/>
                <a:gd name="connsiteX0" fmla="*/ 8280 w 10000"/>
                <a:gd name="connsiteY0" fmla="*/ 0 h 10000"/>
                <a:gd name="connsiteX1" fmla="*/ 9355 w 10000"/>
                <a:gd name="connsiteY1" fmla="*/ 1505 h 10000"/>
                <a:gd name="connsiteX2" fmla="*/ 10000 w 10000"/>
                <a:gd name="connsiteY2" fmla="*/ 3226 h 10000"/>
                <a:gd name="connsiteX3" fmla="*/ 10000 w 10000"/>
                <a:gd name="connsiteY3" fmla="*/ 5054 h 10000"/>
                <a:gd name="connsiteX4" fmla="*/ 9355 w 10000"/>
                <a:gd name="connsiteY4" fmla="*/ 6774 h 10000"/>
                <a:gd name="connsiteX5" fmla="*/ 8280 w 10000"/>
                <a:gd name="connsiteY5" fmla="*/ 8280 h 10000"/>
                <a:gd name="connsiteX6" fmla="*/ 6774 w 10000"/>
                <a:gd name="connsiteY6" fmla="*/ 9355 h 10000"/>
                <a:gd name="connsiteX7" fmla="*/ 5054 w 10000"/>
                <a:gd name="connsiteY7" fmla="*/ 10000 h 10000"/>
                <a:gd name="connsiteX8" fmla="*/ 3226 w 10000"/>
                <a:gd name="connsiteY8" fmla="*/ 10000 h 10000"/>
                <a:gd name="connsiteX9" fmla="*/ 1505 w 10000"/>
                <a:gd name="connsiteY9" fmla="*/ 9355 h 10000"/>
                <a:gd name="connsiteX10" fmla="*/ 0 w 10000"/>
                <a:gd name="connsiteY10" fmla="*/ 8280 h 10000"/>
                <a:gd name="connsiteX11" fmla="*/ 8280 w 10000"/>
                <a:gd name="connsiteY11" fmla="*/ 0 h 10000"/>
                <a:gd name="connsiteX0" fmla="*/ 8280 w 10000"/>
                <a:gd name="connsiteY0" fmla="*/ 0 h 10000"/>
                <a:gd name="connsiteX1" fmla="*/ 9355 w 10000"/>
                <a:gd name="connsiteY1" fmla="*/ 1505 h 10000"/>
                <a:gd name="connsiteX2" fmla="*/ 10000 w 10000"/>
                <a:gd name="connsiteY2" fmla="*/ 3226 h 10000"/>
                <a:gd name="connsiteX3" fmla="*/ 10000 w 10000"/>
                <a:gd name="connsiteY3" fmla="*/ 5054 h 10000"/>
                <a:gd name="connsiteX4" fmla="*/ 9355 w 10000"/>
                <a:gd name="connsiteY4" fmla="*/ 6774 h 10000"/>
                <a:gd name="connsiteX5" fmla="*/ 8280 w 10000"/>
                <a:gd name="connsiteY5" fmla="*/ 8280 h 10000"/>
                <a:gd name="connsiteX6" fmla="*/ 6774 w 10000"/>
                <a:gd name="connsiteY6" fmla="*/ 9355 h 10000"/>
                <a:gd name="connsiteX7" fmla="*/ 5054 w 10000"/>
                <a:gd name="connsiteY7" fmla="*/ 10000 h 10000"/>
                <a:gd name="connsiteX8" fmla="*/ 3226 w 10000"/>
                <a:gd name="connsiteY8" fmla="*/ 10000 h 10000"/>
                <a:gd name="connsiteX9" fmla="*/ 1505 w 10000"/>
                <a:gd name="connsiteY9" fmla="*/ 9355 h 10000"/>
                <a:gd name="connsiteX10" fmla="*/ 0 w 10000"/>
                <a:gd name="connsiteY10" fmla="*/ 8280 h 10000"/>
                <a:gd name="connsiteX11" fmla="*/ 8280 w 10000"/>
                <a:gd name="connsiteY11" fmla="*/ 0 h 10000"/>
                <a:gd name="connsiteX0" fmla="*/ 8280 w 10000"/>
                <a:gd name="connsiteY0" fmla="*/ 0 h 10000"/>
                <a:gd name="connsiteX1" fmla="*/ 9355 w 10000"/>
                <a:gd name="connsiteY1" fmla="*/ 1505 h 10000"/>
                <a:gd name="connsiteX2" fmla="*/ 10000 w 10000"/>
                <a:gd name="connsiteY2" fmla="*/ 3226 h 10000"/>
                <a:gd name="connsiteX3" fmla="*/ 10000 w 10000"/>
                <a:gd name="connsiteY3" fmla="*/ 5054 h 10000"/>
                <a:gd name="connsiteX4" fmla="*/ 9355 w 10000"/>
                <a:gd name="connsiteY4" fmla="*/ 6774 h 10000"/>
                <a:gd name="connsiteX5" fmla="*/ 8280 w 10000"/>
                <a:gd name="connsiteY5" fmla="*/ 8280 h 10000"/>
                <a:gd name="connsiteX6" fmla="*/ 6774 w 10000"/>
                <a:gd name="connsiteY6" fmla="*/ 9355 h 10000"/>
                <a:gd name="connsiteX7" fmla="*/ 5054 w 10000"/>
                <a:gd name="connsiteY7" fmla="*/ 10000 h 10000"/>
                <a:gd name="connsiteX8" fmla="*/ 3226 w 10000"/>
                <a:gd name="connsiteY8" fmla="*/ 10000 h 10000"/>
                <a:gd name="connsiteX9" fmla="*/ 1505 w 10000"/>
                <a:gd name="connsiteY9" fmla="*/ 9355 h 10000"/>
                <a:gd name="connsiteX10" fmla="*/ 0 w 10000"/>
                <a:gd name="connsiteY10" fmla="*/ 8280 h 10000"/>
                <a:gd name="connsiteX11" fmla="*/ 8280 w 10000"/>
                <a:gd name="connsiteY11" fmla="*/ 0 h 10000"/>
                <a:gd name="connsiteX0" fmla="*/ 8280 w 10000"/>
                <a:gd name="connsiteY0" fmla="*/ 0 h 10000"/>
                <a:gd name="connsiteX1" fmla="*/ 9355 w 10000"/>
                <a:gd name="connsiteY1" fmla="*/ 1505 h 10000"/>
                <a:gd name="connsiteX2" fmla="*/ 10000 w 10000"/>
                <a:gd name="connsiteY2" fmla="*/ 3226 h 10000"/>
                <a:gd name="connsiteX3" fmla="*/ 10000 w 10000"/>
                <a:gd name="connsiteY3" fmla="*/ 5054 h 10000"/>
                <a:gd name="connsiteX4" fmla="*/ 9355 w 10000"/>
                <a:gd name="connsiteY4" fmla="*/ 6774 h 10000"/>
                <a:gd name="connsiteX5" fmla="*/ 8280 w 10000"/>
                <a:gd name="connsiteY5" fmla="*/ 8280 h 10000"/>
                <a:gd name="connsiteX6" fmla="*/ 6774 w 10000"/>
                <a:gd name="connsiteY6" fmla="*/ 9355 h 10000"/>
                <a:gd name="connsiteX7" fmla="*/ 5054 w 10000"/>
                <a:gd name="connsiteY7" fmla="*/ 10000 h 10000"/>
                <a:gd name="connsiteX8" fmla="*/ 3226 w 10000"/>
                <a:gd name="connsiteY8" fmla="*/ 10000 h 10000"/>
                <a:gd name="connsiteX9" fmla="*/ 0 w 10000"/>
                <a:gd name="connsiteY9" fmla="*/ 8280 h 10000"/>
                <a:gd name="connsiteX10" fmla="*/ 8280 w 10000"/>
                <a:gd name="connsiteY10" fmla="*/ 0 h 10000"/>
                <a:gd name="connsiteX0" fmla="*/ 8280 w 10000"/>
                <a:gd name="connsiteY0" fmla="*/ 0 h 10000"/>
                <a:gd name="connsiteX1" fmla="*/ 9355 w 10000"/>
                <a:gd name="connsiteY1" fmla="*/ 1505 h 10000"/>
                <a:gd name="connsiteX2" fmla="*/ 10000 w 10000"/>
                <a:gd name="connsiteY2" fmla="*/ 3226 h 10000"/>
                <a:gd name="connsiteX3" fmla="*/ 10000 w 10000"/>
                <a:gd name="connsiteY3" fmla="*/ 5054 h 10000"/>
                <a:gd name="connsiteX4" fmla="*/ 9355 w 10000"/>
                <a:gd name="connsiteY4" fmla="*/ 6774 h 10000"/>
                <a:gd name="connsiteX5" fmla="*/ 6774 w 10000"/>
                <a:gd name="connsiteY5" fmla="*/ 9355 h 10000"/>
                <a:gd name="connsiteX6" fmla="*/ 5054 w 10000"/>
                <a:gd name="connsiteY6" fmla="*/ 10000 h 10000"/>
                <a:gd name="connsiteX7" fmla="*/ 3226 w 10000"/>
                <a:gd name="connsiteY7" fmla="*/ 10000 h 10000"/>
                <a:gd name="connsiteX8" fmla="*/ 0 w 10000"/>
                <a:gd name="connsiteY8" fmla="*/ 8280 h 10000"/>
                <a:gd name="connsiteX9" fmla="*/ 8280 w 10000"/>
                <a:gd name="connsiteY9" fmla="*/ 0 h 10000"/>
                <a:gd name="connsiteX0" fmla="*/ 8280 w 10000"/>
                <a:gd name="connsiteY0" fmla="*/ 0 h 10000"/>
                <a:gd name="connsiteX1" fmla="*/ 9355 w 10000"/>
                <a:gd name="connsiteY1" fmla="*/ 1505 h 10000"/>
                <a:gd name="connsiteX2" fmla="*/ 10000 w 10000"/>
                <a:gd name="connsiteY2" fmla="*/ 3226 h 10000"/>
                <a:gd name="connsiteX3" fmla="*/ 10000 w 10000"/>
                <a:gd name="connsiteY3" fmla="*/ 5054 h 10000"/>
                <a:gd name="connsiteX4" fmla="*/ 6774 w 10000"/>
                <a:gd name="connsiteY4" fmla="*/ 9355 h 10000"/>
                <a:gd name="connsiteX5" fmla="*/ 5054 w 10000"/>
                <a:gd name="connsiteY5" fmla="*/ 10000 h 10000"/>
                <a:gd name="connsiteX6" fmla="*/ 3226 w 10000"/>
                <a:gd name="connsiteY6" fmla="*/ 10000 h 10000"/>
                <a:gd name="connsiteX7" fmla="*/ 0 w 10000"/>
                <a:gd name="connsiteY7" fmla="*/ 8280 h 10000"/>
                <a:gd name="connsiteX8" fmla="*/ 8280 w 10000"/>
                <a:gd name="connsiteY8" fmla="*/ 0 h 10000"/>
                <a:gd name="connsiteX0" fmla="*/ 8280 w 10000"/>
                <a:gd name="connsiteY0" fmla="*/ 0 h 10000"/>
                <a:gd name="connsiteX1" fmla="*/ 9355 w 10000"/>
                <a:gd name="connsiteY1" fmla="*/ 1505 h 10000"/>
                <a:gd name="connsiteX2" fmla="*/ 10000 w 10000"/>
                <a:gd name="connsiteY2" fmla="*/ 3226 h 10000"/>
                <a:gd name="connsiteX3" fmla="*/ 6774 w 10000"/>
                <a:gd name="connsiteY3" fmla="*/ 9355 h 10000"/>
                <a:gd name="connsiteX4" fmla="*/ 5054 w 10000"/>
                <a:gd name="connsiteY4" fmla="*/ 10000 h 10000"/>
                <a:gd name="connsiteX5" fmla="*/ 3226 w 10000"/>
                <a:gd name="connsiteY5" fmla="*/ 10000 h 10000"/>
                <a:gd name="connsiteX6" fmla="*/ 0 w 10000"/>
                <a:gd name="connsiteY6" fmla="*/ 8280 h 10000"/>
                <a:gd name="connsiteX7" fmla="*/ 8280 w 10000"/>
                <a:gd name="connsiteY7" fmla="*/ 0 h 10000"/>
                <a:gd name="connsiteX0" fmla="*/ 8280 w 9355"/>
                <a:gd name="connsiteY0" fmla="*/ 0 h 10000"/>
                <a:gd name="connsiteX1" fmla="*/ 9355 w 9355"/>
                <a:gd name="connsiteY1" fmla="*/ 1505 h 10000"/>
                <a:gd name="connsiteX2" fmla="*/ 6774 w 9355"/>
                <a:gd name="connsiteY2" fmla="*/ 9355 h 10000"/>
                <a:gd name="connsiteX3" fmla="*/ 5054 w 9355"/>
                <a:gd name="connsiteY3" fmla="*/ 10000 h 10000"/>
                <a:gd name="connsiteX4" fmla="*/ 3226 w 9355"/>
                <a:gd name="connsiteY4" fmla="*/ 10000 h 10000"/>
                <a:gd name="connsiteX5" fmla="*/ 0 w 9355"/>
                <a:gd name="connsiteY5" fmla="*/ 8280 h 10000"/>
                <a:gd name="connsiteX6" fmla="*/ 8280 w 9355"/>
                <a:gd name="connsiteY6" fmla="*/ 0 h 10000"/>
                <a:gd name="connsiteX0" fmla="*/ 8851 w 10000"/>
                <a:gd name="connsiteY0" fmla="*/ 0 h 10000"/>
                <a:gd name="connsiteX1" fmla="*/ 10000 w 10000"/>
                <a:gd name="connsiteY1" fmla="*/ 1505 h 10000"/>
                <a:gd name="connsiteX2" fmla="*/ 5402 w 10000"/>
                <a:gd name="connsiteY2" fmla="*/ 10000 h 10000"/>
                <a:gd name="connsiteX3" fmla="*/ 3448 w 10000"/>
                <a:gd name="connsiteY3" fmla="*/ 10000 h 10000"/>
                <a:gd name="connsiteX4" fmla="*/ 0 w 10000"/>
                <a:gd name="connsiteY4" fmla="*/ 8280 h 10000"/>
                <a:gd name="connsiteX5" fmla="*/ 8851 w 10000"/>
                <a:gd name="connsiteY5" fmla="*/ 0 h 10000"/>
                <a:gd name="connsiteX0" fmla="*/ 8851 w 10000"/>
                <a:gd name="connsiteY0" fmla="*/ 0 h 10000"/>
                <a:gd name="connsiteX1" fmla="*/ 10000 w 10000"/>
                <a:gd name="connsiteY1" fmla="*/ 1505 h 10000"/>
                <a:gd name="connsiteX2" fmla="*/ 3448 w 10000"/>
                <a:gd name="connsiteY2" fmla="*/ 10000 h 10000"/>
                <a:gd name="connsiteX3" fmla="*/ 0 w 10000"/>
                <a:gd name="connsiteY3" fmla="*/ 8280 h 10000"/>
                <a:gd name="connsiteX4" fmla="*/ 8851 w 10000"/>
                <a:gd name="connsiteY4" fmla="*/ 0 h 10000"/>
                <a:gd name="connsiteX0" fmla="*/ 8851 w 10000"/>
                <a:gd name="connsiteY0" fmla="*/ 0 h 10000"/>
                <a:gd name="connsiteX1" fmla="*/ 10000 w 10000"/>
                <a:gd name="connsiteY1" fmla="*/ 1505 h 10000"/>
                <a:gd name="connsiteX2" fmla="*/ 3448 w 10000"/>
                <a:gd name="connsiteY2" fmla="*/ 10000 h 10000"/>
                <a:gd name="connsiteX3" fmla="*/ 3654 w 10000"/>
                <a:gd name="connsiteY3" fmla="*/ 9998 h 10000"/>
                <a:gd name="connsiteX4" fmla="*/ 0 w 10000"/>
                <a:gd name="connsiteY4" fmla="*/ 8280 h 10000"/>
                <a:gd name="connsiteX5" fmla="*/ 8851 w 10000"/>
                <a:gd name="connsiteY5" fmla="*/ 0 h 10000"/>
                <a:gd name="connsiteX0" fmla="*/ 8851 w 8851"/>
                <a:gd name="connsiteY0" fmla="*/ 0 h 10000"/>
                <a:gd name="connsiteX1" fmla="*/ 3448 w 8851"/>
                <a:gd name="connsiteY1" fmla="*/ 10000 h 10000"/>
                <a:gd name="connsiteX2" fmla="*/ 3654 w 8851"/>
                <a:gd name="connsiteY2" fmla="*/ 9998 h 10000"/>
                <a:gd name="connsiteX3" fmla="*/ 0 w 8851"/>
                <a:gd name="connsiteY3" fmla="*/ 8280 h 10000"/>
                <a:gd name="connsiteX4" fmla="*/ 8851 w 8851"/>
                <a:gd name="connsiteY4" fmla="*/ 0 h 10000"/>
                <a:gd name="connsiteX0" fmla="*/ 10000 w 10000"/>
                <a:gd name="connsiteY0" fmla="*/ 0 h 10000"/>
                <a:gd name="connsiteX1" fmla="*/ 3896 w 10000"/>
                <a:gd name="connsiteY1" fmla="*/ 10000 h 10000"/>
                <a:gd name="connsiteX2" fmla="*/ 0 w 10000"/>
                <a:gd name="connsiteY2" fmla="*/ 8280 h 10000"/>
                <a:gd name="connsiteX3" fmla="*/ 10000 w 10000"/>
                <a:gd name="connsiteY3" fmla="*/ 0 h 10000"/>
                <a:gd name="connsiteX0" fmla="*/ 10000 w 10000"/>
                <a:gd name="connsiteY0" fmla="*/ 0 h 8280"/>
                <a:gd name="connsiteX1" fmla="*/ 0 w 10000"/>
                <a:gd name="connsiteY1" fmla="*/ 8280 h 8280"/>
                <a:gd name="connsiteX2" fmla="*/ 10000 w 10000"/>
                <a:gd name="connsiteY2" fmla="*/ 0 h 8280"/>
                <a:gd name="connsiteX0" fmla="*/ 10000 w 10000"/>
                <a:gd name="connsiteY0" fmla="*/ 0 h 11581"/>
                <a:gd name="connsiteX1" fmla="*/ 0 w 10000"/>
                <a:gd name="connsiteY1" fmla="*/ 10000 h 11581"/>
                <a:gd name="connsiteX2" fmla="*/ 10000 w 10000"/>
                <a:gd name="connsiteY2" fmla="*/ 0 h 11581"/>
                <a:gd name="connsiteX0" fmla="*/ 10000 w 11964"/>
                <a:gd name="connsiteY0" fmla="*/ 0 h 11573"/>
                <a:gd name="connsiteX1" fmla="*/ 0 w 11964"/>
                <a:gd name="connsiteY1" fmla="*/ 10000 h 11573"/>
                <a:gd name="connsiteX2" fmla="*/ 10000 w 11964"/>
                <a:gd name="connsiteY2" fmla="*/ 0 h 11573"/>
                <a:gd name="connsiteX0" fmla="*/ 10000 w 11673"/>
                <a:gd name="connsiteY0" fmla="*/ 0 h 11930"/>
                <a:gd name="connsiteX1" fmla="*/ 0 w 11673"/>
                <a:gd name="connsiteY1" fmla="*/ 10000 h 11930"/>
                <a:gd name="connsiteX2" fmla="*/ 10000 w 11673"/>
                <a:gd name="connsiteY2" fmla="*/ 0 h 11930"/>
                <a:gd name="connsiteX0" fmla="*/ 10000 w 12260"/>
                <a:gd name="connsiteY0" fmla="*/ 0 h 11930"/>
                <a:gd name="connsiteX1" fmla="*/ 0 w 12260"/>
                <a:gd name="connsiteY1" fmla="*/ 10000 h 11930"/>
                <a:gd name="connsiteX2" fmla="*/ 10000 w 12260"/>
                <a:gd name="connsiteY2" fmla="*/ 0 h 11930"/>
                <a:gd name="connsiteX0" fmla="*/ 10000 w 12102"/>
                <a:gd name="connsiteY0" fmla="*/ 0 h 11750"/>
                <a:gd name="connsiteX1" fmla="*/ 0 w 12102"/>
                <a:gd name="connsiteY1" fmla="*/ 10000 h 11750"/>
                <a:gd name="connsiteX2" fmla="*/ 10000 w 12102"/>
                <a:gd name="connsiteY2" fmla="*/ 0 h 11750"/>
                <a:gd name="connsiteX0" fmla="*/ 10000 w 12102"/>
                <a:gd name="connsiteY0" fmla="*/ 0 h 11750"/>
                <a:gd name="connsiteX1" fmla="*/ 0 w 12102"/>
                <a:gd name="connsiteY1" fmla="*/ 10000 h 11750"/>
                <a:gd name="connsiteX2" fmla="*/ 10000 w 12102"/>
                <a:gd name="connsiteY2" fmla="*/ 0 h 11750"/>
                <a:gd name="connsiteX0" fmla="*/ 10000 w 12102"/>
                <a:gd name="connsiteY0" fmla="*/ 0 h 11750"/>
                <a:gd name="connsiteX1" fmla="*/ 0 w 12102"/>
                <a:gd name="connsiteY1" fmla="*/ 10000 h 11750"/>
                <a:gd name="connsiteX2" fmla="*/ 10000 w 12102"/>
                <a:gd name="connsiteY2" fmla="*/ 0 h 11750"/>
                <a:gd name="connsiteX0" fmla="*/ 10000 w 12143"/>
                <a:gd name="connsiteY0" fmla="*/ 0 h 11776"/>
                <a:gd name="connsiteX1" fmla="*/ 0 w 12143"/>
                <a:gd name="connsiteY1" fmla="*/ 10000 h 11776"/>
                <a:gd name="connsiteX2" fmla="*/ 10000 w 12143"/>
                <a:gd name="connsiteY2" fmla="*/ 0 h 11776"/>
              </a:gdLst>
              <a:ahLst/>
              <a:cxnLst>
                <a:cxn ang="0">
                  <a:pos x="connsiteX0" y="connsiteY0"/>
                </a:cxn>
                <a:cxn ang="0">
                  <a:pos x="connsiteX1" y="connsiteY1"/>
                </a:cxn>
                <a:cxn ang="0">
                  <a:pos x="connsiteX2" y="connsiteY2"/>
                </a:cxn>
              </a:cxnLst>
              <a:rect l="l" t="t" r="r" b="b"/>
              <a:pathLst>
                <a:path w="12143" h="11776">
                  <a:moveTo>
                    <a:pt x="10000" y="0"/>
                  </a:moveTo>
                  <a:cubicBezTo>
                    <a:pt x="15025" y="3523"/>
                    <a:pt x="11026" y="16450"/>
                    <a:pt x="0" y="10000"/>
                  </a:cubicBezTo>
                  <a:cubicBezTo>
                    <a:pt x="5517" y="9992"/>
                    <a:pt x="9421" y="5518"/>
                    <a:pt x="10000" y="0"/>
                  </a:cubicBezTo>
                  <a:close/>
                </a:path>
              </a:pathLst>
            </a:custGeom>
            <a:solidFill>
              <a:srgbClr val="6D207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4" name="Freeform 131">
              <a:extLst>
                <a:ext uri="{FF2B5EF4-FFF2-40B4-BE49-F238E27FC236}">
                  <a16:creationId xmlns:a16="http://schemas.microsoft.com/office/drawing/2014/main" id="{969D75C4-699A-43E0-8FD5-E02494169826}"/>
                </a:ext>
              </a:extLst>
            </p:cNvPr>
            <p:cNvSpPr>
              <a:spLocks/>
            </p:cNvSpPr>
            <p:nvPr/>
          </p:nvSpPr>
          <p:spPr bwMode="auto">
            <a:xfrm>
              <a:off x="4787017" y="2543043"/>
              <a:ext cx="45719" cy="45719"/>
            </a:xfrm>
            <a:custGeom>
              <a:avLst/>
              <a:gdLst>
                <a:gd name="T0" fmla="*/ 14 w 52"/>
                <a:gd name="T1" fmla="*/ 0 h 53"/>
                <a:gd name="T2" fmla="*/ 31 w 52"/>
                <a:gd name="T3" fmla="*/ 20 h 53"/>
                <a:gd name="T4" fmla="*/ 52 w 52"/>
                <a:gd name="T5" fmla="*/ 38 h 53"/>
                <a:gd name="T6" fmla="*/ 24 w 52"/>
                <a:gd name="T7" fmla="*/ 53 h 53"/>
                <a:gd name="T8" fmla="*/ 0 w 52"/>
                <a:gd name="T9" fmla="*/ 29 h 53"/>
                <a:gd name="T10" fmla="*/ 14 w 52"/>
                <a:gd name="T11" fmla="*/ 0 h 53"/>
              </a:gdLst>
              <a:ahLst/>
              <a:cxnLst>
                <a:cxn ang="0">
                  <a:pos x="T0" y="T1"/>
                </a:cxn>
                <a:cxn ang="0">
                  <a:pos x="T2" y="T3"/>
                </a:cxn>
                <a:cxn ang="0">
                  <a:pos x="T4" y="T5"/>
                </a:cxn>
                <a:cxn ang="0">
                  <a:pos x="T6" y="T7"/>
                </a:cxn>
                <a:cxn ang="0">
                  <a:pos x="T8" y="T9"/>
                </a:cxn>
                <a:cxn ang="0">
                  <a:pos x="T10" y="T11"/>
                </a:cxn>
              </a:cxnLst>
              <a:rect l="0" t="0" r="r" b="b"/>
              <a:pathLst>
                <a:path w="52" h="53">
                  <a:moveTo>
                    <a:pt x="14" y="0"/>
                  </a:moveTo>
                  <a:lnTo>
                    <a:pt x="31" y="20"/>
                  </a:lnTo>
                  <a:lnTo>
                    <a:pt x="52" y="38"/>
                  </a:lnTo>
                  <a:lnTo>
                    <a:pt x="24" y="53"/>
                  </a:lnTo>
                  <a:lnTo>
                    <a:pt x="0" y="29"/>
                  </a:lnTo>
                  <a:lnTo>
                    <a:pt x="14" y="0"/>
                  </a:lnTo>
                  <a:close/>
                </a:path>
              </a:pathLst>
            </a:custGeom>
            <a:solidFill>
              <a:srgbClr val="6D207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5" name="Oval Callout 62">
              <a:extLst>
                <a:ext uri="{FF2B5EF4-FFF2-40B4-BE49-F238E27FC236}">
                  <a16:creationId xmlns:a16="http://schemas.microsoft.com/office/drawing/2014/main" id="{C62AF0C8-970F-4DB8-8894-48C0E25627A0}"/>
                </a:ext>
              </a:extLst>
            </p:cNvPr>
            <p:cNvSpPr/>
            <p:nvPr/>
          </p:nvSpPr>
          <p:spPr>
            <a:xfrm>
              <a:off x="2290581" y="2681929"/>
              <a:ext cx="680684" cy="643493"/>
            </a:xfrm>
            <a:prstGeom prst="wedgeEllipseCallout">
              <a:avLst>
                <a:gd name="adj1" fmla="val 740"/>
                <a:gd name="adj2" fmla="val 93698"/>
              </a:avLst>
            </a:prstGeom>
            <a:solidFill>
              <a:srgbClr val="4836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6" name="Oval 63">
              <a:extLst>
                <a:ext uri="{FF2B5EF4-FFF2-40B4-BE49-F238E27FC236}">
                  <a16:creationId xmlns:a16="http://schemas.microsoft.com/office/drawing/2014/main" id="{450607A1-09CE-4CA3-B504-433F02C2D171}"/>
                </a:ext>
              </a:extLst>
            </p:cNvPr>
            <p:cNvSpPr/>
            <p:nvPr/>
          </p:nvSpPr>
          <p:spPr>
            <a:xfrm>
              <a:off x="2334231" y="2730182"/>
              <a:ext cx="588847" cy="563581"/>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Freeform 169">
              <a:extLst>
                <a:ext uri="{FF2B5EF4-FFF2-40B4-BE49-F238E27FC236}">
                  <a16:creationId xmlns:a16="http://schemas.microsoft.com/office/drawing/2014/main" id="{ED7920CD-C156-486E-9D07-575DB1B43675}"/>
                </a:ext>
              </a:extLst>
            </p:cNvPr>
            <p:cNvSpPr>
              <a:spLocks/>
            </p:cNvSpPr>
            <p:nvPr/>
          </p:nvSpPr>
          <p:spPr bwMode="auto">
            <a:xfrm>
              <a:off x="2639676" y="3020327"/>
              <a:ext cx="167844" cy="139015"/>
            </a:xfrm>
            <a:custGeom>
              <a:avLst/>
              <a:gdLst>
                <a:gd name="T0" fmla="*/ 78 w 156"/>
                <a:gd name="T1" fmla="*/ 0 h 135"/>
                <a:gd name="T2" fmla="*/ 54 w 156"/>
                <a:gd name="T3" fmla="*/ 3 h 135"/>
                <a:gd name="T4" fmla="*/ 33 w 156"/>
                <a:gd name="T5" fmla="*/ 12 h 135"/>
                <a:gd name="T6" fmla="*/ 16 w 156"/>
                <a:gd name="T7" fmla="*/ 25 h 135"/>
                <a:gd name="T8" fmla="*/ 4 w 156"/>
                <a:gd name="T9" fmla="*/ 42 h 135"/>
                <a:gd name="T10" fmla="*/ 0 w 156"/>
                <a:gd name="T11" fmla="*/ 60 h 135"/>
                <a:gd name="T12" fmla="*/ 2 w 156"/>
                <a:gd name="T13" fmla="*/ 76 h 135"/>
                <a:gd name="T14" fmla="*/ 10 w 156"/>
                <a:gd name="T15" fmla="*/ 89 h 135"/>
                <a:gd name="T16" fmla="*/ 21 w 156"/>
                <a:gd name="T17" fmla="*/ 102 h 135"/>
                <a:gd name="T18" fmla="*/ 35 w 156"/>
                <a:gd name="T19" fmla="*/ 111 h 135"/>
                <a:gd name="T20" fmla="*/ 31 w 156"/>
                <a:gd name="T21" fmla="*/ 118 h 135"/>
                <a:gd name="T22" fmla="*/ 26 w 156"/>
                <a:gd name="T23" fmla="*/ 123 h 135"/>
                <a:gd name="T24" fmla="*/ 21 w 156"/>
                <a:gd name="T25" fmla="*/ 128 h 135"/>
                <a:gd name="T26" fmla="*/ 13 w 156"/>
                <a:gd name="T27" fmla="*/ 135 h 135"/>
                <a:gd name="T28" fmla="*/ 22 w 156"/>
                <a:gd name="T29" fmla="*/ 135 h 135"/>
                <a:gd name="T30" fmla="*/ 35 w 156"/>
                <a:gd name="T31" fmla="*/ 135 h 135"/>
                <a:gd name="T32" fmla="*/ 51 w 156"/>
                <a:gd name="T33" fmla="*/ 132 h 135"/>
                <a:gd name="T34" fmla="*/ 67 w 156"/>
                <a:gd name="T35" fmla="*/ 128 h 135"/>
                <a:gd name="T36" fmla="*/ 81 w 156"/>
                <a:gd name="T37" fmla="*/ 122 h 135"/>
                <a:gd name="T38" fmla="*/ 105 w 156"/>
                <a:gd name="T39" fmla="*/ 118 h 135"/>
                <a:gd name="T40" fmla="*/ 126 w 156"/>
                <a:gd name="T41" fmla="*/ 109 h 135"/>
                <a:gd name="T42" fmla="*/ 141 w 156"/>
                <a:gd name="T43" fmla="*/ 95 h 135"/>
                <a:gd name="T44" fmla="*/ 152 w 156"/>
                <a:gd name="T45" fmla="*/ 80 h 135"/>
                <a:gd name="T46" fmla="*/ 156 w 156"/>
                <a:gd name="T47" fmla="*/ 60 h 135"/>
                <a:gd name="T48" fmla="*/ 152 w 156"/>
                <a:gd name="T49" fmla="*/ 42 h 135"/>
                <a:gd name="T50" fmla="*/ 141 w 156"/>
                <a:gd name="T51" fmla="*/ 25 h 135"/>
                <a:gd name="T52" fmla="*/ 124 w 156"/>
                <a:gd name="T53" fmla="*/ 12 h 135"/>
                <a:gd name="T54" fmla="*/ 103 w 156"/>
                <a:gd name="T55" fmla="*/ 3 h 135"/>
                <a:gd name="T56" fmla="*/ 78 w 156"/>
                <a:gd name="T5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6" h="135">
                  <a:moveTo>
                    <a:pt x="78" y="0"/>
                  </a:moveTo>
                  <a:lnTo>
                    <a:pt x="54" y="3"/>
                  </a:lnTo>
                  <a:lnTo>
                    <a:pt x="33" y="12"/>
                  </a:lnTo>
                  <a:lnTo>
                    <a:pt x="16" y="25"/>
                  </a:lnTo>
                  <a:lnTo>
                    <a:pt x="4" y="42"/>
                  </a:lnTo>
                  <a:lnTo>
                    <a:pt x="0" y="60"/>
                  </a:lnTo>
                  <a:lnTo>
                    <a:pt x="2" y="76"/>
                  </a:lnTo>
                  <a:lnTo>
                    <a:pt x="10" y="89"/>
                  </a:lnTo>
                  <a:lnTo>
                    <a:pt x="21" y="102"/>
                  </a:lnTo>
                  <a:lnTo>
                    <a:pt x="35" y="111"/>
                  </a:lnTo>
                  <a:lnTo>
                    <a:pt x="31" y="118"/>
                  </a:lnTo>
                  <a:lnTo>
                    <a:pt x="26" y="123"/>
                  </a:lnTo>
                  <a:lnTo>
                    <a:pt x="21" y="128"/>
                  </a:lnTo>
                  <a:lnTo>
                    <a:pt x="13" y="135"/>
                  </a:lnTo>
                  <a:lnTo>
                    <a:pt x="22" y="135"/>
                  </a:lnTo>
                  <a:lnTo>
                    <a:pt x="35" y="135"/>
                  </a:lnTo>
                  <a:lnTo>
                    <a:pt x="51" y="132"/>
                  </a:lnTo>
                  <a:lnTo>
                    <a:pt x="67" y="128"/>
                  </a:lnTo>
                  <a:lnTo>
                    <a:pt x="81" y="122"/>
                  </a:lnTo>
                  <a:lnTo>
                    <a:pt x="105" y="118"/>
                  </a:lnTo>
                  <a:lnTo>
                    <a:pt x="126" y="109"/>
                  </a:lnTo>
                  <a:lnTo>
                    <a:pt x="141" y="95"/>
                  </a:lnTo>
                  <a:lnTo>
                    <a:pt x="152" y="80"/>
                  </a:lnTo>
                  <a:lnTo>
                    <a:pt x="156" y="60"/>
                  </a:lnTo>
                  <a:lnTo>
                    <a:pt x="152" y="42"/>
                  </a:lnTo>
                  <a:lnTo>
                    <a:pt x="141" y="25"/>
                  </a:lnTo>
                  <a:lnTo>
                    <a:pt x="124" y="12"/>
                  </a:lnTo>
                  <a:lnTo>
                    <a:pt x="103" y="3"/>
                  </a:lnTo>
                  <a:lnTo>
                    <a:pt x="78" y="0"/>
                  </a:lnTo>
                  <a:close/>
                </a:path>
              </a:pathLst>
            </a:custGeom>
            <a:solidFill>
              <a:srgbClr val="48369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48" name="Freeform 170">
              <a:extLst>
                <a:ext uri="{FF2B5EF4-FFF2-40B4-BE49-F238E27FC236}">
                  <a16:creationId xmlns:a16="http://schemas.microsoft.com/office/drawing/2014/main" id="{CB0C7B90-E691-4E98-BD6C-5ADC11ABDB03}"/>
                </a:ext>
              </a:extLst>
            </p:cNvPr>
            <p:cNvSpPr>
              <a:spLocks/>
            </p:cNvSpPr>
            <p:nvPr/>
          </p:nvSpPr>
          <p:spPr bwMode="auto">
            <a:xfrm>
              <a:off x="2428986" y="3064332"/>
              <a:ext cx="104366" cy="86499"/>
            </a:xfrm>
            <a:custGeom>
              <a:avLst/>
              <a:gdLst>
                <a:gd name="T0" fmla="*/ 76 w 97"/>
                <a:gd name="T1" fmla="*/ 69 h 84"/>
                <a:gd name="T2" fmla="*/ 88 w 97"/>
                <a:gd name="T3" fmla="*/ 61 h 84"/>
                <a:gd name="T4" fmla="*/ 95 w 97"/>
                <a:gd name="T5" fmla="*/ 50 h 84"/>
                <a:gd name="T6" fmla="*/ 97 w 97"/>
                <a:gd name="T7" fmla="*/ 38 h 84"/>
                <a:gd name="T8" fmla="*/ 93 w 97"/>
                <a:gd name="T9" fmla="*/ 23 h 84"/>
                <a:gd name="T10" fmla="*/ 83 w 97"/>
                <a:gd name="T11" fmla="*/ 12 h 84"/>
                <a:gd name="T12" fmla="*/ 68 w 97"/>
                <a:gd name="T13" fmla="*/ 2 h 84"/>
                <a:gd name="T14" fmla="*/ 49 w 97"/>
                <a:gd name="T15" fmla="*/ 0 h 84"/>
                <a:gd name="T16" fmla="*/ 30 w 97"/>
                <a:gd name="T17" fmla="*/ 2 h 84"/>
                <a:gd name="T18" fmla="*/ 15 w 97"/>
                <a:gd name="T19" fmla="*/ 12 h 84"/>
                <a:gd name="T20" fmla="*/ 4 w 97"/>
                <a:gd name="T21" fmla="*/ 23 h 84"/>
                <a:gd name="T22" fmla="*/ 0 w 97"/>
                <a:gd name="T23" fmla="*/ 38 h 84"/>
                <a:gd name="T24" fmla="*/ 4 w 97"/>
                <a:gd name="T25" fmla="*/ 52 h 84"/>
                <a:gd name="T26" fmla="*/ 15 w 97"/>
                <a:gd name="T27" fmla="*/ 64 h 84"/>
                <a:gd name="T28" fmla="*/ 29 w 97"/>
                <a:gd name="T29" fmla="*/ 72 h 84"/>
                <a:gd name="T30" fmla="*/ 47 w 97"/>
                <a:gd name="T31" fmla="*/ 76 h 84"/>
                <a:gd name="T32" fmla="*/ 59 w 97"/>
                <a:gd name="T33" fmla="*/ 81 h 84"/>
                <a:gd name="T34" fmla="*/ 74 w 97"/>
                <a:gd name="T35" fmla="*/ 84 h 84"/>
                <a:gd name="T36" fmla="*/ 84 w 97"/>
                <a:gd name="T37" fmla="*/ 84 h 84"/>
                <a:gd name="T38" fmla="*/ 91 w 97"/>
                <a:gd name="T39" fmla="*/ 84 h 84"/>
                <a:gd name="T40" fmla="*/ 85 w 97"/>
                <a:gd name="T41" fmla="*/ 80 h 84"/>
                <a:gd name="T42" fmla="*/ 80 w 97"/>
                <a:gd name="T43" fmla="*/ 74 h 84"/>
                <a:gd name="T44" fmla="*/ 76 w 97"/>
                <a:gd name="T45" fmla="*/ 6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84">
                  <a:moveTo>
                    <a:pt x="76" y="69"/>
                  </a:moveTo>
                  <a:lnTo>
                    <a:pt x="88" y="61"/>
                  </a:lnTo>
                  <a:lnTo>
                    <a:pt x="95" y="50"/>
                  </a:lnTo>
                  <a:lnTo>
                    <a:pt x="97" y="38"/>
                  </a:lnTo>
                  <a:lnTo>
                    <a:pt x="93" y="23"/>
                  </a:lnTo>
                  <a:lnTo>
                    <a:pt x="83" y="12"/>
                  </a:lnTo>
                  <a:lnTo>
                    <a:pt x="68" y="2"/>
                  </a:lnTo>
                  <a:lnTo>
                    <a:pt x="49" y="0"/>
                  </a:lnTo>
                  <a:lnTo>
                    <a:pt x="30" y="2"/>
                  </a:lnTo>
                  <a:lnTo>
                    <a:pt x="15" y="12"/>
                  </a:lnTo>
                  <a:lnTo>
                    <a:pt x="4" y="23"/>
                  </a:lnTo>
                  <a:lnTo>
                    <a:pt x="0" y="38"/>
                  </a:lnTo>
                  <a:lnTo>
                    <a:pt x="4" y="52"/>
                  </a:lnTo>
                  <a:lnTo>
                    <a:pt x="15" y="64"/>
                  </a:lnTo>
                  <a:lnTo>
                    <a:pt x="29" y="72"/>
                  </a:lnTo>
                  <a:lnTo>
                    <a:pt x="47" y="76"/>
                  </a:lnTo>
                  <a:lnTo>
                    <a:pt x="59" y="81"/>
                  </a:lnTo>
                  <a:lnTo>
                    <a:pt x="74" y="84"/>
                  </a:lnTo>
                  <a:lnTo>
                    <a:pt x="84" y="84"/>
                  </a:lnTo>
                  <a:lnTo>
                    <a:pt x="91" y="84"/>
                  </a:lnTo>
                  <a:lnTo>
                    <a:pt x="85" y="80"/>
                  </a:lnTo>
                  <a:lnTo>
                    <a:pt x="80" y="74"/>
                  </a:lnTo>
                  <a:lnTo>
                    <a:pt x="76" y="69"/>
                  </a:lnTo>
                  <a:close/>
                </a:path>
              </a:pathLst>
            </a:custGeom>
            <a:solidFill>
              <a:srgbClr val="48369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49" name="Freeform 171">
              <a:extLst>
                <a:ext uri="{FF2B5EF4-FFF2-40B4-BE49-F238E27FC236}">
                  <a16:creationId xmlns:a16="http://schemas.microsoft.com/office/drawing/2014/main" id="{9B250BE6-74B3-4435-8733-6563B409D4FE}"/>
                </a:ext>
              </a:extLst>
            </p:cNvPr>
            <p:cNvSpPr>
              <a:spLocks noEditPoints="1"/>
            </p:cNvSpPr>
            <p:nvPr/>
          </p:nvSpPr>
          <p:spPr bwMode="auto">
            <a:xfrm>
              <a:off x="2501603" y="2890622"/>
              <a:ext cx="292652" cy="245079"/>
            </a:xfrm>
            <a:custGeom>
              <a:avLst/>
              <a:gdLst>
                <a:gd name="T0" fmla="*/ 233 w 272"/>
                <a:gd name="T1" fmla="*/ 123 h 238"/>
                <a:gd name="T2" fmla="*/ 267 w 272"/>
                <a:gd name="T3" fmla="*/ 136 h 238"/>
                <a:gd name="T4" fmla="*/ 272 w 272"/>
                <a:gd name="T5" fmla="*/ 107 h 238"/>
                <a:gd name="T6" fmla="*/ 259 w 272"/>
                <a:gd name="T7" fmla="*/ 60 h 238"/>
                <a:gd name="T8" fmla="*/ 221 w 272"/>
                <a:gd name="T9" fmla="*/ 23 h 238"/>
                <a:gd name="T10" fmla="*/ 168 w 272"/>
                <a:gd name="T11" fmla="*/ 4 h 238"/>
                <a:gd name="T12" fmla="*/ 105 w 272"/>
                <a:gd name="T13" fmla="*/ 4 h 238"/>
                <a:gd name="T14" fmla="*/ 51 w 272"/>
                <a:gd name="T15" fmla="*/ 23 h 238"/>
                <a:gd name="T16" fmla="*/ 14 w 272"/>
                <a:gd name="T17" fmla="*/ 60 h 238"/>
                <a:gd name="T18" fmla="*/ 0 w 272"/>
                <a:gd name="T19" fmla="*/ 107 h 238"/>
                <a:gd name="T20" fmla="*/ 11 w 272"/>
                <a:gd name="T21" fmla="*/ 148 h 238"/>
                <a:gd name="T22" fmla="*/ 41 w 272"/>
                <a:gd name="T23" fmla="*/ 182 h 238"/>
                <a:gd name="T24" fmla="*/ 50 w 272"/>
                <a:gd name="T25" fmla="*/ 212 h 238"/>
                <a:gd name="T26" fmla="*/ 21 w 272"/>
                <a:gd name="T27" fmla="*/ 238 h 238"/>
                <a:gd name="T28" fmla="*/ 55 w 272"/>
                <a:gd name="T29" fmla="*/ 237 h 238"/>
                <a:gd name="T30" fmla="*/ 96 w 272"/>
                <a:gd name="T31" fmla="*/ 231 h 238"/>
                <a:gd name="T32" fmla="*/ 135 w 272"/>
                <a:gd name="T33" fmla="*/ 217 h 238"/>
                <a:gd name="T34" fmla="*/ 128 w 272"/>
                <a:gd name="T35" fmla="*/ 188 h 238"/>
                <a:gd name="T36" fmla="*/ 140 w 272"/>
                <a:gd name="T37" fmla="*/ 154 h 238"/>
                <a:gd name="T38" fmla="*/ 170 w 272"/>
                <a:gd name="T39" fmla="*/ 129 h 238"/>
                <a:gd name="T40" fmla="*/ 213 w 272"/>
                <a:gd name="T41" fmla="*/ 120 h 238"/>
                <a:gd name="T42" fmla="*/ 195 w 272"/>
                <a:gd name="T43" fmla="*/ 70 h 238"/>
                <a:gd name="T44" fmla="*/ 204 w 272"/>
                <a:gd name="T45" fmla="*/ 77 h 238"/>
                <a:gd name="T46" fmla="*/ 208 w 272"/>
                <a:gd name="T47" fmla="*/ 87 h 238"/>
                <a:gd name="T48" fmla="*/ 204 w 272"/>
                <a:gd name="T49" fmla="*/ 98 h 238"/>
                <a:gd name="T50" fmla="*/ 195 w 272"/>
                <a:gd name="T51" fmla="*/ 103 h 238"/>
                <a:gd name="T52" fmla="*/ 185 w 272"/>
                <a:gd name="T53" fmla="*/ 103 h 238"/>
                <a:gd name="T54" fmla="*/ 175 w 272"/>
                <a:gd name="T55" fmla="*/ 98 h 238"/>
                <a:gd name="T56" fmla="*/ 173 w 272"/>
                <a:gd name="T57" fmla="*/ 87 h 238"/>
                <a:gd name="T58" fmla="*/ 175 w 272"/>
                <a:gd name="T59" fmla="*/ 77 h 238"/>
                <a:gd name="T60" fmla="*/ 185 w 272"/>
                <a:gd name="T61" fmla="*/ 70 h 238"/>
                <a:gd name="T62" fmla="*/ 81 w 272"/>
                <a:gd name="T63" fmla="*/ 104 h 238"/>
                <a:gd name="T64" fmla="*/ 71 w 272"/>
                <a:gd name="T65" fmla="*/ 102 h 238"/>
                <a:gd name="T66" fmla="*/ 64 w 272"/>
                <a:gd name="T67" fmla="*/ 93 h 238"/>
                <a:gd name="T68" fmla="*/ 64 w 272"/>
                <a:gd name="T69" fmla="*/ 82 h 238"/>
                <a:gd name="T70" fmla="*/ 71 w 272"/>
                <a:gd name="T71" fmla="*/ 73 h 238"/>
                <a:gd name="T72" fmla="*/ 81 w 272"/>
                <a:gd name="T73" fmla="*/ 70 h 238"/>
                <a:gd name="T74" fmla="*/ 92 w 272"/>
                <a:gd name="T75" fmla="*/ 73 h 238"/>
                <a:gd name="T76" fmla="*/ 98 w 272"/>
                <a:gd name="T77" fmla="*/ 82 h 238"/>
                <a:gd name="T78" fmla="*/ 98 w 272"/>
                <a:gd name="T79" fmla="*/ 93 h 238"/>
                <a:gd name="T80" fmla="*/ 92 w 272"/>
                <a:gd name="T81" fmla="*/ 102 h 238"/>
                <a:gd name="T82" fmla="*/ 81 w 272"/>
                <a:gd name="T83" fmla="*/ 104 h 238"/>
                <a:gd name="T84" fmla="*/ 120 w 272"/>
                <a:gd name="T85" fmla="*/ 82 h 238"/>
                <a:gd name="T86" fmla="*/ 127 w 272"/>
                <a:gd name="T87" fmla="*/ 73 h 238"/>
                <a:gd name="T88" fmla="*/ 137 w 272"/>
                <a:gd name="T89" fmla="*/ 70 h 238"/>
                <a:gd name="T90" fmla="*/ 148 w 272"/>
                <a:gd name="T91" fmla="*/ 73 h 238"/>
                <a:gd name="T92" fmla="*/ 155 w 272"/>
                <a:gd name="T93" fmla="*/ 82 h 238"/>
                <a:gd name="T94" fmla="*/ 155 w 272"/>
                <a:gd name="T95" fmla="*/ 93 h 238"/>
                <a:gd name="T96" fmla="*/ 148 w 272"/>
                <a:gd name="T97" fmla="*/ 102 h 238"/>
                <a:gd name="T98" fmla="*/ 137 w 272"/>
                <a:gd name="T99" fmla="*/ 104 h 238"/>
                <a:gd name="T100" fmla="*/ 127 w 272"/>
                <a:gd name="T101" fmla="*/ 102 h 238"/>
                <a:gd name="T102" fmla="*/ 120 w 272"/>
                <a:gd name="T103" fmla="*/ 9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2" h="238">
                  <a:moveTo>
                    <a:pt x="213" y="120"/>
                  </a:moveTo>
                  <a:lnTo>
                    <a:pt x="233" y="123"/>
                  </a:lnTo>
                  <a:lnTo>
                    <a:pt x="251" y="128"/>
                  </a:lnTo>
                  <a:lnTo>
                    <a:pt x="267" y="136"/>
                  </a:lnTo>
                  <a:lnTo>
                    <a:pt x="271" y="121"/>
                  </a:lnTo>
                  <a:lnTo>
                    <a:pt x="272" y="107"/>
                  </a:lnTo>
                  <a:lnTo>
                    <a:pt x="270" y="82"/>
                  </a:lnTo>
                  <a:lnTo>
                    <a:pt x="259" y="60"/>
                  </a:lnTo>
                  <a:lnTo>
                    <a:pt x="242" y="40"/>
                  </a:lnTo>
                  <a:lnTo>
                    <a:pt x="221" y="23"/>
                  </a:lnTo>
                  <a:lnTo>
                    <a:pt x="196" y="11"/>
                  </a:lnTo>
                  <a:lnTo>
                    <a:pt x="168" y="4"/>
                  </a:lnTo>
                  <a:lnTo>
                    <a:pt x="136" y="0"/>
                  </a:lnTo>
                  <a:lnTo>
                    <a:pt x="105" y="4"/>
                  </a:lnTo>
                  <a:lnTo>
                    <a:pt x="76" y="11"/>
                  </a:lnTo>
                  <a:lnTo>
                    <a:pt x="51" y="23"/>
                  </a:lnTo>
                  <a:lnTo>
                    <a:pt x="30" y="40"/>
                  </a:lnTo>
                  <a:lnTo>
                    <a:pt x="14" y="60"/>
                  </a:lnTo>
                  <a:lnTo>
                    <a:pt x="4" y="82"/>
                  </a:lnTo>
                  <a:lnTo>
                    <a:pt x="0" y="107"/>
                  </a:lnTo>
                  <a:lnTo>
                    <a:pt x="3" y="128"/>
                  </a:lnTo>
                  <a:lnTo>
                    <a:pt x="11" y="148"/>
                  </a:lnTo>
                  <a:lnTo>
                    <a:pt x="24" y="166"/>
                  </a:lnTo>
                  <a:lnTo>
                    <a:pt x="41" y="182"/>
                  </a:lnTo>
                  <a:lnTo>
                    <a:pt x="60" y="195"/>
                  </a:lnTo>
                  <a:lnTo>
                    <a:pt x="50" y="212"/>
                  </a:lnTo>
                  <a:lnTo>
                    <a:pt x="35" y="226"/>
                  </a:lnTo>
                  <a:lnTo>
                    <a:pt x="21" y="238"/>
                  </a:lnTo>
                  <a:lnTo>
                    <a:pt x="39" y="238"/>
                  </a:lnTo>
                  <a:lnTo>
                    <a:pt x="55" y="237"/>
                  </a:lnTo>
                  <a:lnTo>
                    <a:pt x="73" y="235"/>
                  </a:lnTo>
                  <a:lnTo>
                    <a:pt x="96" y="231"/>
                  </a:lnTo>
                  <a:lnTo>
                    <a:pt x="117" y="225"/>
                  </a:lnTo>
                  <a:lnTo>
                    <a:pt x="135" y="217"/>
                  </a:lnTo>
                  <a:lnTo>
                    <a:pt x="130" y="203"/>
                  </a:lnTo>
                  <a:lnTo>
                    <a:pt x="128" y="188"/>
                  </a:lnTo>
                  <a:lnTo>
                    <a:pt x="131" y="170"/>
                  </a:lnTo>
                  <a:lnTo>
                    <a:pt x="140" y="154"/>
                  </a:lnTo>
                  <a:lnTo>
                    <a:pt x="153" y="140"/>
                  </a:lnTo>
                  <a:lnTo>
                    <a:pt x="170" y="129"/>
                  </a:lnTo>
                  <a:lnTo>
                    <a:pt x="191" y="123"/>
                  </a:lnTo>
                  <a:lnTo>
                    <a:pt x="213" y="120"/>
                  </a:lnTo>
                  <a:close/>
                  <a:moveTo>
                    <a:pt x="190" y="70"/>
                  </a:moveTo>
                  <a:lnTo>
                    <a:pt x="195" y="70"/>
                  </a:lnTo>
                  <a:lnTo>
                    <a:pt x="200" y="73"/>
                  </a:lnTo>
                  <a:lnTo>
                    <a:pt x="204" y="77"/>
                  </a:lnTo>
                  <a:lnTo>
                    <a:pt x="207" y="82"/>
                  </a:lnTo>
                  <a:lnTo>
                    <a:pt x="208" y="87"/>
                  </a:lnTo>
                  <a:lnTo>
                    <a:pt x="207" y="93"/>
                  </a:lnTo>
                  <a:lnTo>
                    <a:pt x="204" y="98"/>
                  </a:lnTo>
                  <a:lnTo>
                    <a:pt x="200" y="102"/>
                  </a:lnTo>
                  <a:lnTo>
                    <a:pt x="195" y="103"/>
                  </a:lnTo>
                  <a:lnTo>
                    <a:pt x="190" y="104"/>
                  </a:lnTo>
                  <a:lnTo>
                    <a:pt x="185" y="103"/>
                  </a:lnTo>
                  <a:lnTo>
                    <a:pt x="179" y="102"/>
                  </a:lnTo>
                  <a:lnTo>
                    <a:pt x="175" y="98"/>
                  </a:lnTo>
                  <a:lnTo>
                    <a:pt x="173" y="93"/>
                  </a:lnTo>
                  <a:lnTo>
                    <a:pt x="173" y="87"/>
                  </a:lnTo>
                  <a:lnTo>
                    <a:pt x="173" y="82"/>
                  </a:lnTo>
                  <a:lnTo>
                    <a:pt x="175" y="77"/>
                  </a:lnTo>
                  <a:lnTo>
                    <a:pt x="179" y="73"/>
                  </a:lnTo>
                  <a:lnTo>
                    <a:pt x="185" y="70"/>
                  </a:lnTo>
                  <a:lnTo>
                    <a:pt x="190" y="70"/>
                  </a:lnTo>
                  <a:close/>
                  <a:moveTo>
                    <a:pt x="81" y="104"/>
                  </a:moveTo>
                  <a:lnTo>
                    <a:pt x="75" y="103"/>
                  </a:lnTo>
                  <a:lnTo>
                    <a:pt x="71" y="102"/>
                  </a:lnTo>
                  <a:lnTo>
                    <a:pt x="67" y="98"/>
                  </a:lnTo>
                  <a:lnTo>
                    <a:pt x="64" y="93"/>
                  </a:lnTo>
                  <a:lnTo>
                    <a:pt x="63" y="87"/>
                  </a:lnTo>
                  <a:lnTo>
                    <a:pt x="64" y="82"/>
                  </a:lnTo>
                  <a:lnTo>
                    <a:pt x="67" y="77"/>
                  </a:lnTo>
                  <a:lnTo>
                    <a:pt x="71" y="73"/>
                  </a:lnTo>
                  <a:lnTo>
                    <a:pt x="75" y="70"/>
                  </a:lnTo>
                  <a:lnTo>
                    <a:pt x="81" y="70"/>
                  </a:lnTo>
                  <a:lnTo>
                    <a:pt x="86" y="70"/>
                  </a:lnTo>
                  <a:lnTo>
                    <a:pt x="92" y="73"/>
                  </a:lnTo>
                  <a:lnTo>
                    <a:pt x="96" y="77"/>
                  </a:lnTo>
                  <a:lnTo>
                    <a:pt x="98" y="82"/>
                  </a:lnTo>
                  <a:lnTo>
                    <a:pt x="98" y="87"/>
                  </a:lnTo>
                  <a:lnTo>
                    <a:pt x="98" y="93"/>
                  </a:lnTo>
                  <a:lnTo>
                    <a:pt x="96" y="98"/>
                  </a:lnTo>
                  <a:lnTo>
                    <a:pt x="92" y="102"/>
                  </a:lnTo>
                  <a:lnTo>
                    <a:pt x="86" y="103"/>
                  </a:lnTo>
                  <a:lnTo>
                    <a:pt x="81" y="104"/>
                  </a:lnTo>
                  <a:close/>
                  <a:moveTo>
                    <a:pt x="119" y="87"/>
                  </a:moveTo>
                  <a:lnTo>
                    <a:pt x="120" y="82"/>
                  </a:lnTo>
                  <a:lnTo>
                    <a:pt x="123" y="77"/>
                  </a:lnTo>
                  <a:lnTo>
                    <a:pt x="127" y="73"/>
                  </a:lnTo>
                  <a:lnTo>
                    <a:pt x="131" y="70"/>
                  </a:lnTo>
                  <a:lnTo>
                    <a:pt x="137" y="70"/>
                  </a:lnTo>
                  <a:lnTo>
                    <a:pt x="143" y="70"/>
                  </a:lnTo>
                  <a:lnTo>
                    <a:pt x="148" y="73"/>
                  </a:lnTo>
                  <a:lnTo>
                    <a:pt x="152" y="77"/>
                  </a:lnTo>
                  <a:lnTo>
                    <a:pt x="155" y="82"/>
                  </a:lnTo>
                  <a:lnTo>
                    <a:pt x="155" y="87"/>
                  </a:lnTo>
                  <a:lnTo>
                    <a:pt x="155" y="93"/>
                  </a:lnTo>
                  <a:lnTo>
                    <a:pt x="152" y="98"/>
                  </a:lnTo>
                  <a:lnTo>
                    <a:pt x="148" y="102"/>
                  </a:lnTo>
                  <a:lnTo>
                    <a:pt x="143" y="103"/>
                  </a:lnTo>
                  <a:lnTo>
                    <a:pt x="137" y="104"/>
                  </a:lnTo>
                  <a:lnTo>
                    <a:pt x="131" y="103"/>
                  </a:lnTo>
                  <a:lnTo>
                    <a:pt x="127" y="102"/>
                  </a:lnTo>
                  <a:lnTo>
                    <a:pt x="123" y="98"/>
                  </a:lnTo>
                  <a:lnTo>
                    <a:pt x="120" y="93"/>
                  </a:lnTo>
                  <a:lnTo>
                    <a:pt x="119" y="87"/>
                  </a:lnTo>
                  <a:close/>
                </a:path>
              </a:pathLst>
            </a:custGeom>
            <a:solidFill>
              <a:srgbClr val="48369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50" name="Oval Callout 77">
              <a:extLst>
                <a:ext uri="{FF2B5EF4-FFF2-40B4-BE49-F238E27FC236}">
                  <a16:creationId xmlns:a16="http://schemas.microsoft.com/office/drawing/2014/main" id="{E7556D20-7EE2-4FC4-A86A-2B8578A5EEDA}"/>
                </a:ext>
              </a:extLst>
            </p:cNvPr>
            <p:cNvSpPr/>
            <p:nvPr/>
          </p:nvSpPr>
          <p:spPr>
            <a:xfrm flipV="1">
              <a:off x="3532893" y="4425540"/>
              <a:ext cx="680684" cy="654457"/>
            </a:xfrm>
            <a:prstGeom prst="wedgeEllipseCallout">
              <a:avLst>
                <a:gd name="adj1" fmla="val 740"/>
                <a:gd name="adj2" fmla="val 93698"/>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Oval 78">
              <a:extLst>
                <a:ext uri="{FF2B5EF4-FFF2-40B4-BE49-F238E27FC236}">
                  <a16:creationId xmlns:a16="http://schemas.microsoft.com/office/drawing/2014/main" id="{4B9DB2C8-DDA9-4491-9D15-1751E11C524C}"/>
                </a:ext>
              </a:extLst>
            </p:cNvPr>
            <p:cNvSpPr/>
            <p:nvPr/>
          </p:nvSpPr>
          <p:spPr>
            <a:xfrm flipV="1">
              <a:off x="3576543" y="4474689"/>
              <a:ext cx="588847" cy="5635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2" name="Freeform 194">
              <a:extLst>
                <a:ext uri="{FF2B5EF4-FFF2-40B4-BE49-F238E27FC236}">
                  <a16:creationId xmlns:a16="http://schemas.microsoft.com/office/drawing/2014/main" id="{4D1B3097-934A-44FA-90FB-DBCD606D486B}"/>
                </a:ext>
              </a:extLst>
            </p:cNvPr>
            <p:cNvSpPr/>
            <p:nvPr/>
          </p:nvSpPr>
          <p:spPr>
            <a:xfrm rot="11511994">
              <a:off x="3843176" y="4627839"/>
              <a:ext cx="59725" cy="122166"/>
            </a:xfrm>
            <a:custGeom>
              <a:avLst/>
              <a:gdLst>
                <a:gd name="connsiteX0" fmla="*/ 249695 w 249695"/>
                <a:gd name="connsiteY0" fmla="*/ 503745 h 516247"/>
                <a:gd name="connsiteX1" fmla="*/ 0 w 249695"/>
                <a:gd name="connsiteY1" fmla="*/ 497801 h 516247"/>
                <a:gd name="connsiteX2" fmla="*/ 136765 w 249695"/>
                <a:gd name="connsiteY2" fmla="*/ 0 h 516247"/>
                <a:gd name="connsiteX3" fmla="*/ 249695 w 249695"/>
                <a:gd name="connsiteY3" fmla="*/ 503745 h 516247"/>
              </a:gdLst>
              <a:ahLst/>
              <a:cxnLst>
                <a:cxn ang="0">
                  <a:pos x="connsiteX0" y="connsiteY0"/>
                </a:cxn>
                <a:cxn ang="0">
                  <a:pos x="connsiteX1" y="connsiteY1"/>
                </a:cxn>
                <a:cxn ang="0">
                  <a:pos x="connsiteX2" y="connsiteY2"/>
                </a:cxn>
                <a:cxn ang="0">
                  <a:pos x="connsiteX3" y="connsiteY3"/>
                </a:cxn>
              </a:cxnLst>
              <a:rect l="l" t="t" r="r" b="b"/>
              <a:pathLst>
                <a:path w="249695" h="516247">
                  <a:moveTo>
                    <a:pt x="249695" y="503745"/>
                  </a:moveTo>
                  <a:cubicBezTo>
                    <a:pt x="167231" y="522231"/>
                    <a:pt x="81490" y="520191"/>
                    <a:pt x="0" y="497801"/>
                  </a:cubicBezTo>
                  <a:lnTo>
                    <a:pt x="136765" y="0"/>
                  </a:lnTo>
                  <a:lnTo>
                    <a:pt x="249695" y="503745"/>
                  </a:ln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3" name="Freeform 195">
              <a:extLst>
                <a:ext uri="{FF2B5EF4-FFF2-40B4-BE49-F238E27FC236}">
                  <a16:creationId xmlns:a16="http://schemas.microsoft.com/office/drawing/2014/main" id="{27D2EEB8-923D-48E8-A110-D3C288E0E6E0}"/>
                </a:ext>
              </a:extLst>
            </p:cNvPr>
            <p:cNvSpPr/>
            <p:nvPr/>
          </p:nvSpPr>
          <p:spPr>
            <a:xfrm rot="11511994">
              <a:off x="3893418" y="4633713"/>
              <a:ext cx="89608" cy="116981"/>
            </a:xfrm>
            <a:custGeom>
              <a:avLst/>
              <a:gdLst>
                <a:gd name="connsiteX0" fmla="*/ 225816 w 374626"/>
                <a:gd name="connsiteY0" fmla="*/ 494335 h 494335"/>
                <a:gd name="connsiteX1" fmla="*/ 0 w 374626"/>
                <a:gd name="connsiteY1" fmla="*/ 355201 h 494335"/>
                <a:gd name="connsiteX2" fmla="*/ 374626 w 374626"/>
                <a:gd name="connsiteY2" fmla="*/ 0 h 494335"/>
                <a:gd name="connsiteX3" fmla="*/ 225816 w 374626"/>
                <a:gd name="connsiteY3" fmla="*/ 494335 h 494335"/>
              </a:gdLst>
              <a:ahLst/>
              <a:cxnLst>
                <a:cxn ang="0">
                  <a:pos x="connsiteX0" y="connsiteY0"/>
                </a:cxn>
                <a:cxn ang="0">
                  <a:pos x="connsiteX1" y="connsiteY1"/>
                </a:cxn>
                <a:cxn ang="0">
                  <a:pos x="connsiteX2" y="connsiteY2"/>
                </a:cxn>
                <a:cxn ang="0">
                  <a:pos x="connsiteX3" y="connsiteY3"/>
                </a:cxn>
              </a:cxnLst>
              <a:rect l="l" t="t" r="r" b="b"/>
              <a:pathLst>
                <a:path w="374626" h="494335">
                  <a:moveTo>
                    <a:pt x="225816" y="494335"/>
                  </a:moveTo>
                  <a:cubicBezTo>
                    <a:pt x="139711" y="468415"/>
                    <a:pt x="61871" y="420455"/>
                    <a:pt x="0" y="355201"/>
                  </a:cubicBezTo>
                  <a:lnTo>
                    <a:pt x="374626" y="0"/>
                  </a:lnTo>
                  <a:lnTo>
                    <a:pt x="225816" y="494335"/>
                  </a:ln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4" name="Freeform 196">
              <a:extLst>
                <a:ext uri="{FF2B5EF4-FFF2-40B4-BE49-F238E27FC236}">
                  <a16:creationId xmlns:a16="http://schemas.microsoft.com/office/drawing/2014/main" id="{4B410E37-C77F-43A2-9BDF-88C9B61DED49}"/>
                </a:ext>
              </a:extLst>
            </p:cNvPr>
            <p:cNvSpPr/>
            <p:nvPr/>
          </p:nvSpPr>
          <p:spPr>
            <a:xfrm rot="11511994">
              <a:off x="3734694" y="4642003"/>
              <a:ext cx="118649" cy="118378"/>
            </a:xfrm>
            <a:custGeom>
              <a:avLst/>
              <a:gdLst>
                <a:gd name="connsiteX0" fmla="*/ 127562 w 496038"/>
                <a:gd name="connsiteY0" fmla="*/ 500240 h 500240"/>
                <a:gd name="connsiteX1" fmla="*/ 0 w 496038"/>
                <a:gd name="connsiteY1" fmla="*/ 0 h 500240"/>
                <a:gd name="connsiteX2" fmla="*/ 496038 w 496038"/>
                <a:gd name="connsiteY2" fmla="*/ 143031 h 500240"/>
                <a:gd name="connsiteX3" fmla="*/ 127562 w 496038"/>
                <a:gd name="connsiteY3" fmla="*/ 500240 h 500240"/>
              </a:gdLst>
              <a:ahLst/>
              <a:cxnLst>
                <a:cxn ang="0">
                  <a:pos x="connsiteX0" y="connsiteY0"/>
                </a:cxn>
                <a:cxn ang="0">
                  <a:pos x="connsiteX1" y="connsiteY1"/>
                </a:cxn>
                <a:cxn ang="0">
                  <a:pos x="connsiteX2" y="connsiteY2"/>
                </a:cxn>
                <a:cxn ang="0">
                  <a:pos x="connsiteX3" y="connsiteY3"/>
                </a:cxn>
              </a:cxnLst>
              <a:rect l="l" t="t" r="r" b="b"/>
              <a:pathLst>
                <a:path w="496038" h="500240">
                  <a:moveTo>
                    <a:pt x="127562" y="500240"/>
                  </a:moveTo>
                  <a:lnTo>
                    <a:pt x="0" y="0"/>
                  </a:lnTo>
                  <a:lnTo>
                    <a:pt x="496038" y="143031"/>
                  </a:lnTo>
                  <a:cubicBezTo>
                    <a:pt x="445287" y="319042"/>
                    <a:pt x="305063" y="454976"/>
                    <a:pt x="127562" y="500240"/>
                  </a:cubicBez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5" name="Freeform 197">
              <a:extLst>
                <a:ext uri="{FF2B5EF4-FFF2-40B4-BE49-F238E27FC236}">
                  <a16:creationId xmlns:a16="http://schemas.microsoft.com/office/drawing/2014/main" id="{225B97A1-77C8-4844-AB34-279F493D509F}"/>
                </a:ext>
              </a:extLst>
            </p:cNvPr>
            <p:cNvSpPr/>
            <p:nvPr/>
          </p:nvSpPr>
          <p:spPr>
            <a:xfrm rot="11511994">
              <a:off x="3894309" y="4697024"/>
              <a:ext cx="122515" cy="88169"/>
            </a:xfrm>
            <a:custGeom>
              <a:avLst/>
              <a:gdLst>
                <a:gd name="connsiteX0" fmla="*/ 154862 w 512203"/>
                <a:gd name="connsiteY0" fmla="*/ 372585 h 372585"/>
                <a:gd name="connsiteX1" fmla="*/ 0 w 512203"/>
                <a:gd name="connsiteY1" fmla="*/ 64501 h 372585"/>
                <a:gd name="connsiteX2" fmla="*/ 512203 w 512203"/>
                <a:gd name="connsiteY2" fmla="*/ 0 h 372585"/>
                <a:gd name="connsiteX3" fmla="*/ 154862 w 512203"/>
                <a:gd name="connsiteY3" fmla="*/ 372585 h 372585"/>
              </a:gdLst>
              <a:ahLst/>
              <a:cxnLst>
                <a:cxn ang="0">
                  <a:pos x="connsiteX0" y="connsiteY0"/>
                </a:cxn>
                <a:cxn ang="0">
                  <a:pos x="connsiteX1" y="connsiteY1"/>
                </a:cxn>
                <a:cxn ang="0">
                  <a:pos x="connsiteX2" y="connsiteY2"/>
                </a:cxn>
                <a:cxn ang="0">
                  <a:pos x="connsiteX3" y="connsiteY3"/>
                </a:cxn>
              </a:cxnLst>
              <a:rect l="l" t="t" r="r" b="b"/>
              <a:pathLst>
                <a:path w="512203" h="372585">
                  <a:moveTo>
                    <a:pt x="154862" y="372585"/>
                  </a:moveTo>
                  <a:cubicBezTo>
                    <a:pt x="69457" y="290674"/>
                    <a:pt x="14785" y="181909"/>
                    <a:pt x="0" y="64501"/>
                  </a:cubicBezTo>
                  <a:lnTo>
                    <a:pt x="512203" y="0"/>
                  </a:lnTo>
                  <a:lnTo>
                    <a:pt x="154862" y="372585"/>
                  </a:ln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6" name="Freeform 198">
              <a:extLst>
                <a:ext uri="{FF2B5EF4-FFF2-40B4-BE49-F238E27FC236}">
                  <a16:creationId xmlns:a16="http://schemas.microsoft.com/office/drawing/2014/main" id="{99702283-B57A-428A-8E2B-6F377F5406BC}"/>
                </a:ext>
              </a:extLst>
            </p:cNvPr>
            <p:cNvSpPr/>
            <p:nvPr/>
          </p:nvSpPr>
          <p:spPr>
            <a:xfrm rot="11511994">
              <a:off x="3703887" y="4730343"/>
              <a:ext cx="132721" cy="144737"/>
            </a:xfrm>
            <a:custGeom>
              <a:avLst/>
              <a:gdLst>
                <a:gd name="connsiteX0" fmla="*/ 536674 w 554872"/>
                <a:gd name="connsiteY0" fmla="*/ 611624 h 611624"/>
                <a:gd name="connsiteX1" fmla="*/ 0 w 554872"/>
                <a:gd name="connsiteY1" fmla="*/ 470846 h 611624"/>
                <a:gd name="connsiteX2" fmla="*/ 293499 w 554872"/>
                <a:gd name="connsiteY2" fmla="*/ 0 h 611624"/>
                <a:gd name="connsiteX3" fmla="*/ 536674 w 554872"/>
                <a:gd name="connsiteY3" fmla="*/ 611624 h 611624"/>
              </a:gdLst>
              <a:ahLst/>
              <a:cxnLst>
                <a:cxn ang="0">
                  <a:pos x="connsiteX0" y="connsiteY0"/>
                </a:cxn>
                <a:cxn ang="0">
                  <a:pos x="connsiteX1" y="connsiteY1"/>
                </a:cxn>
                <a:cxn ang="0">
                  <a:pos x="connsiteX2" y="connsiteY2"/>
                </a:cxn>
                <a:cxn ang="0">
                  <a:pos x="connsiteX3" y="connsiteY3"/>
                </a:cxn>
              </a:cxnLst>
              <a:rect l="l" t="t" r="r" b="b"/>
              <a:pathLst>
                <a:path w="554872" h="611624">
                  <a:moveTo>
                    <a:pt x="536674" y="611624"/>
                  </a:moveTo>
                  <a:lnTo>
                    <a:pt x="0" y="470846"/>
                  </a:lnTo>
                  <a:lnTo>
                    <a:pt x="293499" y="0"/>
                  </a:lnTo>
                  <a:cubicBezTo>
                    <a:pt x="499790" y="128590"/>
                    <a:pt x="598353" y="376492"/>
                    <a:pt x="536674" y="611624"/>
                  </a:cubicBez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7" name="Freeform 199">
              <a:extLst>
                <a:ext uri="{FF2B5EF4-FFF2-40B4-BE49-F238E27FC236}">
                  <a16:creationId xmlns:a16="http://schemas.microsoft.com/office/drawing/2014/main" id="{E69683C4-BC95-433F-A6F0-63645FC41603}"/>
                </a:ext>
              </a:extLst>
            </p:cNvPr>
            <p:cNvSpPr/>
            <p:nvPr/>
          </p:nvSpPr>
          <p:spPr>
            <a:xfrm rot="11511994">
              <a:off x="3761416" y="4769060"/>
              <a:ext cx="216543" cy="153760"/>
            </a:xfrm>
            <a:custGeom>
              <a:avLst/>
              <a:gdLst>
                <a:gd name="connsiteX0" fmla="*/ 308653 w 905308"/>
                <a:gd name="connsiteY0" fmla="*/ 319985 h 649753"/>
                <a:gd name="connsiteX1" fmla="*/ 295774 w 905308"/>
                <a:gd name="connsiteY1" fmla="*/ 319691 h 649753"/>
                <a:gd name="connsiteX2" fmla="*/ 285496 w 905308"/>
                <a:gd name="connsiteY2" fmla="*/ 312308 h 649753"/>
                <a:gd name="connsiteX3" fmla="*/ 277366 w 905308"/>
                <a:gd name="connsiteY3" fmla="*/ 296972 h 649753"/>
                <a:gd name="connsiteX4" fmla="*/ 270667 w 905308"/>
                <a:gd name="connsiteY4" fmla="*/ 272883 h 649753"/>
                <a:gd name="connsiteX5" fmla="*/ 267061 w 905308"/>
                <a:gd name="connsiteY5" fmla="*/ 249235 h 649753"/>
                <a:gd name="connsiteX6" fmla="*/ 267996 w 905308"/>
                <a:gd name="connsiteY6" fmla="*/ 232267 h 649753"/>
                <a:gd name="connsiteX7" fmla="*/ 274013 w 905308"/>
                <a:gd name="connsiteY7" fmla="*/ 221323 h 649753"/>
                <a:gd name="connsiteX8" fmla="*/ 285918 w 905308"/>
                <a:gd name="connsiteY8" fmla="*/ 215684 h 649753"/>
                <a:gd name="connsiteX9" fmla="*/ 297875 w 905308"/>
                <a:gd name="connsiteY9" fmla="*/ 215490 h 649753"/>
                <a:gd name="connsiteX10" fmla="*/ 307934 w 905308"/>
                <a:gd name="connsiteY10" fmla="*/ 221830 h 649753"/>
                <a:gd name="connsiteX11" fmla="*/ 316561 w 905308"/>
                <a:gd name="connsiteY11" fmla="*/ 236923 h 649753"/>
                <a:gd name="connsiteX12" fmla="*/ 323959 w 905308"/>
                <a:gd name="connsiteY12" fmla="*/ 263048 h 649753"/>
                <a:gd name="connsiteX13" fmla="*/ 327412 w 905308"/>
                <a:gd name="connsiteY13" fmla="*/ 287274 h 649753"/>
                <a:gd name="connsiteX14" fmla="*/ 325928 w 905308"/>
                <a:gd name="connsiteY14" fmla="*/ 304220 h 649753"/>
                <a:gd name="connsiteX15" fmla="*/ 319567 w 905308"/>
                <a:gd name="connsiteY15" fmla="*/ 314828 h 649753"/>
                <a:gd name="connsiteX16" fmla="*/ 308653 w 905308"/>
                <a:gd name="connsiteY16" fmla="*/ 319985 h 649753"/>
                <a:gd name="connsiteX17" fmla="*/ 315030 w 905308"/>
                <a:gd name="connsiteY17" fmla="*/ 356823 h 649753"/>
                <a:gd name="connsiteX18" fmla="*/ 349802 w 905308"/>
                <a:gd name="connsiteY18" fmla="*/ 342564 h 649753"/>
                <a:gd name="connsiteX19" fmla="*/ 370429 w 905308"/>
                <a:gd name="connsiteY19" fmla="*/ 318731 h 649753"/>
                <a:gd name="connsiteX20" fmla="*/ 378446 w 905308"/>
                <a:gd name="connsiteY20" fmla="*/ 287459 h 649753"/>
                <a:gd name="connsiteX21" fmla="*/ 375341 w 905308"/>
                <a:gd name="connsiteY21" fmla="*/ 250615 h 649753"/>
                <a:gd name="connsiteX22" fmla="*/ 364166 w 905308"/>
                <a:gd name="connsiteY22" fmla="*/ 215604 h 649753"/>
                <a:gd name="connsiteX23" fmla="*/ 345788 w 905308"/>
                <a:gd name="connsiteY23" fmla="*/ 190425 h 649753"/>
                <a:gd name="connsiteX24" fmla="*/ 318206 w 905308"/>
                <a:gd name="connsiteY24" fmla="*/ 177267 h 649753"/>
                <a:gd name="connsiteX25" fmla="*/ 279748 w 905308"/>
                <a:gd name="connsiteY25" fmla="*/ 178530 h 649753"/>
                <a:gd name="connsiteX26" fmla="*/ 245209 w 905308"/>
                <a:gd name="connsiteY26" fmla="*/ 192606 h 649753"/>
                <a:gd name="connsiteX27" fmla="*/ 224370 w 905308"/>
                <a:gd name="connsiteY27" fmla="*/ 216072 h 649753"/>
                <a:gd name="connsiteX28" fmla="*/ 216089 w 905308"/>
                <a:gd name="connsiteY28" fmla="*/ 247400 h 649753"/>
                <a:gd name="connsiteX29" fmla="*/ 219339 w 905308"/>
                <a:gd name="connsiteY29" fmla="*/ 285576 h 649753"/>
                <a:gd name="connsiteX30" fmla="*/ 229759 w 905308"/>
                <a:gd name="connsiteY30" fmla="*/ 318293 h 649753"/>
                <a:gd name="connsiteX31" fmla="*/ 247645 w 905308"/>
                <a:gd name="connsiteY31" fmla="*/ 343712 h 649753"/>
                <a:gd name="connsiteX32" fmla="*/ 275286 w 905308"/>
                <a:gd name="connsiteY32" fmla="*/ 357813 h 649753"/>
                <a:gd name="connsiteX33" fmla="*/ 315030 w 905308"/>
                <a:gd name="connsiteY33" fmla="*/ 356823 h 649753"/>
                <a:gd name="connsiteX34" fmla="*/ 547871 w 905308"/>
                <a:gd name="connsiteY34" fmla="*/ 446155 h 649753"/>
                <a:gd name="connsiteX35" fmla="*/ 534993 w 905308"/>
                <a:gd name="connsiteY35" fmla="*/ 445861 h 649753"/>
                <a:gd name="connsiteX36" fmla="*/ 524714 w 905308"/>
                <a:gd name="connsiteY36" fmla="*/ 438478 h 649753"/>
                <a:gd name="connsiteX37" fmla="*/ 516584 w 905308"/>
                <a:gd name="connsiteY37" fmla="*/ 423142 h 649753"/>
                <a:gd name="connsiteX38" fmla="*/ 509885 w 905308"/>
                <a:gd name="connsiteY38" fmla="*/ 399053 h 649753"/>
                <a:gd name="connsiteX39" fmla="*/ 506282 w 905308"/>
                <a:gd name="connsiteY39" fmla="*/ 375404 h 649753"/>
                <a:gd name="connsiteX40" fmla="*/ 507214 w 905308"/>
                <a:gd name="connsiteY40" fmla="*/ 358437 h 649753"/>
                <a:gd name="connsiteX41" fmla="*/ 513233 w 905308"/>
                <a:gd name="connsiteY41" fmla="*/ 347490 h 649753"/>
                <a:gd name="connsiteX42" fmla="*/ 525139 w 905308"/>
                <a:gd name="connsiteY42" fmla="*/ 341854 h 649753"/>
                <a:gd name="connsiteX43" fmla="*/ 537096 w 905308"/>
                <a:gd name="connsiteY43" fmla="*/ 341660 h 649753"/>
                <a:gd name="connsiteX44" fmla="*/ 547155 w 905308"/>
                <a:gd name="connsiteY44" fmla="*/ 347999 h 649753"/>
                <a:gd name="connsiteX45" fmla="*/ 555779 w 905308"/>
                <a:gd name="connsiteY45" fmla="*/ 363093 h 649753"/>
                <a:gd name="connsiteX46" fmla="*/ 563177 w 905308"/>
                <a:gd name="connsiteY46" fmla="*/ 389219 h 649753"/>
                <a:gd name="connsiteX47" fmla="*/ 566633 w 905308"/>
                <a:gd name="connsiteY47" fmla="*/ 413443 h 649753"/>
                <a:gd name="connsiteX48" fmla="*/ 565149 w 905308"/>
                <a:gd name="connsiteY48" fmla="*/ 430390 h 649753"/>
                <a:gd name="connsiteX49" fmla="*/ 558788 w 905308"/>
                <a:gd name="connsiteY49" fmla="*/ 440998 h 649753"/>
                <a:gd name="connsiteX50" fmla="*/ 547871 w 905308"/>
                <a:gd name="connsiteY50" fmla="*/ 446155 h 649753"/>
                <a:gd name="connsiteX51" fmla="*/ 554248 w 905308"/>
                <a:gd name="connsiteY51" fmla="*/ 482993 h 649753"/>
                <a:gd name="connsiteX52" fmla="*/ 589022 w 905308"/>
                <a:gd name="connsiteY52" fmla="*/ 468733 h 649753"/>
                <a:gd name="connsiteX53" fmla="*/ 609647 w 905308"/>
                <a:gd name="connsiteY53" fmla="*/ 444901 h 649753"/>
                <a:gd name="connsiteX54" fmla="*/ 617666 w 905308"/>
                <a:gd name="connsiteY54" fmla="*/ 413628 h 649753"/>
                <a:gd name="connsiteX55" fmla="*/ 614559 w 905308"/>
                <a:gd name="connsiteY55" fmla="*/ 376785 h 649753"/>
                <a:gd name="connsiteX56" fmla="*/ 603386 w 905308"/>
                <a:gd name="connsiteY56" fmla="*/ 341774 h 649753"/>
                <a:gd name="connsiteX57" fmla="*/ 585005 w 905308"/>
                <a:gd name="connsiteY57" fmla="*/ 316593 h 649753"/>
                <a:gd name="connsiteX58" fmla="*/ 557424 w 905308"/>
                <a:gd name="connsiteY58" fmla="*/ 303437 h 649753"/>
                <a:gd name="connsiteX59" fmla="*/ 518966 w 905308"/>
                <a:gd name="connsiteY59" fmla="*/ 304700 h 649753"/>
                <a:gd name="connsiteX60" fmla="*/ 484427 w 905308"/>
                <a:gd name="connsiteY60" fmla="*/ 318776 h 649753"/>
                <a:gd name="connsiteX61" fmla="*/ 463588 w 905308"/>
                <a:gd name="connsiteY61" fmla="*/ 342242 h 649753"/>
                <a:gd name="connsiteX62" fmla="*/ 455309 w 905308"/>
                <a:gd name="connsiteY62" fmla="*/ 373570 h 649753"/>
                <a:gd name="connsiteX63" fmla="*/ 458558 w 905308"/>
                <a:gd name="connsiteY63" fmla="*/ 411747 h 649753"/>
                <a:gd name="connsiteX64" fmla="*/ 468979 w 905308"/>
                <a:gd name="connsiteY64" fmla="*/ 444463 h 649753"/>
                <a:gd name="connsiteX65" fmla="*/ 486864 w 905308"/>
                <a:gd name="connsiteY65" fmla="*/ 469883 h 649753"/>
                <a:gd name="connsiteX66" fmla="*/ 514506 w 905308"/>
                <a:gd name="connsiteY66" fmla="*/ 483980 h 649753"/>
                <a:gd name="connsiteX67" fmla="*/ 554248 w 905308"/>
                <a:gd name="connsiteY67" fmla="*/ 482993 h 649753"/>
                <a:gd name="connsiteX68" fmla="*/ 328073 w 905308"/>
                <a:gd name="connsiteY68" fmla="*/ 535697 h 649753"/>
                <a:gd name="connsiteX69" fmla="*/ 340759 w 905308"/>
                <a:gd name="connsiteY69" fmla="*/ 532487 h 649753"/>
                <a:gd name="connsiteX70" fmla="*/ 349386 w 905308"/>
                <a:gd name="connsiteY70" fmla="*/ 528764 h 649753"/>
                <a:gd name="connsiteX71" fmla="*/ 354809 w 905308"/>
                <a:gd name="connsiteY71" fmla="*/ 524079 h 649753"/>
                <a:gd name="connsiteX72" fmla="*/ 358470 w 905308"/>
                <a:gd name="connsiteY72" fmla="*/ 518128 h 649753"/>
                <a:gd name="connsiteX73" fmla="*/ 529958 w 905308"/>
                <a:gd name="connsiteY73" fmla="*/ 137679 h 649753"/>
                <a:gd name="connsiteX74" fmla="*/ 531822 w 905308"/>
                <a:gd name="connsiteY74" fmla="*/ 130334 h 649753"/>
                <a:gd name="connsiteX75" fmla="*/ 528980 w 905308"/>
                <a:gd name="connsiteY75" fmla="*/ 125886 h 649753"/>
                <a:gd name="connsiteX76" fmla="*/ 521009 w 905308"/>
                <a:gd name="connsiteY76" fmla="*/ 124287 h 649753"/>
                <a:gd name="connsiteX77" fmla="*/ 507079 w 905308"/>
                <a:gd name="connsiteY77" fmla="*/ 126125 h 649753"/>
                <a:gd name="connsiteX78" fmla="*/ 494390 w 905308"/>
                <a:gd name="connsiteY78" fmla="*/ 129336 h 649753"/>
                <a:gd name="connsiteX79" fmla="*/ 485894 w 905308"/>
                <a:gd name="connsiteY79" fmla="*/ 133029 h 649753"/>
                <a:gd name="connsiteX80" fmla="*/ 480443 w 905308"/>
                <a:gd name="connsiteY80" fmla="*/ 137585 h 649753"/>
                <a:gd name="connsiteX81" fmla="*/ 476681 w 905308"/>
                <a:gd name="connsiteY81" fmla="*/ 143692 h 649753"/>
                <a:gd name="connsiteX82" fmla="*/ 305191 w 905308"/>
                <a:gd name="connsiteY82" fmla="*/ 524144 h 649753"/>
                <a:gd name="connsiteX83" fmla="*/ 303430 w 905308"/>
                <a:gd name="connsiteY83" fmla="*/ 531331 h 649753"/>
                <a:gd name="connsiteX84" fmla="*/ 306169 w 905308"/>
                <a:gd name="connsiteY84" fmla="*/ 535937 h 649753"/>
                <a:gd name="connsiteX85" fmla="*/ 314142 w 905308"/>
                <a:gd name="connsiteY85" fmla="*/ 537533 h 649753"/>
                <a:gd name="connsiteX86" fmla="*/ 328073 w 905308"/>
                <a:gd name="connsiteY86" fmla="*/ 535697 h 649753"/>
                <a:gd name="connsiteX87" fmla="*/ 592941 w 905308"/>
                <a:gd name="connsiteY87" fmla="*/ 592930 h 649753"/>
                <a:gd name="connsiteX88" fmla="*/ 2739 w 905308"/>
                <a:gd name="connsiteY88" fmla="*/ 649753 h 649753"/>
                <a:gd name="connsiteX89" fmla="*/ 280015 w 905308"/>
                <a:gd name="connsiteY89" fmla="*/ 89298 h 649753"/>
                <a:gd name="connsiteX90" fmla="*/ 905308 w 905308"/>
                <a:gd name="connsiteY90" fmla="*/ 88952 h 649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905308" h="649753">
                  <a:moveTo>
                    <a:pt x="308653" y="319985"/>
                  </a:moveTo>
                  <a:cubicBezTo>
                    <a:pt x="303952" y="320973"/>
                    <a:pt x="299659" y="320876"/>
                    <a:pt x="295774" y="319691"/>
                  </a:cubicBezTo>
                  <a:cubicBezTo>
                    <a:pt x="291888" y="318509"/>
                    <a:pt x="288464" y="316048"/>
                    <a:pt x="285496" y="312308"/>
                  </a:cubicBezTo>
                  <a:cubicBezTo>
                    <a:pt x="282529" y="308568"/>
                    <a:pt x="279818" y="303456"/>
                    <a:pt x="277366" y="296972"/>
                  </a:cubicBezTo>
                  <a:cubicBezTo>
                    <a:pt x="274911" y="290488"/>
                    <a:pt x="272680" y="282460"/>
                    <a:pt x="270667" y="272883"/>
                  </a:cubicBezTo>
                  <a:cubicBezTo>
                    <a:pt x="268765" y="263828"/>
                    <a:pt x="267563" y="255945"/>
                    <a:pt x="267061" y="249235"/>
                  </a:cubicBezTo>
                  <a:cubicBezTo>
                    <a:pt x="266560" y="242521"/>
                    <a:pt x="266871" y="236866"/>
                    <a:pt x="267996" y="232267"/>
                  </a:cubicBezTo>
                  <a:cubicBezTo>
                    <a:pt x="269121" y="227667"/>
                    <a:pt x="271125" y="224019"/>
                    <a:pt x="274013" y="221323"/>
                  </a:cubicBezTo>
                  <a:cubicBezTo>
                    <a:pt x="276901" y="218625"/>
                    <a:pt x="280869" y="216745"/>
                    <a:pt x="285918" y="215684"/>
                  </a:cubicBezTo>
                  <a:cubicBezTo>
                    <a:pt x="290270" y="214770"/>
                    <a:pt x="294258" y="214704"/>
                    <a:pt x="297875" y="215490"/>
                  </a:cubicBezTo>
                  <a:cubicBezTo>
                    <a:pt x="301495" y="216274"/>
                    <a:pt x="304849" y="218388"/>
                    <a:pt x="307934" y="221830"/>
                  </a:cubicBezTo>
                  <a:cubicBezTo>
                    <a:pt x="311022" y="225271"/>
                    <a:pt x="313897" y="230303"/>
                    <a:pt x="316561" y="236923"/>
                  </a:cubicBezTo>
                  <a:cubicBezTo>
                    <a:pt x="319226" y="243546"/>
                    <a:pt x="321690" y="252253"/>
                    <a:pt x="323959" y="263048"/>
                  </a:cubicBezTo>
                  <a:cubicBezTo>
                    <a:pt x="325934" y="272450"/>
                    <a:pt x="327086" y="280526"/>
                    <a:pt x="327412" y="287274"/>
                  </a:cubicBezTo>
                  <a:cubicBezTo>
                    <a:pt x="327741" y="294023"/>
                    <a:pt x="327244" y="299671"/>
                    <a:pt x="325928" y="304220"/>
                  </a:cubicBezTo>
                  <a:cubicBezTo>
                    <a:pt x="324612" y="308770"/>
                    <a:pt x="322492" y="312306"/>
                    <a:pt x="319567" y="314828"/>
                  </a:cubicBezTo>
                  <a:cubicBezTo>
                    <a:pt x="316643" y="317353"/>
                    <a:pt x="313005" y="319071"/>
                    <a:pt x="308653" y="319985"/>
                  </a:cubicBezTo>
                  <a:close/>
                  <a:moveTo>
                    <a:pt x="315030" y="356823"/>
                  </a:moveTo>
                  <a:cubicBezTo>
                    <a:pt x="329132" y="353860"/>
                    <a:pt x="340725" y="349108"/>
                    <a:pt x="349802" y="342564"/>
                  </a:cubicBezTo>
                  <a:cubicBezTo>
                    <a:pt x="358880" y="336019"/>
                    <a:pt x="365757" y="328075"/>
                    <a:pt x="370429" y="318731"/>
                  </a:cubicBezTo>
                  <a:cubicBezTo>
                    <a:pt x="375101" y="309387"/>
                    <a:pt x="377773" y="298963"/>
                    <a:pt x="378446" y="287459"/>
                  </a:cubicBezTo>
                  <a:cubicBezTo>
                    <a:pt x="379119" y="275954"/>
                    <a:pt x="378085" y="263673"/>
                    <a:pt x="375341" y="250615"/>
                  </a:cubicBezTo>
                  <a:cubicBezTo>
                    <a:pt x="372597" y="237557"/>
                    <a:pt x="368872" y="225887"/>
                    <a:pt x="364166" y="215604"/>
                  </a:cubicBezTo>
                  <a:cubicBezTo>
                    <a:pt x="359462" y="205320"/>
                    <a:pt x="353335" y="196928"/>
                    <a:pt x="345788" y="190425"/>
                  </a:cubicBezTo>
                  <a:cubicBezTo>
                    <a:pt x="338237" y="183920"/>
                    <a:pt x="329046" y="179534"/>
                    <a:pt x="318206" y="177267"/>
                  </a:cubicBezTo>
                  <a:cubicBezTo>
                    <a:pt x="307366" y="174999"/>
                    <a:pt x="294547" y="175420"/>
                    <a:pt x="279748" y="178530"/>
                  </a:cubicBezTo>
                  <a:cubicBezTo>
                    <a:pt x="265819" y="181456"/>
                    <a:pt x="254306" y="186148"/>
                    <a:pt x="245209" y="192606"/>
                  </a:cubicBezTo>
                  <a:cubicBezTo>
                    <a:pt x="236112" y="199061"/>
                    <a:pt x="229166" y="206885"/>
                    <a:pt x="224370" y="216072"/>
                  </a:cubicBezTo>
                  <a:cubicBezTo>
                    <a:pt x="219573" y="225262"/>
                    <a:pt x="216815" y="235704"/>
                    <a:pt x="216089" y="247400"/>
                  </a:cubicBezTo>
                  <a:cubicBezTo>
                    <a:pt x="215366" y="259098"/>
                    <a:pt x="216450" y="271823"/>
                    <a:pt x="219339" y="285576"/>
                  </a:cubicBezTo>
                  <a:cubicBezTo>
                    <a:pt x="221791" y="297242"/>
                    <a:pt x="225264" y="308146"/>
                    <a:pt x="229759" y="318293"/>
                  </a:cubicBezTo>
                  <a:cubicBezTo>
                    <a:pt x="234253" y="328438"/>
                    <a:pt x="240216" y="336911"/>
                    <a:pt x="247645" y="343712"/>
                  </a:cubicBezTo>
                  <a:cubicBezTo>
                    <a:pt x="255073" y="350514"/>
                    <a:pt x="264288" y="355213"/>
                    <a:pt x="275286" y="357813"/>
                  </a:cubicBezTo>
                  <a:cubicBezTo>
                    <a:pt x="286286" y="360410"/>
                    <a:pt x="299533" y="360079"/>
                    <a:pt x="315030" y="356823"/>
                  </a:cubicBezTo>
                  <a:close/>
                  <a:moveTo>
                    <a:pt x="547871" y="446155"/>
                  </a:moveTo>
                  <a:cubicBezTo>
                    <a:pt x="543170" y="447143"/>
                    <a:pt x="538877" y="447046"/>
                    <a:pt x="534993" y="445861"/>
                  </a:cubicBezTo>
                  <a:cubicBezTo>
                    <a:pt x="531109" y="444679"/>
                    <a:pt x="527682" y="442218"/>
                    <a:pt x="524714" y="438478"/>
                  </a:cubicBezTo>
                  <a:cubicBezTo>
                    <a:pt x="521747" y="434739"/>
                    <a:pt x="519038" y="429625"/>
                    <a:pt x="516584" y="423142"/>
                  </a:cubicBezTo>
                  <a:cubicBezTo>
                    <a:pt x="514132" y="416657"/>
                    <a:pt x="511897" y="408628"/>
                    <a:pt x="509885" y="399053"/>
                  </a:cubicBezTo>
                  <a:cubicBezTo>
                    <a:pt x="507983" y="389999"/>
                    <a:pt x="506781" y="382116"/>
                    <a:pt x="506282" y="375404"/>
                  </a:cubicBezTo>
                  <a:cubicBezTo>
                    <a:pt x="505780" y="368691"/>
                    <a:pt x="506089" y="363036"/>
                    <a:pt x="507214" y="358437"/>
                  </a:cubicBezTo>
                  <a:cubicBezTo>
                    <a:pt x="508339" y="353837"/>
                    <a:pt x="510345" y="350188"/>
                    <a:pt x="513233" y="347490"/>
                  </a:cubicBezTo>
                  <a:cubicBezTo>
                    <a:pt x="516121" y="344795"/>
                    <a:pt x="520089" y="342915"/>
                    <a:pt x="525139" y="341854"/>
                  </a:cubicBezTo>
                  <a:cubicBezTo>
                    <a:pt x="529491" y="340940"/>
                    <a:pt x="533476" y="340874"/>
                    <a:pt x="537096" y="341660"/>
                  </a:cubicBezTo>
                  <a:cubicBezTo>
                    <a:pt x="540715" y="342444"/>
                    <a:pt x="544066" y="344556"/>
                    <a:pt x="547155" y="347999"/>
                  </a:cubicBezTo>
                  <a:cubicBezTo>
                    <a:pt x="550240" y="351441"/>
                    <a:pt x="553115" y="356473"/>
                    <a:pt x="555779" y="363093"/>
                  </a:cubicBezTo>
                  <a:cubicBezTo>
                    <a:pt x="558444" y="369716"/>
                    <a:pt x="560908" y="378423"/>
                    <a:pt x="563177" y="389219"/>
                  </a:cubicBezTo>
                  <a:cubicBezTo>
                    <a:pt x="565152" y="398620"/>
                    <a:pt x="566305" y="406696"/>
                    <a:pt x="566633" y="413443"/>
                  </a:cubicBezTo>
                  <a:cubicBezTo>
                    <a:pt x="566959" y="420194"/>
                    <a:pt x="566465" y="425841"/>
                    <a:pt x="565149" y="430390"/>
                  </a:cubicBezTo>
                  <a:cubicBezTo>
                    <a:pt x="563833" y="434940"/>
                    <a:pt x="561712" y="438476"/>
                    <a:pt x="558788" y="440998"/>
                  </a:cubicBezTo>
                  <a:cubicBezTo>
                    <a:pt x="555863" y="443521"/>
                    <a:pt x="552225" y="445240"/>
                    <a:pt x="547871" y="446155"/>
                  </a:cubicBezTo>
                  <a:close/>
                  <a:moveTo>
                    <a:pt x="554248" y="482993"/>
                  </a:moveTo>
                  <a:cubicBezTo>
                    <a:pt x="568352" y="480029"/>
                    <a:pt x="579943" y="475275"/>
                    <a:pt x="589022" y="468733"/>
                  </a:cubicBezTo>
                  <a:cubicBezTo>
                    <a:pt x="598101" y="462189"/>
                    <a:pt x="604975" y="454246"/>
                    <a:pt x="609647" y="444901"/>
                  </a:cubicBezTo>
                  <a:cubicBezTo>
                    <a:pt x="614319" y="435557"/>
                    <a:pt x="616993" y="425133"/>
                    <a:pt x="617666" y="413628"/>
                  </a:cubicBezTo>
                  <a:cubicBezTo>
                    <a:pt x="618340" y="402124"/>
                    <a:pt x="617303" y="389843"/>
                    <a:pt x="614559" y="376785"/>
                  </a:cubicBezTo>
                  <a:cubicBezTo>
                    <a:pt x="611815" y="363727"/>
                    <a:pt x="608093" y="352057"/>
                    <a:pt x="603386" y="341774"/>
                  </a:cubicBezTo>
                  <a:cubicBezTo>
                    <a:pt x="598680" y="331490"/>
                    <a:pt x="592553" y="323098"/>
                    <a:pt x="585005" y="316593"/>
                  </a:cubicBezTo>
                  <a:cubicBezTo>
                    <a:pt x="577458" y="310090"/>
                    <a:pt x="568264" y="305704"/>
                    <a:pt x="557424" y="303437"/>
                  </a:cubicBezTo>
                  <a:cubicBezTo>
                    <a:pt x="546586" y="301168"/>
                    <a:pt x="533765" y="301590"/>
                    <a:pt x="518966" y="304700"/>
                  </a:cubicBezTo>
                  <a:cubicBezTo>
                    <a:pt x="505037" y="307627"/>
                    <a:pt x="493524" y="312318"/>
                    <a:pt x="484427" y="318776"/>
                  </a:cubicBezTo>
                  <a:cubicBezTo>
                    <a:pt x="475332" y="325231"/>
                    <a:pt x="468384" y="333055"/>
                    <a:pt x="463588" y="342242"/>
                  </a:cubicBezTo>
                  <a:cubicBezTo>
                    <a:pt x="458793" y="351432"/>
                    <a:pt x="456033" y="361874"/>
                    <a:pt x="455309" y="373570"/>
                  </a:cubicBezTo>
                  <a:cubicBezTo>
                    <a:pt x="454586" y="385265"/>
                    <a:pt x="455667" y="397991"/>
                    <a:pt x="458558" y="411747"/>
                  </a:cubicBezTo>
                  <a:cubicBezTo>
                    <a:pt x="461009" y="423413"/>
                    <a:pt x="464483" y="434317"/>
                    <a:pt x="468979" y="444463"/>
                  </a:cubicBezTo>
                  <a:cubicBezTo>
                    <a:pt x="473474" y="454608"/>
                    <a:pt x="479434" y="463081"/>
                    <a:pt x="486864" y="469883"/>
                  </a:cubicBezTo>
                  <a:cubicBezTo>
                    <a:pt x="494293" y="476684"/>
                    <a:pt x="503506" y="481384"/>
                    <a:pt x="514506" y="483980"/>
                  </a:cubicBezTo>
                  <a:cubicBezTo>
                    <a:pt x="525506" y="486579"/>
                    <a:pt x="538752" y="486249"/>
                    <a:pt x="554248" y="482993"/>
                  </a:cubicBezTo>
                  <a:close/>
                  <a:moveTo>
                    <a:pt x="328073" y="535697"/>
                  </a:moveTo>
                  <a:cubicBezTo>
                    <a:pt x="333122" y="534637"/>
                    <a:pt x="337351" y="533567"/>
                    <a:pt x="340759" y="532487"/>
                  </a:cubicBezTo>
                  <a:cubicBezTo>
                    <a:pt x="344170" y="531406"/>
                    <a:pt x="347044" y="530165"/>
                    <a:pt x="349386" y="528764"/>
                  </a:cubicBezTo>
                  <a:cubicBezTo>
                    <a:pt x="351727" y="527363"/>
                    <a:pt x="353537" y="525803"/>
                    <a:pt x="354809" y="524079"/>
                  </a:cubicBezTo>
                  <a:cubicBezTo>
                    <a:pt x="356085" y="522358"/>
                    <a:pt x="357305" y="520374"/>
                    <a:pt x="358470" y="518128"/>
                  </a:cubicBezTo>
                  <a:lnTo>
                    <a:pt x="529958" y="137679"/>
                  </a:lnTo>
                  <a:cubicBezTo>
                    <a:pt x="531325" y="134665"/>
                    <a:pt x="531947" y="132216"/>
                    <a:pt x="531822" y="130334"/>
                  </a:cubicBezTo>
                  <a:cubicBezTo>
                    <a:pt x="531700" y="128449"/>
                    <a:pt x="530753" y="126967"/>
                    <a:pt x="528980" y="125886"/>
                  </a:cubicBezTo>
                  <a:cubicBezTo>
                    <a:pt x="527208" y="124802"/>
                    <a:pt x="524551" y="124271"/>
                    <a:pt x="521009" y="124287"/>
                  </a:cubicBezTo>
                  <a:cubicBezTo>
                    <a:pt x="517468" y="124306"/>
                    <a:pt x="512823" y="124918"/>
                    <a:pt x="507079" y="126125"/>
                  </a:cubicBezTo>
                  <a:cubicBezTo>
                    <a:pt x="502029" y="127186"/>
                    <a:pt x="497798" y="128256"/>
                    <a:pt x="494390" y="129336"/>
                  </a:cubicBezTo>
                  <a:cubicBezTo>
                    <a:pt x="490981" y="130416"/>
                    <a:pt x="488149" y="131647"/>
                    <a:pt x="485894" y="133029"/>
                  </a:cubicBezTo>
                  <a:cubicBezTo>
                    <a:pt x="483639" y="134412"/>
                    <a:pt x="481823" y="135932"/>
                    <a:pt x="480443" y="137585"/>
                  </a:cubicBezTo>
                  <a:cubicBezTo>
                    <a:pt x="479063" y="139238"/>
                    <a:pt x="477810" y="141273"/>
                    <a:pt x="476681" y="143692"/>
                  </a:cubicBezTo>
                  <a:lnTo>
                    <a:pt x="305191" y="524144"/>
                  </a:lnTo>
                  <a:cubicBezTo>
                    <a:pt x="303962" y="526946"/>
                    <a:pt x="303377" y="529343"/>
                    <a:pt x="303430" y="531331"/>
                  </a:cubicBezTo>
                  <a:cubicBezTo>
                    <a:pt x="303484" y="533320"/>
                    <a:pt x="304398" y="534855"/>
                    <a:pt x="306169" y="535937"/>
                  </a:cubicBezTo>
                  <a:cubicBezTo>
                    <a:pt x="307943" y="537018"/>
                    <a:pt x="310601" y="537551"/>
                    <a:pt x="314142" y="537533"/>
                  </a:cubicBezTo>
                  <a:cubicBezTo>
                    <a:pt x="317683" y="537517"/>
                    <a:pt x="322326" y="536905"/>
                    <a:pt x="328073" y="535697"/>
                  </a:cubicBezTo>
                  <a:close/>
                  <a:moveTo>
                    <a:pt x="592941" y="592930"/>
                  </a:moveTo>
                  <a:lnTo>
                    <a:pt x="2739" y="649753"/>
                  </a:lnTo>
                  <a:cubicBezTo>
                    <a:pt x="-18859" y="425421"/>
                    <a:pt x="88587" y="208239"/>
                    <a:pt x="280015" y="89298"/>
                  </a:cubicBezTo>
                  <a:cubicBezTo>
                    <a:pt x="471442" y="-29642"/>
                    <a:pt x="713750" y="-29777"/>
                    <a:pt x="905308" y="88952"/>
                  </a:cubicBezTo>
                  <a:close/>
                </a:path>
              </a:pathLst>
            </a:custGeom>
            <a:solidFill>
              <a:srgbClr val="003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8" name="Oval Callout 174">
              <a:extLst>
                <a:ext uri="{FF2B5EF4-FFF2-40B4-BE49-F238E27FC236}">
                  <a16:creationId xmlns:a16="http://schemas.microsoft.com/office/drawing/2014/main" id="{A8536235-EA77-4F83-A33C-A9ADFC423E51}"/>
                </a:ext>
              </a:extLst>
            </p:cNvPr>
            <p:cNvSpPr/>
            <p:nvPr/>
          </p:nvSpPr>
          <p:spPr>
            <a:xfrm>
              <a:off x="8487106" y="1037779"/>
              <a:ext cx="680684" cy="654457"/>
            </a:xfrm>
            <a:prstGeom prst="wedgeEllipseCallout">
              <a:avLst>
                <a:gd name="adj1" fmla="val 740"/>
                <a:gd name="adj2" fmla="val 93698"/>
              </a:avLst>
            </a:prstGeom>
            <a:solidFill>
              <a:srgbClr val="005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9" name="Oval 175">
              <a:extLst>
                <a:ext uri="{FF2B5EF4-FFF2-40B4-BE49-F238E27FC236}">
                  <a16:creationId xmlns:a16="http://schemas.microsoft.com/office/drawing/2014/main" id="{73E4832B-3864-4906-9617-E7B7D6C00514}"/>
                </a:ext>
              </a:extLst>
            </p:cNvPr>
            <p:cNvSpPr/>
            <p:nvPr/>
          </p:nvSpPr>
          <p:spPr>
            <a:xfrm>
              <a:off x="8530756" y="1086927"/>
              <a:ext cx="588847" cy="5635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Freeform 351">
              <a:extLst>
                <a:ext uri="{FF2B5EF4-FFF2-40B4-BE49-F238E27FC236}">
                  <a16:creationId xmlns:a16="http://schemas.microsoft.com/office/drawing/2014/main" id="{068FB35A-980D-4FAD-B520-AD397EFAEEEF}"/>
                </a:ext>
              </a:extLst>
            </p:cNvPr>
            <p:cNvSpPr/>
            <p:nvPr/>
          </p:nvSpPr>
          <p:spPr>
            <a:xfrm>
              <a:off x="8666138" y="1236787"/>
              <a:ext cx="217595" cy="261382"/>
            </a:xfrm>
            <a:custGeom>
              <a:avLst/>
              <a:gdLst>
                <a:gd name="connsiteX0" fmla="*/ 75158 w 648856"/>
                <a:gd name="connsiteY0" fmla="*/ 541527 h 798066"/>
                <a:gd name="connsiteX1" fmla="*/ 75158 w 648856"/>
                <a:gd name="connsiteY1" fmla="*/ 595527 h 798066"/>
                <a:gd name="connsiteX2" fmla="*/ 291795 w 648856"/>
                <a:gd name="connsiteY2" fmla="*/ 595527 h 798066"/>
                <a:gd name="connsiteX3" fmla="*/ 291795 w 648856"/>
                <a:gd name="connsiteY3" fmla="*/ 541527 h 798066"/>
                <a:gd name="connsiteX4" fmla="*/ 75158 w 648856"/>
                <a:gd name="connsiteY4" fmla="*/ 433522 h 798066"/>
                <a:gd name="connsiteX5" fmla="*/ 75158 w 648856"/>
                <a:gd name="connsiteY5" fmla="*/ 487522 h 798066"/>
                <a:gd name="connsiteX6" fmla="*/ 291795 w 648856"/>
                <a:gd name="connsiteY6" fmla="*/ 487522 h 798066"/>
                <a:gd name="connsiteX7" fmla="*/ 291795 w 648856"/>
                <a:gd name="connsiteY7" fmla="*/ 433522 h 798066"/>
                <a:gd name="connsiteX8" fmla="*/ 75158 w 648856"/>
                <a:gd name="connsiteY8" fmla="*/ 333241 h 798066"/>
                <a:gd name="connsiteX9" fmla="*/ 75158 w 648856"/>
                <a:gd name="connsiteY9" fmla="*/ 387241 h 798066"/>
                <a:gd name="connsiteX10" fmla="*/ 379008 w 648856"/>
                <a:gd name="connsiteY10" fmla="*/ 387241 h 798066"/>
                <a:gd name="connsiteX11" fmla="*/ 379008 w 648856"/>
                <a:gd name="connsiteY11" fmla="*/ 333241 h 798066"/>
                <a:gd name="connsiteX12" fmla="*/ 75158 w 648856"/>
                <a:gd name="connsiteY12" fmla="*/ 225241 h 798066"/>
                <a:gd name="connsiteX13" fmla="*/ 75158 w 648856"/>
                <a:gd name="connsiteY13" fmla="*/ 279241 h 798066"/>
                <a:gd name="connsiteX14" fmla="*/ 379008 w 648856"/>
                <a:gd name="connsiteY14" fmla="*/ 279241 h 798066"/>
                <a:gd name="connsiteX15" fmla="*/ 379008 w 648856"/>
                <a:gd name="connsiteY15" fmla="*/ 225241 h 798066"/>
                <a:gd name="connsiteX16" fmla="*/ 75158 w 648856"/>
                <a:gd name="connsiteY16" fmla="*/ 128819 h 798066"/>
                <a:gd name="connsiteX17" fmla="*/ 75158 w 648856"/>
                <a:gd name="connsiteY17" fmla="*/ 182819 h 798066"/>
                <a:gd name="connsiteX18" fmla="*/ 379008 w 648856"/>
                <a:gd name="connsiteY18" fmla="*/ 182819 h 798066"/>
                <a:gd name="connsiteX19" fmla="*/ 379008 w 648856"/>
                <a:gd name="connsiteY19" fmla="*/ 128819 h 798066"/>
                <a:gd name="connsiteX20" fmla="*/ 50974 w 648856"/>
                <a:gd name="connsiteY20" fmla="*/ 0 h 798066"/>
                <a:gd name="connsiteX21" fmla="*/ 597882 w 648856"/>
                <a:gd name="connsiteY21" fmla="*/ 0 h 798066"/>
                <a:gd name="connsiteX22" fmla="*/ 648856 w 648856"/>
                <a:gd name="connsiteY22" fmla="*/ 50369 h 798066"/>
                <a:gd name="connsiteX23" fmla="*/ 648856 w 648856"/>
                <a:gd name="connsiteY23" fmla="*/ 325399 h 798066"/>
                <a:gd name="connsiteX24" fmla="*/ 613340 w 648856"/>
                <a:gd name="connsiteY24" fmla="*/ 321452 h 798066"/>
                <a:gd name="connsiteX25" fmla="*/ 336296 w 648856"/>
                <a:gd name="connsiteY25" fmla="*/ 626875 h 798066"/>
                <a:gd name="connsiteX26" fmla="*/ 383611 w 648856"/>
                <a:gd name="connsiteY26" fmla="*/ 797640 h 798066"/>
                <a:gd name="connsiteX27" fmla="*/ 383930 w 648856"/>
                <a:gd name="connsiteY27" fmla="*/ 798066 h 798066"/>
                <a:gd name="connsiteX28" fmla="*/ 50974 w 648856"/>
                <a:gd name="connsiteY28" fmla="*/ 798066 h 798066"/>
                <a:gd name="connsiteX29" fmla="*/ 0 w 648856"/>
                <a:gd name="connsiteY29" fmla="*/ 747697 h 798066"/>
                <a:gd name="connsiteX30" fmla="*/ 0 w 648856"/>
                <a:gd name="connsiteY30" fmla="*/ 50369 h 798066"/>
                <a:gd name="connsiteX31" fmla="*/ 50974 w 648856"/>
                <a:gd name="connsiteY31" fmla="*/ 0 h 798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8856" h="798066">
                  <a:moveTo>
                    <a:pt x="75158" y="541527"/>
                  </a:moveTo>
                  <a:lnTo>
                    <a:pt x="75158" y="595527"/>
                  </a:lnTo>
                  <a:lnTo>
                    <a:pt x="291795" y="595527"/>
                  </a:lnTo>
                  <a:lnTo>
                    <a:pt x="291795" y="541527"/>
                  </a:lnTo>
                  <a:close/>
                  <a:moveTo>
                    <a:pt x="75158" y="433522"/>
                  </a:moveTo>
                  <a:lnTo>
                    <a:pt x="75158" y="487522"/>
                  </a:lnTo>
                  <a:lnTo>
                    <a:pt x="291795" y="487522"/>
                  </a:lnTo>
                  <a:lnTo>
                    <a:pt x="291795" y="433522"/>
                  </a:lnTo>
                  <a:close/>
                  <a:moveTo>
                    <a:pt x="75158" y="333241"/>
                  </a:moveTo>
                  <a:lnTo>
                    <a:pt x="75158" y="387241"/>
                  </a:lnTo>
                  <a:lnTo>
                    <a:pt x="379008" y="387241"/>
                  </a:lnTo>
                  <a:lnTo>
                    <a:pt x="379008" y="333241"/>
                  </a:lnTo>
                  <a:close/>
                  <a:moveTo>
                    <a:pt x="75158" y="225241"/>
                  </a:moveTo>
                  <a:lnTo>
                    <a:pt x="75158" y="279241"/>
                  </a:lnTo>
                  <a:lnTo>
                    <a:pt x="379008" y="279241"/>
                  </a:lnTo>
                  <a:lnTo>
                    <a:pt x="379008" y="225241"/>
                  </a:lnTo>
                  <a:close/>
                  <a:moveTo>
                    <a:pt x="75158" y="128819"/>
                  </a:moveTo>
                  <a:lnTo>
                    <a:pt x="75158" y="182819"/>
                  </a:lnTo>
                  <a:lnTo>
                    <a:pt x="379008" y="182819"/>
                  </a:lnTo>
                  <a:lnTo>
                    <a:pt x="379008" y="128819"/>
                  </a:lnTo>
                  <a:close/>
                  <a:moveTo>
                    <a:pt x="50974" y="0"/>
                  </a:moveTo>
                  <a:lnTo>
                    <a:pt x="597882" y="0"/>
                  </a:lnTo>
                  <a:cubicBezTo>
                    <a:pt x="626035" y="0"/>
                    <a:pt x="648856" y="22551"/>
                    <a:pt x="648856" y="50369"/>
                  </a:cubicBezTo>
                  <a:lnTo>
                    <a:pt x="648856" y="325399"/>
                  </a:lnTo>
                  <a:lnTo>
                    <a:pt x="613340" y="321452"/>
                  </a:lnTo>
                  <a:cubicBezTo>
                    <a:pt x="460332" y="321452"/>
                    <a:pt x="336296" y="458195"/>
                    <a:pt x="336296" y="626875"/>
                  </a:cubicBezTo>
                  <a:cubicBezTo>
                    <a:pt x="336296" y="690131"/>
                    <a:pt x="353738" y="748895"/>
                    <a:pt x="383611" y="797640"/>
                  </a:cubicBezTo>
                  <a:lnTo>
                    <a:pt x="383930" y="798066"/>
                  </a:lnTo>
                  <a:lnTo>
                    <a:pt x="50974" y="798066"/>
                  </a:lnTo>
                  <a:cubicBezTo>
                    <a:pt x="22822" y="798066"/>
                    <a:pt x="0" y="775515"/>
                    <a:pt x="0" y="747697"/>
                  </a:cubicBezTo>
                  <a:lnTo>
                    <a:pt x="0" y="50369"/>
                  </a:lnTo>
                  <a:cubicBezTo>
                    <a:pt x="0" y="22551"/>
                    <a:pt x="22822" y="0"/>
                    <a:pt x="50974" y="0"/>
                  </a:cubicBezTo>
                  <a:close/>
                </a:path>
              </a:pathLst>
            </a:custGeom>
            <a:solidFill>
              <a:srgbClr val="005EB8"/>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1" name="Freeform 352">
              <a:extLst>
                <a:ext uri="{FF2B5EF4-FFF2-40B4-BE49-F238E27FC236}">
                  <a16:creationId xmlns:a16="http://schemas.microsoft.com/office/drawing/2014/main" id="{1DFA317F-2B38-4F58-8E72-237FE99A5C51}"/>
                </a:ext>
              </a:extLst>
            </p:cNvPr>
            <p:cNvSpPr>
              <a:spLocks/>
            </p:cNvSpPr>
            <p:nvPr/>
          </p:nvSpPr>
          <p:spPr bwMode="auto">
            <a:xfrm>
              <a:off x="8785715" y="1354420"/>
              <a:ext cx="178217" cy="170915"/>
            </a:xfrm>
            <a:custGeom>
              <a:avLst/>
              <a:gdLst>
                <a:gd name="connsiteX0" fmla="*/ 492512 w 985025"/>
                <a:gd name="connsiteY0" fmla="*/ 301234 h 978864"/>
                <a:gd name="connsiteX1" fmla="*/ 303330 w 985025"/>
                <a:gd name="connsiteY1" fmla="*/ 489432 h 978864"/>
                <a:gd name="connsiteX2" fmla="*/ 492512 w 985025"/>
                <a:gd name="connsiteY2" fmla="*/ 677630 h 978864"/>
                <a:gd name="connsiteX3" fmla="*/ 681694 w 985025"/>
                <a:gd name="connsiteY3" fmla="*/ 489432 h 978864"/>
                <a:gd name="connsiteX4" fmla="*/ 492512 w 985025"/>
                <a:gd name="connsiteY4" fmla="*/ 301234 h 978864"/>
                <a:gd name="connsiteX5" fmla="*/ 537084 w 985025"/>
                <a:gd name="connsiteY5" fmla="*/ 0 h 978864"/>
                <a:gd name="connsiteX6" fmla="*/ 626226 w 985025"/>
                <a:gd name="connsiteY6" fmla="*/ 15573 h 978864"/>
                <a:gd name="connsiteX7" fmla="*/ 630684 w 985025"/>
                <a:gd name="connsiteY7" fmla="*/ 22247 h 978864"/>
                <a:gd name="connsiteX8" fmla="*/ 637369 w 985025"/>
                <a:gd name="connsiteY8" fmla="*/ 126807 h 978864"/>
                <a:gd name="connsiteX9" fmla="*/ 641826 w 985025"/>
                <a:gd name="connsiteY9" fmla="*/ 133481 h 978864"/>
                <a:gd name="connsiteX10" fmla="*/ 677483 w 985025"/>
                <a:gd name="connsiteY10" fmla="*/ 153504 h 978864"/>
                <a:gd name="connsiteX11" fmla="*/ 686398 w 985025"/>
                <a:gd name="connsiteY11" fmla="*/ 149054 h 978864"/>
                <a:gd name="connsiteX12" fmla="*/ 773312 w 985025"/>
                <a:gd name="connsiteY12" fmla="*/ 88988 h 978864"/>
                <a:gd name="connsiteX13" fmla="*/ 779997 w 985025"/>
                <a:gd name="connsiteY13" fmla="*/ 88988 h 978864"/>
                <a:gd name="connsiteX14" fmla="*/ 846854 w 985025"/>
                <a:gd name="connsiteY14" fmla="*/ 146830 h 978864"/>
                <a:gd name="connsiteX15" fmla="*/ 846854 w 985025"/>
                <a:gd name="connsiteY15" fmla="*/ 153504 h 978864"/>
                <a:gd name="connsiteX16" fmla="*/ 800054 w 985025"/>
                <a:gd name="connsiteY16" fmla="*/ 249165 h 978864"/>
                <a:gd name="connsiteX17" fmla="*/ 800054 w 985025"/>
                <a:gd name="connsiteY17" fmla="*/ 255839 h 978864"/>
                <a:gd name="connsiteX18" fmla="*/ 822340 w 985025"/>
                <a:gd name="connsiteY18" fmla="*/ 289210 h 978864"/>
                <a:gd name="connsiteX19" fmla="*/ 829026 w 985025"/>
                <a:gd name="connsiteY19" fmla="*/ 291434 h 978864"/>
                <a:gd name="connsiteX20" fmla="*/ 938225 w 985025"/>
                <a:gd name="connsiteY20" fmla="*/ 280311 h 978864"/>
                <a:gd name="connsiteX21" fmla="*/ 940454 w 985025"/>
                <a:gd name="connsiteY21" fmla="*/ 286985 h 978864"/>
                <a:gd name="connsiteX22" fmla="*/ 971654 w 985025"/>
                <a:gd name="connsiteY22" fmla="*/ 369299 h 978864"/>
                <a:gd name="connsiteX23" fmla="*/ 967197 w 985025"/>
                <a:gd name="connsiteY23" fmla="*/ 375973 h 978864"/>
                <a:gd name="connsiteX24" fmla="*/ 878054 w 985025"/>
                <a:gd name="connsiteY24" fmla="*/ 433815 h 978864"/>
                <a:gd name="connsiteX25" fmla="*/ 875825 w 985025"/>
                <a:gd name="connsiteY25" fmla="*/ 438264 h 978864"/>
                <a:gd name="connsiteX26" fmla="*/ 878054 w 985025"/>
                <a:gd name="connsiteY26" fmla="*/ 480533 h 978864"/>
                <a:gd name="connsiteX27" fmla="*/ 884740 w 985025"/>
                <a:gd name="connsiteY27" fmla="*/ 487207 h 978864"/>
                <a:gd name="connsiteX28" fmla="*/ 982797 w 985025"/>
                <a:gd name="connsiteY28" fmla="*/ 531701 h 978864"/>
                <a:gd name="connsiteX29" fmla="*/ 985025 w 985025"/>
                <a:gd name="connsiteY29" fmla="*/ 536151 h 978864"/>
                <a:gd name="connsiteX30" fmla="*/ 967197 w 985025"/>
                <a:gd name="connsiteY30" fmla="*/ 622914 h 978864"/>
                <a:gd name="connsiteX31" fmla="*/ 962739 w 985025"/>
                <a:gd name="connsiteY31" fmla="*/ 627363 h 978864"/>
                <a:gd name="connsiteX32" fmla="*/ 855768 w 985025"/>
                <a:gd name="connsiteY32" fmla="*/ 634037 h 978864"/>
                <a:gd name="connsiteX33" fmla="*/ 851311 w 985025"/>
                <a:gd name="connsiteY33" fmla="*/ 636262 h 978864"/>
                <a:gd name="connsiteX34" fmla="*/ 831254 w 985025"/>
                <a:gd name="connsiteY34" fmla="*/ 676306 h 978864"/>
                <a:gd name="connsiteX35" fmla="*/ 831254 w 985025"/>
                <a:gd name="connsiteY35" fmla="*/ 680756 h 978864"/>
                <a:gd name="connsiteX36" fmla="*/ 895883 w 985025"/>
                <a:gd name="connsiteY36" fmla="*/ 769743 h 978864"/>
                <a:gd name="connsiteX37" fmla="*/ 895883 w 985025"/>
                <a:gd name="connsiteY37" fmla="*/ 776417 h 978864"/>
                <a:gd name="connsiteX38" fmla="*/ 835711 w 985025"/>
                <a:gd name="connsiteY38" fmla="*/ 843158 h 978864"/>
                <a:gd name="connsiteX39" fmla="*/ 831254 w 985025"/>
                <a:gd name="connsiteY39" fmla="*/ 843158 h 978864"/>
                <a:gd name="connsiteX40" fmla="*/ 733197 w 985025"/>
                <a:gd name="connsiteY40" fmla="*/ 794215 h 978864"/>
                <a:gd name="connsiteX41" fmla="*/ 728740 w 985025"/>
                <a:gd name="connsiteY41" fmla="*/ 794215 h 978864"/>
                <a:gd name="connsiteX42" fmla="*/ 695312 w 985025"/>
                <a:gd name="connsiteY42" fmla="*/ 816462 h 978864"/>
                <a:gd name="connsiteX43" fmla="*/ 690855 w 985025"/>
                <a:gd name="connsiteY43" fmla="*/ 825360 h 978864"/>
                <a:gd name="connsiteX44" fmla="*/ 701998 w 985025"/>
                <a:gd name="connsiteY44" fmla="*/ 932146 h 978864"/>
                <a:gd name="connsiteX45" fmla="*/ 697540 w 985025"/>
                <a:gd name="connsiteY45" fmla="*/ 936595 h 978864"/>
                <a:gd name="connsiteX46" fmla="*/ 612855 w 985025"/>
                <a:gd name="connsiteY46" fmla="*/ 965516 h 978864"/>
                <a:gd name="connsiteX47" fmla="*/ 608398 w 985025"/>
                <a:gd name="connsiteY47" fmla="*/ 965516 h 978864"/>
                <a:gd name="connsiteX48" fmla="*/ 548227 w 985025"/>
                <a:gd name="connsiteY48" fmla="*/ 876528 h 978864"/>
                <a:gd name="connsiteX49" fmla="*/ 543770 w 985025"/>
                <a:gd name="connsiteY49" fmla="*/ 872079 h 978864"/>
                <a:gd name="connsiteX50" fmla="*/ 501427 w 985025"/>
                <a:gd name="connsiteY50" fmla="*/ 876528 h 978864"/>
                <a:gd name="connsiteX51" fmla="*/ 494741 w 985025"/>
                <a:gd name="connsiteY51" fmla="*/ 878753 h 978864"/>
                <a:gd name="connsiteX52" fmla="*/ 450170 w 985025"/>
                <a:gd name="connsiteY52" fmla="*/ 976639 h 978864"/>
                <a:gd name="connsiteX53" fmla="*/ 445713 w 985025"/>
                <a:gd name="connsiteY53" fmla="*/ 978864 h 978864"/>
                <a:gd name="connsiteX54" fmla="*/ 356570 w 985025"/>
                <a:gd name="connsiteY54" fmla="*/ 961067 h 978864"/>
                <a:gd name="connsiteX55" fmla="*/ 352113 w 985025"/>
                <a:gd name="connsiteY55" fmla="*/ 958842 h 978864"/>
                <a:gd name="connsiteX56" fmla="*/ 347656 w 985025"/>
                <a:gd name="connsiteY56" fmla="*/ 849832 h 978864"/>
                <a:gd name="connsiteX57" fmla="*/ 340970 w 985025"/>
                <a:gd name="connsiteY57" fmla="*/ 845383 h 978864"/>
                <a:gd name="connsiteX58" fmla="*/ 305313 w 985025"/>
                <a:gd name="connsiteY58" fmla="*/ 827585 h 978864"/>
                <a:gd name="connsiteX59" fmla="*/ 296399 w 985025"/>
                <a:gd name="connsiteY59" fmla="*/ 827585 h 978864"/>
                <a:gd name="connsiteX60" fmla="*/ 211713 w 985025"/>
                <a:gd name="connsiteY60" fmla="*/ 889877 h 978864"/>
                <a:gd name="connsiteX61" fmla="*/ 205028 w 985025"/>
                <a:gd name="connsiteY61" fmla="*/ 889877 h 978864"/>
                <a:gd name="connsiteX62" fmla="*/ 138171 w 985025"/>
                <a:gd name="connsiteY62" fmla="*/ 832035 h 978864"/>
                <a:gd name="connsiteX63" fmla="*/ 135942 w 985025"/>
                <a:gd name="connsiteY63" fmla="*/ 825360 h 978864"/>
                <a:gd name="connsiteX64" fmla="*/ 182742 w 985025"/>
                <a:gd name="connsiteY64" fmla="*/ 727474 h 978864"/>
                <a:gd name="connsiteX65" fmla="*/ 182742 w 985025"/>
                <a:gd name="connsiteY65" fmla="*/ 723025 h 978864"/>
                <a:gd name="connsiteX66" fmla="*/ 160457 w 985025"/>
                <a:gd name="connsiteY66" fmla="*/ 689654 h 978864"/>
                <a:gd name="connsiteX67" fmla="*/ 153771 w 985025"/>
                <a:gd name="connsiteY67" fmla="*/ 687430 h 978864"/>
                <a:gd name="connsiteX68" fmla="*/ 49028 w 985025"/>
                <a:gd name="connsiteY68" fmla="*/ 698553 h 978864"/>
                <a:gd name="connsiteX69" fmla="*/ 42343 w 985025"/>
                <a:gd name="connsiteY69" fmla="*/ 694104 h 978864"/>
                <a:gd name="connsiteX70" fmla="*/ 11143 w 985025"/>
                <a:gd name="connsiteY70" fmla="*/ 611790 h 978864"/>
                <a:gd name="connsiteX71" fmla="*/ 15600 w 985025"/>
                <a:gd name="connsiteY71" fmla="*/ 605116 h 978864"/>
                <a:gd name="connsiteX72" fmla="*/ 104742 w 985025"/>
                <a:gd name="connsiteY72" fmla="*/ 545049 h 978864"/>
                <a:gd name="connsiteX73" fmla="*/ 106971 w 985025"/>
                <a:gd name="connsiteY73" fmla="*/ 538375 h 978864"/>
                <a:gd name="connsiteX74" fmla="*/ 104742 w 985025"/>
                <a:gd name="connsiteY74" fmla="*/ 498331 h 978864"/>
                <a:gd name="connsiteX75" fmla="*/ 102514 w 985025"/>
                <a:gd name="connsiteY75" fmla="*/ 491657 h 978864"/>
                <a:gd name="connsiteX76" fmla="*/ 4457 w 985025"/>
                <a:gd name="connsiteY76" fmla="*/ 447163 h 978864"/>
                <a:gd name="connsiteX77" fmla="*/ 0 w 985025"/>
                <a:gd name="connsiteY77" fmla="*/ 442714 h 978864"/>
                <a:gd name="connsiteX78" fmla="*/ 15600 w 985025"/>
                <a:gd name="connsiteY78" fmla="*/ 355951 h 978864"/>
                <a:gd name="connsiteX79" fmla="*/ 20057 w 985025"/>
                <a:gd name="connsiteY79" fmla="*/ 353726 h 978864"/>
                <a:gd name="connsiteX80" fmla="*/ 129257 w 985025"/>
                <a:gd name="connsiteY80" fmla="*/ 344827 h 978864"/>
                <a:gd name="connsiteX81" fmla="*/ 135942 w 985025"/>
                <a:gd name="connsiteY81" fmla="*/ 342602 h 978864"/>
                <a:gd name="connsiteX82" fmla="*/ 151542 w 985025"/>
                <a:gd name="connsiteY82" fmla="*/ 304783 h 978864"/>
                <a:gd name="connsiteX83" fmla="*/ 151542 w 985025"/>
                <a:gd name="connsiteY83" fmla="*/ 298109 h 978864"/>
                <a:gd name="connsiteX84" fmla="*/ 91371 w 985025"/>
                <a:gd name="connsiteY84" fmla="*/ 211346 h 978864"/>
                <a:gd name="connsiteX85" fmla="*/ 91371 w 985025"/>
                <a:gd name="connsiteY85" fmla="*/ 202447 h 978864"/>
                <a:gd name="connsiteX86" fmla="*/ 147085 w 985025"/>
                <a:gd name="connsiteY86" fmla="*/ 135706 h 978864"/>
                <a:gd name="connsiteX87" fmla="*/ 153771 w 985025"/>
                <a:gd name="connsiteY87" fmla="*/ 135706 h 978864"/>
                <a:gd name="connsiteX88" fmla="*/ 249599 w 985025"/>
                <a:gd name="connsiteY88" fmla="*/ 182425 h 978864"/>
                <a:gd name="connsiteX89" fmla="*/ 256285 w 985025"/>
                <a:gd name="connsiteY89" fmla="*/ 182425 h 978864"/>
                <a:gd name="connsiteX90" fmla="*/ 289713 w 985025"/>
                <a:gd name="connsiteY90" fmla="*/ 160178 h 978864"/>
                <a:gd name="connsiteX91" fmla="*/ 291942 w 985025"/>
                <a:gd name="connsiteY91" fmla="*/ 155728 h 978864"/>
                <a:gd name="connsiteX92" fmla="*/ 283027 w 985025"/>
                <a:gd name="connsiteY92" fmla="*/ 46718 h 978864"/>
                <a:gd name="connsiteX93" fmla="*/ 285256 w 985025"/>
                <a:gd name="connsiteY93" fmla="*/ 44494 h 978864"/>
                <a:gd name="connsiteX94" fmla="*/ 369942 w 985025"/>
                <a:gd name="connsiteY94" fmla="*/ 13348 h 978864"/>
                <a:gd name="connsiteX95" fmla="*/ 376627 w 985025"/>
                <a:gd name="connsiteY95" fmla="*/ 15573 h 978864"/>
                <a:gd name="connsiteX96" fmla="*/ 434570 w 985025"/>
                <a:gd name="connsiteY96" fmla="*/ 104560 h 978864"/>
                <a:gd name="connsiteX97" fmla="*/ 439027 w 985025"/>
                <a:gd name="connsiteY97" fmla="*/ 109010 h 978864"/>
                <a:gd name="connsiteX98" fmla="*/ 481370 w 985025"/>
                <a:gd name="connsiteY98" fmla="*/ 104560 h 978864"/>
                <a:gd name="connsiteX99" fmla="*/ 488055 w 985025"/>
                <a:gd name="connsiteY99" fmla="*/ 100111 h 978864"/>
                <a:gd name="connsiteX100" fmla="*/ 532627 w 985025"/>
                <a:gd name="connsiteY100" fmla="*/ 2225 h 978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985025" h="978864">
                  <a:moveTo>
                    <a:pt x="492512" y="301234"/>
                  </a:moveTo>
                  <a:cubicBezTo>
                    <a:pt x="388030" y="301234"/>
                    <a:pt x="303330" y="385493"/>
                    <a:pt x="303330" y="489432"/>
                  </a:cubicBezTo>
                  <a:cubicBezTo>
                    <a:pt x="303330" y="593371"/>
                    <a:pt x="388030" y="677630"/>
                    <a:pt x="492512" y="677630"/>
                  </a:cubicBezTo>
                  <a:cubicBezTo>
                    <a:pt x="596994" y="677630"/>
                    <a:pt x="681694" y="593371"/>
                    <a:pt x="681694" y="489432"/>
                  </a:cubicBezTo>
                  <a:cubicBezTo>
                    <a:pt x="681694" y="385493"/>
                    <a:pt x="596994" y="301234"/>
                    <a:pt x="492512" y="301234"/>
                  </a:cubicBezTo>
                  <a:close/>
                  <a:moveTo>
                    <a:pt x="537084" y="0"/>
                  </a:moveTo>
                  <a:lnTo>
                    <a:pt x="626226" y="15573"/>
                  </a:lnTo>
                  <a:lnTo>
                    <a:pt x="630684" y="22247"/>
                  </a:lnTo>
                  <a:lnTo>
                    <a:pt x="637369" y="126807"/>
                  </a:lnTo>
                  <a:lnTo>
                    <a:pt x="641826" y="133481"/>
                  </a:lnTo>
                  <a:lnTo>
                    <a:pt x="677483" y="153504"/>
                  </a:lnTo>
                  <a:lnTo>
                    <a:pt x="686398" y="149054"/>
                  </a:lnTo>
                  <a:lnTo>
                    <a:pt x="773312" y="88988"/>
                  </a:lnTo>
                  <a:lnTo>
                    <a:pt x="779997" y="88988"/>
                  </a:lnTo>
                  <a:lnTo>
                    <a:pt x="846854" y="146830"/>
                  </a:lnTo>
                  <a:lnTo>
                    <a:pt x="846854" y="153504"/>
                  </a:lnTo>
                  <a:lnTo>
                    <a:pt x="800054" y="249165"/>
                  </a:lnTo>
                  <a:lnTo>
                    <a:pt x="800054" y="255839"/>
                  </a:lnTo>
                  <a:lnTo>
                    <a:pt x="822340" y="289210"/>
                  </a:lnTo>
                  <a:lnTo>
                    <a:pt x="829026" y="291434"/>
                  </a:lnTo>
                  <a:lnTo>
                    <a:pt x="938225" y="280311"/>
                  </a:lnTo>
                  <a:lnTo>
                    <a:pt x="940454" y="286985"/>
                  </a:lnTo>
                  <a:lnTo>
                    <a:pt x="971654" y="369299"/>
                  </a:lnTo>
                  <a:lnTo>
                    <a:pt x="967197" y="375973"/>
                  </a:lnTo>
                  <a:lnTo>
                    <a:pt x="878054" y="433815"/>
                  </a:lnTo>
                  <a:lnTo>
                    <a:pt x="875825" y="438264"/>
                  </a:lnTo>
                  <a:lnTo>
                    <a:pt x="878054" y="480533"/>
                  </a:lnTo>
                  <a:lnTo>
                    <a:pt x="884740" y="487207"/>
                  </a:lnTo>
                  <a:lnTo>
                    <a:pt x="982797" y="531701"/>
                  </a:lnTo>
                  <a:lnTo>
                    <a:pt x="985025" y="536151"/>
                  </a:lnTo>
                  <a:lnTo>
                    <a:pt x="967197" y="622914"/>
                  </a:lnTo>
                  <a:lnTo>
                    <a:pt x="962739" y="627363"/>
                  </a:lnTo>
                  <a:lnTo>
                    <a:pt x="855768" y="634037"/>
                  </a:lnTo>
                  <a:lnTo>
                    <a:pt x="851311" y="636262"/>
                  </a:lnTo>
                  <a:lnTo>
                    <a:pt x="831254" y="676306"/>
                  </a:lnTo>
                  <a:lnTo>
                    <a:pt x="831254" y="680756"/>
                  </a:lnTo>
                  <a:lnTo>
                    <a:pt x="895883" y="769743"/>
                  </a:lnTo>
                  <a:lnTo>
                    <a:pt x="895883" y="776417"/>
                  </a:lnTo>
                  <a:lnTo>
                    <a:pt x="835711" y="843158"/>
                  </a:lnTo>
                  <a:lnTo>
                    <a:pt x="831254" y="843158"/>
                  </a:lnTo>
                  <a:lnTo>
                    <a:pt x="733197" y="794215"/>
                  </a:lnTo>
                  <a:lnTo>
                    <a:pt x="728740" y="794215"/>
                  </a:lnTo>
                  <a:lnTo>
                    <a:pt x="695312" y="816462"/>
                  </a:lnTo>
                  <a:lnTo>
                    <a:pt x="690855" y="825360"/>
                  </a:lnTo>
                  <a:lnTo>
                    <a:pt x="701998" y="932146"/>
                  </a:lnTo>
                  <a:lnTo>
                    <a:pt x="697540" y="936595"/>
                  </a:lnTo>
                  <a:lnTo>
                    <a:pt x="612855" y="965516"/>
                  </a:lnTo>
                  <a:lnTo>
                    <a:pt x="608398" y="965516"/>
                  </a:lnTo>
                  <a:lnTo>
                    <a:pt x="548227" y="876528"/>
                  </a:lnTo>
                  <a:lnTo>
                    <a:pt x="543770" y="872079"/>
                  </a:lnTo>
                  <a:lnTo>
                    <a:pt x="501427" y="876528"/>
                  </a:lnTo>
                  <a:lnTo>
                    <a:pt x="494741" y="878753"/>
                  </a:lnTo>
                  <a:lnTo>
                    <a:pt x="450170" y="976639"/>
                  </a:lnTo>
                  <a:lnTo>
                    <a:pt x="445713" y="978864"/>
                  </a:lnTo>
                  <a:lnTo>
                    <a:pt x="356570" y="961067"/>
                  </a:lnTo>
                  <a:lnTo>
                    <a:pt x="352113" y="958842"/>
                  </a:lnTo>
                  <a:lnTo>
                    <a:pt x="347656" y="849832"/>
                  </a:lnTo>
                  <a:lnTo>
                    <a:pt x="340970" y="845383"/>
                  </a:lnTo>
                  <a:lnTo>
                    <a:pt x="305313" y="827585"/>
                  </a:lnTo>
                  <a:lnTo>
                    <a:pt x="296399" y="827585"/>
                  </a:lnTo>
                  <a:lnTo>
                    <a:pt x="211713" y="889877"/>
                  </a:lnTo>
                  <a:lnTo>
                    <a:pt x="205028" y="889877"/>
                  </a:lnTo>
                  <a:lnTo>
                    <a:pt x="138171" y="832035"/>
                  </a:lnTo>
                  <a:lnTo>
                    <a:pt x="135942" y="825360"/>
                  </a:lnTo>
                  <a:lnTo>
                    <a:pt x="182742" y="727474"/>
                  </a:lnTo>
                  <a:lnTo>
                    <a:pt x="182742" y="723025"/>
                  </a:lnTo>
                  <a:lnTo>
                    <a:pt x="160457" y="689654"/>
                  </a:lnTo>
                  <a:lnTo>
                    <a:pt x="153771" y="687430"/>
                  </a:lnTo>
                  <a:lnTo>
                    <a:pt x="49028" y="698553"/>
                  </a:lnTo>
                  <a:lnTo>
                    <a:pt x="42343" y="694104"/>
                  </a:lnTo>
                  <a:lnTo>
                    <a:pt x="11143" y="611790"/>
                  </a:lnTo>
                  <a:lnTo>
                    <a:pt x="15600" y="605116"/>
                  </a:lnTo>
                  <a:lnTo>
                    <a:pt x="104742" y="545049"/>
                  </a:lnTo>
                  <a:lnTo>
                    <a:pt x="106971" y="538375"/>
                  </a:lnTo>
                  <a:lnTo>
                    <a:pt x="104742" y="498331"/>
                  </a:lnTo>
                  <a:lnTo>
                    <a:pt x="102514" y="491657"/>
                  </a:lnTo>
                  <a:lnTo>
                    <a:pt x="4457" y="447163"/>
                  </a:lnTo>
                  <a:lnTo>
                    <a:pt x="0" y="442714"/>
                  </a:lnTo>
                  <a:lnTo>
                    <a:pt x="15600" y="355951"/>
                  </a:lnTo>
                  <a:lnTo>
                    <a:pt x="20057" y="353726"/>
                  </a:lnTo>
                  <a:lnTo>
                    <a:pt x="129257" y="344827"/>
                  </a:lnTo>
                  <a:lnTo>
                    <a:pt x="135942" y="342602"/>
                  </a:lnTo>
                  <a:lnTo>
                    <a:pt x="151542" y="304783"/>
                  </a:lnTo>
                  <a:lnTo>
                    <a:pt x="151542" y="298109"/>
                  </a:lnTo>
                  <a:lnTo>
                    <a:pt x="91371" y="211346"/>
                  </a:lnTo>
                  <a:lnTo>
                    <a:pt x="91371" y="202447"/>
                  </a:lnTo>
                  <a:lnTo>
                    <a:pt x="147085" y="135706"/>
                  </a:lnTo>
                  <a:lnTo>
                    <a:pt x="153771" y="135706"/>
                  </a:lnTo>
                  <a:lnTo>
                    <a:pt x="249599" y="182425"/>
                  </a:lnTo>
                  <a:lnTo>
                    <a:pt x="256285" y="182425"/>
                  </a:lnTo>
                  <a:lnTo>
                    <a:pt x="289713" y="160178"/>
                  </a:lnTo>
                  <a:lnTo>
                    <a:pt x="291942" y="155728"/>
                  </a:lnTo>
                  <a:lnTo>
                    <a:pt x="283027" y="46718"/>
                  </a:lnTo>
                  <a:lnTo>
                    <a:pt x="285256" y="44494"/>
                  </a:lnTo>
                  <a:lnTo>
                    <a:pt x="369942" y="13348"/>
                  </a:lnTo>
                  <a:lnTo>
                    <a:pt x="376627" y="15573"/>
                  </a:lnTo>
                  <a:lnTo>
                    <a:pt x="434570" y="104560"/>
                  </a:lnTo>
                  <a:lnTo>
                    <a:pt x="439027" y="109010"/>
                  </a:lnTo>
                  <a:lnTo>
                    <a:pt x="481370" y="104560"/>
                  </a:lnTo>
                  <a:lnTo>
                    <a:pt x="488055" y="100111"/>
                  </a:lnTo>
                  <a:lnTo>
                    <a:pt x="532627" y="2225"/>
                  </a:lnTo>
                  <a:close/>
                </a:path>
              </a:pathLst>
            </a:custGeom>
            <a:solidFill>
              <a:srgbClr val="005EB8"/>
            </a:solidFill>
            <a:ln w="0">
              <a:noFill/>
              <a:prstDash val="solid"/>
              <a:round/>
              <a:headEnd/>
              <a:tailEnd/>
            </a:ln>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2" name="Oval Callout 80">
              <a:extLst>
                <a:ext uri="{FF2B5EF4-FFF2-40B4-BE49-F238E27FC236}">
                  <a16:creationId xmlns:a16="http://schemas.microsoft.com/office/drawing/2014/main" id="{F6D4F604-FD63-4A51-82E6-962A2FE57190}"/>
                </a:ext>
              </a:extLst>
            </p:cNvPr>
            <p:cNvSpPr/>
            <p:nvPr/>
          </p:nvSpPr>
          <p:spPr>
            <a:xfrm flipV="1">
              <a:off x="5614554" y="3552642"/>
              <a:ext cx="680684" cy="654457"/>
            </a:xfrm>
            <a:prstGeom prst="wedgeEllipseCallout">
              <a:avLst>
                <a:gd name="adj1" fmla="val 740"/>
                <a:gd name="adj2" fmla="val 93698"/>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3" name="Oval 81">
              <a:extLst>
                <a:ext uri="{FF2B5EF4-FFF2-40B4-BE49-F238E27FC236}">
                  <a16:creationId xmlns:a16="http://schemas.microsoft.com/office/drawing/2014/main" id="{0A9F163D-6FA0-45A5-B5B9-E3E1691D9282}"/>
                </a:ext>
              </a:extLst>
            </p:cNvPr>
            <p:cNvSpPr/>
            <p:nvPr/>
          </p:nvSpPr>
          <p:spPr>
            <a:xfrm flipV="1">
              <a:off x="5658204" y="3601791"/>
              <a:ext cx="588847" cy="5635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Freeform 360">
              <a:extLst>
                <a:ext uri="{FF2B5EF4-FFF2-40B4-BE49-F238E27FC236}">
                  <a16:creationId xmlns:a16="http://schemas.microsoft.com/office/drawing/2014/main" id="{48E1EC96-C414-4B9A-B04F-F5DDA3DE22F7}"/>
                </a:ext>
              </a:extLst>
            </p:cNvPr>
            <p:cNvSpPr/>
            <p:nvPr/>
          </p:nvSpPr>
          <p:spPr>
            <a:xfrm rot="5635743" flipH="1" flipV="1">
              <a:off x="5941194" y="3701350"/>
              <a:ext cx="171126" cy="190215"/>
            </a:xfrm>
            <a:custGeom>
              <a:avLst/>
              <a:gdLst>
                <a:gd name="connsiteX0" fmla="*/ 914369 w 1816194"/>
                <a:gd name="connsiteY0" fmla="*/ 1345127 h 1690670"/>
                <a:gd name="connsiteX1" fmla="*/ 1166515 w 1816194"/>
                <a:gd name="connsiteY1" fmla="*/ 1525017 h 1690670"/>
                <a:gd name="connsiteX2" fmla="*/ 1656860 w 1816194"/>
                <a:gd name="connsiteY2" fmla="*/ 837718 h 1690670"/>
                <a:gd name="connsiteX3" fmla="*/ 1404715 w 1816194"/>
                <a:gd name="connsiteY3" fmla="*/ 657828 h 1690670"/>
                <a:gd name="connsiteX4" fmla="*/ 562798 w 1816194"/>
                <a:gd name="connsiteY4" fmla="*/ 1097444 h 1690670"/>
                <a:gd name="connsiteX5" fmla="*/ 814944 w 1816194"/>
                <a:gd name="connsiteY5" fmla="*/ 1277334 h 1690670"/>
                <a:gd name="connsiteX6" fmla="*/ 1305289 w 1816194"/>
                <a:gd name="connsiteY6" fmla="*/ 590035 h 1690670"/>
                <a:gd name="connsiteX7" fmla="*/ 1053144 w 1816194"/>
                <a:gd name="connsiteY7" fmla="*/ 410145 h 1690670"/>
                <a:gd name="connsiteX8" fmla="*/ 188632 w 1816194"/>
                <a:gd name="connsiteY8" fmla="*/ 306313 h 1690670"/>
                <a:gd name="connsiteX9" fmla="*/ 271557 w 1816194"/>
                <a:gd name="connsiteY9" fmla="*/ 578756 h 1690670"/>
                <a:gd name="connsiteX10" fmla="*/ 468638 w 1816194"/>
                <a:gd name="connsiteY10" fmla="*/ 306313 h 1690670"/>
                <a:gd name="connsiteX11" fmla="*/ 214935 w 1816194"/>
                <a:gd name="connsiteY11" fmla="*/ 852992 h 1690670"/>
                <a:gd name="connsiteX12" fmla="*/ 467080 w 1816194"/>
                <a:gd name="connsiteY12" fmla="*/ 1032882 h 1690670"/>
                <a:gd name="connsiteX13" fmla="*/ 957425 w 1816194"/>
                <a:gd name="connsiteY13" fmla="*/ 345583 h 1690670"/>
                <a:gd name="connsiteX14" fmla="*/ 705280 w 1816194"/>
                <a:gd name="connsiteY14" fmla="*/ 165693 h 1690670"/>
                <a:gd name="connsiteX15" fmla="*/ 0 w 1816194"/>
                <a:gd name="connsiteY15" fmla="*/ 306313 h 1690670"/>
                <a:gd name="connsiteX16" fmla="*/ 0 w 1816194"/>
                <a:gd name="connsiteY16" fmla="*/ 188968 h 1690670"/>
                <a:gd name="connsiteX17" fmla="*/ 30254 w 1816194"/>
                <a:gd name="connsiteY17" fmla="*/ 188968 h 1690670"/>
                <a:gd name="connsiteX18" fmla="*/ 19387 w 1816194"/>
                <a:gd name="connsiteY18" fmla="*/ 153266 h 1690670"/>
                <a:gd name="connsiteX19" fmla="*/ 131647 w 1816194"/>
                <a:gd name="connsiteY19" fmla="*/ 119096 h 1690670"/>
                <a:gd name="connsiteX20" fmla="*/ 152915 w 1816194"/>
                <a:gd name="connsiteY20" fmla="*/ 188968 h 1690670"/>
                <a:gd name="connsiteX21" fmla="*/ 553523 w 1816194"/>
                <a:gd name="connsiteY21" fmla="*/ 188968 h 1690670"/>
                <a:gd name="connsiteX22" fmla="*/ 690218 w 1816194"/>
                <a:gd name="connsiteY22" fmla="*/ 0 h 1690670"/>
                <a:gd name="connsiteX23" fmla="*/ 1816194 w 1816194"/>
                <a:gd name="connsiteY23" fmla="*/ 814510 h 1690670"/>
                <a:gd name="connsiteX24" fmla="*/ 1182396 w 1816194"/>
                <a:gd name="connsiteY24" fmla="*/ 1690670 h 1690670"/>
                <a:gd name="connsiteX25" fmla="*/ 56421 w 1816194"/>
                <a:gd name="connsiteY25" fmla="*/ 876160 h 1690670"/>
                <a:gd name="connsiteX26" fmla="*/ 185224 w 1816194"/>
                <a:gd name="connsiteY26" fmla="*/ 698104 h 1690670"/>
                <a:gd name="connsiteX27" fmla="*/ 65971 w 1816194"/>
                <a:gd name="connsiteY27" fmla="*/ 306313 h 169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16194" h="1690670">
                  <a:moveTo>
                    <a:pt x="914369" y="1345127"/>
                  </a:moveTo>
                  <a:lnTo>
                    <a:pt x="1166515" y="1525017"/>
                  </a:lnTo>
                  <a:lnTo>
                    <a:pt x="1656860" y="837718"/>
                  </a:lnTo>
                  <a:lnTo>
                    <a:pt x="1404715" y="657828"/>
                  </a:lnTo>
                  <a:close/>
                  <a:moveTo>
                    <a:pt x="562798" y="1097444"/>
                  </a:moveTo>
                  <a:lnTo>
                    <a:pt x="814944" y="1277334"/>
                  </a:lnTo>
                  <a:lnTo>
                    <a:pt x="1305289" y="590035"/>
                  </a:lnTo>
                  <a:lnTo>
                    <a:pt x="1053144" y="410145"/>
                  </a:lnTo>
                  <a:close/>
                  <a:moveTo>
                    <a:pt x="188632" y="306313"/>
                  </a:moveTo>
                  <a:lnTo>
                    <a:pt x="271557" y="578756"/>
                  </a:lnTo>
                  <a:lnTo>
                    <a:pt x="468638" y="306313"/>
                  </a:lnTo>
                  <a:close/>
                  <a:moveTo>
                    <a:pt x="214935" y="852992"/>
                  </a:moveTo>
                  <a:lnTo>
                    <a:pt x="467080" y="1032882"/>
                  </a:lnTo>
                  <a:lnTo>
                    <a:pt x="957425" y="345583"/>
                  </a:lnTo>
                  <a:lnTo>
                    <a:pt x="705280" y="165693"/>
                  </a:lnTo>
                  <a:close/>
                  <a:moveTo>
                    <a:pt x="0" y="306313"/>
                  </a:moveTo>
                  <a:lnTo>
                    <a:pt x="0" y="188968"/>
                  </a:lnTo>
                  <a:lnTo>
                    <a:pt x="30254" y="188968"/>
                  </a:lnTo>
                  <a:lnTo>
                    <a:pt x="19387" y="153266"/>
                  </a:lnTo>
                  <a:lnTo>
                    <a:pt x="131647" y="119096"/>
                  </a:lnTo>
                  <a:lnTo>
                    <a:pt x="152915" y="188968"/>
                  </a:lnTo>
                  <a:lnTo>
                    <a:pt x="553523" y="188968"/>
                  </a:lnTo>
                  <a:lnTo>
                    <a:pt x="690218" y="0"/>
                  </a:lnTo>
                  <a:lnTo>
                    <a:pt x="1816194" y="814510"/>
                  </a:lnTo>
                  <a:lnTo>
                    <a:pt x="1182396" y="1690670"/>
                  </a:lnTo>
                  <a:lnTo>
                    <a:pt x="56421" y="876160"/>
                  </a:lnTo>
                  <a:lnTo>
                    <a:pt x="185224" y="698104"/>
                  </a:lnTo>
                  <a:lnTo>
                    <a:pt x="65971" y="306313"/>
                  </a:lnTo>
                  <a:close/>
                </a:path>
              </a:pathLst>
            </a:custGeom>
            <a:solidFill>
              <a:srgbClr val="00A3A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Freeform 361">
              <a:extLst>
                <a:ext uri="{FF2B5EF4-FFF2-40B4-BE49-F238E27FC236}">
                  <a16:creationId xmlns:a16="http://schemas.microsoft.com/office/drawing/2014/main" id="{214710B9-9B4D-4D8E-815B-5630854F996F}"/>
                </a:ext>
              </a:extLst>
            </p:cNvPr>
            <p:cNvSpPr/>
            <p:nvPr/>
          </p:nvSpPr>
          <p:spPr>
            <a:xfrm rot="5635743">
              <a:off x="5774173" y="3887072"/>
              <a:ext cx="171126" cy="190215"/>
            </a:xfrm>
            <a:custGeom>
              <a:avLst/>
              <a:gdLst>
                <a:gd name="connsiteX0" fmla="*/ 914369 w 1816194"/>
                <a:gd name="connsiteY0" fmla="*/ 1345127 h 1690670"/>
                <a:gd name="connsiteX1" fmla="*/ 1166515 w 1816194"/>
                <a:gd name="connsiteY1" fmla="*/ 1525017 h 1690670"/>
                <a:gd name="connsiteX2" fmla="*/ 1656860 w 1816194"/>
                <a:gd name="connsiteY2" fmla="*/ 837718 h 1690670"/>
                <a:gd name="connsiteX3" fmla="*/ 1404715 w 1816194"/>
                <a:gd name="connsiteY3" fmla="*/ 657828 h 1690670"/>
                <a:gd name="connsiteX4" fmla="*/ 562798 w 1816194"/>
                <a:gd name="connsiteY4" fmla="*/ 1097444 h 1690670"/>
                <a:gd name="connsiteX5" fmla="*/ 814944 w 1816194"/>
                <a:gd name="connsiteY5" fmla="*/ 1277334 h 1690670"/>
                <a:gd name="connsiteX6" fmla="*/ 1305289 w 1816194"/>
                <a:gd name="connsiteY6" fmla="*/ 590035 h 1690670"/>
                <a:gd name="connsiteX7" fmla="*/ 1053144 w 1816194"/>
                <a:gd name="connsiteY7" fmla="*/ 410145 h 1690670"/>
                <a:gd name="connsiteX8" fmla="*/ 188632 w 1816194"/>
                <a:gd name="connsiteY8" fmla="*/ 306313 h 1690670"/>
                <a:gd name="connsiteX9" fmla="*/ 271557 w 1816194"/>
                <a:gd name="connsiteY9" fmla="*/ 578756 h 1690670"/>
                <a:gd name="connsiteX10" fmla="*/ 468638 w 1816194"/>
                <a:gd name="connsiteY10" fmla="*/ 306313 h 1690670"/>
                <a:gd name="connsiteX11" fmla="*/ 214935 w 1816194"/>
                <a:gd name="connsiteY11" fmla="*/ 852992 h 1690670"/>
                <a:gd name="connsiteX12" fmla="*/ 467080 w 1816194"/>
                <a:gd name="connsiteY12" fmla="*/ 1032882 h 1690670"/>
                <a:gd name="connsiteX13" fmla="*/ 957425 w 1816194"/>
                <a:gd name="connsiteY13" fmla="*/ 345583 h 1690670"/>
                <a:gd name="connsiteX14" fmla="*/ 705280 w 1816194"/>
                <a:gd name="connsiteY14" fmla="*/ 165693 h 1690670"/>
                <a:gd name="connsiteX15" fmla="*/ 0 w 1816194"/>
                <a:gd name="connsiteY15" fmla="*/ 306313 h 1690670"/>
                <a:gd name="connsiteX16" fmla="*/ 0 w 1816194"/>
                <a:gd name="connsiteY16" fmla="*/ 188968 h 1690670"/>
                <a:gd name="connsiteX17" fmla="*/ 30254 w 1816194"/>
                <a:gd name="connsiteY17" fmla="*/ 188968 h 1690670"/>
                <a:gd name="connsiteX18" fmla="*/ 19387 w 1816194"/>
                <a:gd name="connsiteY18" fmla="*/ 153266 h 1690670"/>
                <a:gd name="connsiteX19" fmla="*/ 131647 w 1816194"/>
                <a:gd name="connsiteY19" fmla="*/ 119096 h 1690670"/>
                <a:gd name="connsiteX20" fmla="*/ 152915 w 1816194"/>
                <a:gd name="connsiteY20" fmla="*/ 188968 h 1690670"/>
                <a:gd name="connsiteX21" fmla="*/ 553523 w 1816194"/>
                <a:gd name="connsiteY21" fmla="*/ 188968 h 1690670"/>
                <a:gd name="connsiteX22" fmla="*/ 690218 w 1816194"/>
                <a:gd name="connsiteY22" fmla="*/ 0 h 1690670"/>
                <a:gd name="connsiteX23" fmla="*/ 1816194 w 1816194"/>
                <a:gd name="connsiteY23" fmla="*/ 814510 h 1690670"/>
                <a:gd name="connsiteX24" fmla="*/ 1182396 w 1816194"/>
                <a:gd name="connsiteY24" fmla="*/ 1690670 h 1690670"/>
                <a:gd name="connsiteX25" fmla="*/ 56421 w 1816194"/>
                <a:gd name="connsiteY25" fmla="*/ 876160 h 1690670"/>
                <a:gd name="connsiteX26" fmla="*/ 185224 w 1816194"/>
                <a:gd name="connsiteY26" fmla="*/ 698104 h 1690670"/>
                <a:gd name="connsiteX27" fmla="*/ 65971 w 1816194"/>
                <a:gd name="connsiteY27" fmla="*/ 306313 h 1690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16194" h="1690670">
                  <a:moveTo>
                    <a:pt x="914369" y="1345127"/>
                  </a:moveTo>
                  <a:lnTo>
                    <a:pt x="1166515" y="1525017"/>
                  </a:lnTo>
                  <a:lnTo>
                    <a:pt x="1656860" y="837718"/>
                  </a:lnTo>
                  <a:lnTo>
                    <a:pt x="1404715" y="657828"/>
                  </a:lnTo>
                  <a:close/>
                  <a:moveTo>
                    <a:pt x="562798" y="1097444"/>
                  </a:moveTo>
                  <a:lnTo>
                    <a:pt x="814944" y="1277334"/>
                  </a:lnTo>
                  <a:lnTo>
                    <a:pt x="1305289" y="590035"/>
                  </a:lnTo>
                  <a:lnTo>
                    <a:pt x="1053144" y="410145"/>
                  </a:lnTo>
                  <a:close/>
                  <a:moveTo>
                    <a:pt x="188632" y="306313"/>
                  </a:moveTo>
                  <a:lnTo>
                    <a:pt x="271557" y="578756"/>
                  </a:lnTo>
                  <a:lnTo>
                    <a:pt x="468638" y="306313"/>
                  </a:lnTo>
                  <a:close/>
                  <a:moveTo>
                    <a:pt x="214935" y="852992"/>
                  </a:moveTo>
                  <a:lnTo>
                    <a:pt x="467080" y="1032882"/>
                  </a:lnTo>
                  <a:lnTo>
                    <a:pt x="957425" y="345583"/>
                  </a:lnTo>
                  <a:lnTo>
                    <a:pt x="705280" y="165693"/>
                  </a:lnTo>
                  <a:close/>
                  <a:moveTo>
                    <a:pt x="0" y="306313"/>
                  </a:moveTo>
                  <a:lnTo>
                    <a:pt x="0" y="188968"/>
                  </a:lnTo>
                  <a:lnTo>
                    <a:pt x="30254" y="188968"/>
                  </a:lnTo>
                  <a:lnTo>
                    <a:pt x="19387" y="153266"/>
                  </a:lnTo>
                  <a:lnTo>
                    <a:pt x="131647" y="119096"/>
                  </a:lnTo>
                  <a:lnTo>
                    <a:pt x="152915" y="188968"/>
                  </a:lnTo>
                  <a:lnTo>
                    <a:pt x="553523" y="188968"/>
                  </a:lnTo>
                  <a:lnTo>
                    <a:pt x="690218" y="0"/>
                  </a:lnTo>
                  <a:lnTo>
                    <a:pt x="1816194" y="814510"/>
                  </a:lnTo>
                  <a:lnTo>
                    <a:pt x="1182396" y="1690670"/>
                  </a:lnTo>
                  <a:lnTo>
                    <a:pt x="56421" y="876160"/>
                  </a:lnTo>
                  <a:lnTo>
                    <a:pt x="185224" y="698104"/>
                  </a:lnTo>
                  <a:lnTo>
                    <a:pt x="65971" y="306313"/>
                  </a:lnTo>
                  <a:close/>
                </a:path>
              </a:pathLst>
            </a:custGeom>
            <a:solidFill>
              <a:srgbClr val="00A3A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6" name="Oval 362">
              <a:extLst>
                <a:ext uri="{FF2B5EF4-FFF2-40B4-BE49-F238E27FC236}">
                  <a16:creationId xmlns:a16="http://schemas.microsoft.com/office/drawing/2014/main" id="{FB72C394-0BCD-4F1C-BEFB-6F12B6E5A07A}"/>
                </a:ext>
              </a:extLst>
            </p:cNvPr>
            <p:cNvSpPr/>
            <p:nvPr/>
          </p:nvSpPr>
          <p:spPr>
            <a:xfrm rot="18624017">
              <a:off x="5959452" y="3916190"/>
              <a:ext cx="102908" cy="57903"/>
            </a:xfrm>
            <a:prstGeom prst="ellipse">
              <a:avLst/>
            </a:prstGeom>
            <a:solidFill>
              <a:srgbClr val="00A3A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7" name="Freeform 363">
              <a:extLst>
                <a:ext uri="{FF2B5EF4-FFF2-40B4-BE49-F238E27FC236}">
                  <a16:creationId xmlns:a16="http://schemas.microsoft.com/office/drawing/2014/main" id="{63D66C18-BEE3-4ECB-9A2B-15FDBE31EFF8}"/>
                </a:ext>
              </a:extLst>
            </p:cNvPr>
            <p:cNvSpPr/>
            <p:nvPr/>
          </p:nvSpPr>
          <p:spPr>
            <a:xfrm rot="18578080">
              <a:off x="5895361" y="3797172"/>
              <a:ext cx="52127" cy="185537"/>
            </a:xfrm>
            <a:custGeom>
              <a:avLst/>
              <a:gdLst>
                <a:gd name="connsiteX0" fmla="*/ 542041 w 554801"/>
                <a:gd name="connsiteY0" fmla="*/ 245275 h 1657430"/>
                <a:gd name="connsiteX1" fmla="*/ 554801 w 554801"/>
                <a:gd name="connsiteY1" fmla="*/ 1627335 h 1657430"/>
                <a:gd name="connsiteX2" fmla="*/ 0 w 554801"/>
                <a:gd name="connsiteY2" fmla="*/ 1657430 h 1657430"/>
                <a:gd name="connsiteX3" fmla="*/ 0 w 554801"/>
                <a:gd name="connsiteY3" fmla="*/ 245275 h 1657430"/>
                <a:gd name="connsiteX4" fmla="*/ 105802 w 554801"/>
                <a:gd name="connsiteY4" fmla="*/ 245275 h 1657430"/>
                <a:gd name="connsiteX5" fmla="*/ 104770 w 554801"/>
                <a:gd name="connsiteY5" fmla="*/ 157082 h 1657430"/>
                <a:gd name="connsiteX6" fmla="*/ 258209 w 554801"/>
                <a:gd name="connsiteY6" fmla="*/ 10 h 1657430"/>
                <a:gd name="connsiteX7" fmla="*/ 415281 w 554801"/>
                <a:gd name="connsiteY7" fmla="*/ 153449 h 1657430"/>
                <a:gd name="connsiteX8" fmla="*/ 416355 w 554801"/>
                <a:gd name="connsiteY8" fmla="*/ 245275 h 1657430"/>
                <a:gd name="connsiteX0" fmla="*/ 542041 w 554801"/>
                <a:gd name="connsiteY0" fmla="*/ 245275 h 1657430"/>
                <a:gd name="connsiteX1" fmla="*/ 554801 w 554801"/>
                <a:gd name="connsiteY1" fmla="*/ 1627335 h 1657430"/>
                <a:gd name="connsiteX2" fmla="*/ 0 w 554801"/>
                <a:gd name="connsiteY2" fmla="*/ 1657430 h 1657430"/>
                <a:gd name="connsiteX3" fmla="*/ 0 w 554801"/>
                <a:gd name="connsiteY3" fmla="*/ 245275 h 1657430"/>
                <a:gd name="connsiteX4" fmla="*/ 105802 w 554801"/>
                <a:gd name="connsiteY4" fmla="*/ 245275 h 1657430"/>
                <a:gd name="connsiteX5" fmla="*/ 104770 w 554801"/>
                <a:gd name="connsiteY5" fmla="*/ 157082 h 1657430"/>
                <a:gd name="connsiteX6" fmla="*/ 258209 w 554801"/>
                <a:gd name="connsiteY6" fmla="*/ 10 h 1657430"/>
                <a:gd name="connsiteX7" fmla="*/ 415281 w 554801"/>
                <a:gd name="connsiteY7" fmla="*/ 153449 h 1657430"/>
                <a:gd name="connsiteX8" fmla="*/ 416355 w 554801"/>
                <a:gd name="connsiteY8" fmla="*/ 245275 h 1657430"/>
                <a:gd name="connsiteX9" fmla="*/ 542041 w 554801"/>
                <a:gd name="connsiteY9" fmla="*/ 245275 h 1657430"/>
                <a:gd name="connsiteX0" fmla="*/ 542041 w 553232"/>
                <a:gd name="connsiteY0" fmla="*/ 245275 h 1657430"/>
                <a:gd name="connsiteX1" fmla="*/ 553232 w 553232"/>
                <a:gd name="connsiteY1" fmla="*/ 1644011 h 1657430"/>
                <a:gd name="connsiteX2" fmla="*/ 0 w 553232"/>
                <a:gd name="connsiteY2" fmla="*/ 1657430 h 1657430"/>
                <a:gd name="connsiteX3" fmla="*/ 0 w 553232"/>
                <a:gd name="connsiteY3" fmla="*/ 245275 h 1657430"/>
                <a:gd name="connsiteX4" fmla="*/ 105802 w 553232"/>
                <a:gd name="connsiteY4" fmla="*/ 245275 h 1657430"/>
                <a:gd name="connsiteX5" fmla="*/ 104770 w 553232"/>
                <a:gd name="connsiteY5" fmla="*/ 157082 h 1657430"/>
                <a:gd name="connsiteX6" fmla="*/ 258209 w 553232"/>
                <a:gd name="connsiteY6" fmla="*/ 10 h 1657430"/>
                <a:gd name="connsiteX7" fmla="*/ 415281 w 553232"/>
                <a:gd name="connsiteY7" fmla="*/ 153449 h 1657430"/>
                <a:gd name="connsiteX8" fmla="*/ 416355 w 553232"/>
                <a:gd name="connsiteY8" fmla="*/ 245275 h 1657430"/>
                <a:gd name="connsiteX9" fmla="*/ 542041 w 553232"/>
                <a:gd name="connsiteY9" fmla="*/ 245275 h 1657430"/>
                <a:gd name="connsiteX0" fmla="*/ 542041 w 553232"/>
                <a:gd name="connsiteY0" fmla="*/ 245275 h 1649091"/>
                <a:gd name="connsiteX1" fmla="*/ 553232 w 553232"/>
                <a:gd name="connsiteY1" fmla="*/ 1644011 h 1649091"/>
                <a:gd name="connsiteX2" fmla="*/ 784 w 553232"/>
                <a:gd name="connsiteY2" fmla="*/ 1649091 h 1649091"/>
                <a:gd name="connsiteX3" fmla="*/ 0 w 553232"/>
                <a:gd name="connsiteY3" fmla="*/ 245275 h 1649091"/>
                <a:gd name="connsiteX4" fmla="*/ 105802 w 553232"/>
                <a:gd name="connsiteY4" fmla="*/ 245275 h 1649091"/>
                <a:gd name="connsiteX5" fmla="*/ 104770 w 553232"/>
                <a:gd name="connsiteY5" fmla="*/ 157082 h 1649091"/>
                <a:gd name="connsiteX6" fmla="*/ 258209 w 553232"/>
                <a:gd name="connsiteY6" fmla="*/ 10 h 1649091"/>
                <a:gd name="connsiteX7" fmla="*/ 415281 w 553232"/>
                <a:gd name="connsiteY7" fmla="*/ 153449 h 1649091"/>
                <a:gd name="connsiteX8" fmla="*/ 416355 w 553232"/>
                <a:gd name="connsiteY8" fmla="*/ 245275 h 1649091"/>
                <a:gd name="connsiteX9" fmla="*/ 542041 w 553232"/>
                <a:gd name="connsiteY9" fmla="*/ 245275 h 1649091"/>
                <a:gd name="connsiteX0" fmla="*/ 542041 w 553232"/>
                <a:gd name="connsiteY0" fmla="*/ 245275 h 1649091"/>
                <a:gd name="connsiteX1" fmla="*/ 553232 w 553232"/>
                <a:gd name="connsiteY1" fmla="*/ 1644011 h 1649091"/>
                <a:gd name="connsiteX2" fmla="*/ 784 w 553232"/>
                <a:gd name="connsiteY2" fmla="*/ 1649091 h 1649091"/>
                <a:gd name="connsiteX3" fmla="*/ 0 w 553232"/>
                <a:gd name="connsiteY3" fmla="*/ 245275 h 1649091"/>
                <a:gd name="connsiteX4" fmla="*/ 105802 w 553232"/>
                <a:gd name="connsiteY4" fmla="*/ 245275 h 1649091"/>
                <a:gd name="connsiteX5" fmla="*/ 104770 w 553232"/>
                <a:gd name="connsiteY5" fmla="*/ 157082 h 1649091"/>
                <a:gd name="connsiteX6" fmla="*/ 258209 w 553232"/>
                <a:gd name="connsiteY6" fmla="*/ 10 h 1649091"/>
                <a:gd name="connsiteX7" fmla="*/ 415281 w 553232"/>
                <a:gd name="connsiteY7" fmla="*/ 153449 h 1649091"/>
                <a:gd name="connsiteX8" fmla="*/ 416355 w 553232"/>
                <a:gd name="connsiteY8" fmla="*/ 245275 h 1649091"/>
                <a:gd name="connsiteX9" fmla="*/ 542041 w 553232"/>
                <a:gd name="connsiteY9" fmla="*/ 245275 h 1649091"/>
                <a:gd name="connsiteX0" fmla="*/ 542041 w 553232"/>
                <a:gd name="connsiteY0" fmla="*/ 245275 h 1649091"/>
                <a:gd name="connsiteX1" fmla="*/ 553232 w 553232"/>
                <a:gd name="connsiteY1" fmla="*/ 1644011 h 1649091"/>
                <a:gd name="connsiteX2" fmla="*/ 784 w 553232"/>
                <a:gd name="connsiteY2" fmla="*/ 1649091 h 1649091"/>
                <a:gd name="connsiteX3" fmla="*/ 0 w 553232"/>
                <a:gd name="connsiteY3" fmla="*/ 245275 h 1649091"/>
                <a:gd name="connsiteX4" fmla="*/ 105802 w 553232"/>
                <a:gd name="connsiteY4" fmla="*/ 245275 h 1649091"/>
                <a:gd name="connsiteX5" fmla="*/ 104770 w 553232"/>
                <a:gd name="connsiteY5" fmla="*/ 157082 h 1649091"/>
                <a:gd name="connsiteX6" fmla="*/ 258209 w 553232"/>
                <a:gd name="connsiteY6" fmla="*/ 10 h 1649091"/>
                <a:gd name="connsiteX7" fmla="*/ 415281 w 553232"/>
                <a:gd name="connsiteY7" fmla="*/ 153449 h 1649091"/>
                <a:gd name="connsiteX8" fmla="*/ 416355 w 553232"/>
                <a:gd name="connsiteY8" fmla="*/ 245275 h 1649091"/>
                <a:gd name="connsiteX9" fmla="*/ 542041 w 553232"/>
                <a:gd name="connsiteY9" fmla="*/ 245275 h 1649091"/>
                <a:gd name="connsiteX0" fmla="*/ 542041 w 553232"/>
                <a:gd name="connsiteY0" fmla="*/ 245275 h 1649091"/>
                <a:gd name="connsiteX1" fmla="*/ 553232 w 553232"/>
                <a:gd name="connsiteY1" fmla="*/ 1644011 h 1649091"/>
                <a:gd name="connsiteX2" fmla="*/ 784 w 553232"/>
                <a:gd name="connsiteY2" fmla="*/ 1649091 h 1649091"/>
                <a:gd name="connsiteX3" fmla="*/ 0 w 553232"/>
                <a:gd name="connsiteY3" fmla="*/ 245275 h 1649091"/>
                <a:gd name="connsiteX4" fmla="*/ 105802 w 553232"/>
                <a:gd name="connsiteY4" fmla="*/ 245275 h 1649091"/>
                <a:gd name="connsiteX5" fmla="*/ 104770 w 553232"/>
                <a:gd name="connsiteY5" fmla="*/ 157082 h 1649091"/>
                <a:gd name="connsiteX6" fmla="*/ 258209 w 553232"/>
                <a:gd name="connsiteY6" fmla="*/ 10 h 1649091"/>
                <a:gd name="connsiteX7" fmla="*/ 415281 w 553232"/>
                <a:gd name="connsiteY7" fmla="*/ 153449 h 1649091"/>
                <a:gd name="connsiteX8" fmla="*/ 416355 w 553232"/>
                <a:gd name="connsiteY8" fmla="*/ 245275 h 1649091"/>
                <a:gd name="connsiteX9" fmla="*/ 542041 w 553232"/>
                <a:gd name="connsiteY9" fmla="*/ 245275 h 1649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232" h="1649091">
                  <a:moveTo>
                    <a:pt x="542041" y="245275"/>
                  </a:moveTo>
                  <a:cubicBezTo>
                    <a:pt x="545771" y="711520"/>
                    <a:pt x="549502" y="1177766"/>
                    <a:pt x="553232" y="1644011"/>
                  </a:cubicBezTo>
                  <a:cubicBezTo>
                    <a:pt x="440736" y="1582632"/>
                    <a:pt x="178989" y="1555730"/>
                    <a:pt x="784" y="1649091"/>
                  </a:cubicBezTo>
                  <a:cubicBezTo>
                    <a:pt x="523" y="1181152"/>
                    <a:pt x="261" y="713214"/>
                    <a:pt x="0" y="245275"/>
                  </a:cubicBezTo>
                  <a:lnTo>
                    <a:pt x="105802" y="245275"/>
                  </a:lnTo>
                  <a:lnTo>
                    <a:pt x="104770" y="157082"/>
                  </a:lnTo>
                  <a:cubicBezTo>
                    <a:pt x="103767" y="71337"/>
                    <a:pt x="172464" y="1013"/>
                    <a:pt x="258209" y="10"/>
                  </a:cubicBezTo>
                  <a:cubicBezTo>
                    <a:pt x="343954" y="-993"/>
                    <a:pt x="414277" y="67704"/>
                    <a:pt x="415281" y="153449"/>
                  </a:cubicBezTo>
                  <a:lnTo>
                    <a:pt x="416355" y="245275"/>
                  </a:lnTo>
                  <a:lnTo>
                    <a:pt x="542041" y="245275"/>
                  </a:lnTo>
                  <a:close/>
                </a:path>
              </a:pathLst>
            </a:custGeom>
            <a:solidFill>
              <a:srgbClr val="00A3A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8" name="Oval Callout 171">
              <a:extLst>
                <a:ext uri="{FF2B5EF4-FFF2-40B4-BE49-F238E27FC236}">
                  <a16:creationId xmlns:a16="http://schemas.microsoft.com/office/drawing/2014/main" id="{CB004A36-6612-445B-98EC-EFB98828FD69}"/>
                </a:ext>
              </a:extLst>
            </p:cNvPr>
            <p:cNvSpPr/>
            <p:nvPr/>
          </p:nvSpPr>
          <p:spPr>
            <a:xfrm>
              <a:off x="6298019" y="1490578"/>
              <a:ext cx="680684" cy="654457"/>
            </a:xfrm>
            <a:prstGeom prst="wedgeEllipseCallout">
              <a:avLst>
                <a:gd name="adj1" fmla="val 740"/>
                <a:gd name="adj2" fmla="val 93698"/>
              </a:avLst>
            </a:prstGeom>
            <a:solidFill>
              <a:srgbClr val="EAA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9" name="Oval 172">
              <a:extLst>
                <a:ext uri="{FF2B5EF4-FFF2-40B4-BE49-F238E27FC236}">
                  <a16:creationId xmlns:a16="http://schemas.microsoft.com/office/drawing/2014/main" id="{CE8B62D6-DB8F-489B-9B44-D2E75BE529EA}"/>
                </a:ext>
              </a:extLst>
            </p:cNvPr>
            <p:cNvSpPr/>
            <p:nvPr/>
          </p:nvSpPr>
          <p:spPr>
            <a:xfrm>
              <a:off x="6341669" y="1539726"/>
              <a:ext cx="588847" cy="5635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0" name="Freeform 365">
              <a:extLst>
                <a:ext uri="{FF2B5EF4-FFF2-40B4-BE49-F238E27FC236}">
                  <a16:creationId xmlns:a16="http://schemas.microsoft.com/office/drawing/2014/main" id="{C621F4BA-8693-48C7-ADD7-E54DDAA34046}"/>
                </a:ext>
              </a:extLst>
            </p:cNvPr>
            <p:cNvSpPr/>
            <p:nvPr/>
          </p:nvSpPr>
          <p:spPr>
            <a:xfrm rot="7012">
              <a:off x="6544908" y="1696621"/>
              <a:ext cx="163560" cy="105801"/>
            </a:xfrm>
            <a:custGeom>
              <a:avLst/>
              <a:gdLst>
                <a:gd name="connsiteX0" fmla="*/ 3166529 w 4619103"/>
                <a:gd name="connsiteY0" fmla="*/ 554243 h 2659576"/>
                <a:gd name="connsiteX1" fmla="*/ 1481632 w 4619103"/>
                <a:gd name="connsiteY1" fmla="*/ 542706 h 2659576"/>
                <a:gd name="connsiteX2" fmla="*/ 1474817 w 4619103"/>
                <a:gd name="connsiteY2" fmla="*/ 1178670 h 2659576"/>
                <a:gd name="connsiteX3" fmla="*/ 3168913 w 4619103"/>
                <a:gd name="connsiteY3" fmla="*/ 1189729 h 2659576"/>
                <a:gd name="connsiteX4" fmla="*/ 3616817 w 4619103"/>
                <a:gd name="connsiteY4" fmla="*/ 42433 h 2659576"/>
                <a:gd name="connsiteX5" fmla="*/ 3726360 w 4619103"/>
                <a:gd name="connsiteY5" fmla="*/ 248460 h 2659576"/>
                <a:gd name="connsiteX6" fmla="*/ 3726360 w 4619103"/>
                <a:gd name="connsiteY6" fmla="*/ 1187474 h 2659576"/>
                <a:gd name="connsiteX7" fmla="*/ 3725766 w 4619103"/>
                <a:gd name="connsiteY7" fmla="*/ 1193365 h 2659576"/>
                <a:gd name="connsiteX8" fmla="*/ 4110203 w 4619103"/>
                <a:gd name="connsiteY8" fmla="*/ 1195874 h 2659576"/>
                <a:gd name="connsiteX9" fmla="*/ 4619092 w 4619103"/>
                <a:gd name="connsiteY9" fmla="*/ 1711451 h 2659576"/>
                <a:gd name="connsiteX10" fmla="*/ 4616224 w 4619103"/>
                <a:gd name="connsiteY10" fmla="*/ 2150676 h 2659576"/>
                <a:gd name="connsiteX11" fmla="*/ 4100647 w 4619103"/>
                <a:gd name="connsiteY11" fmla="*/ 2659565 h 2659576"/>
                <a:gd name="connsiteX12" fmla="*/ 508900 w 4619103"/>
                <a:gd name="connsiteY12" fmla="*/ 2636118 h 2659576"/>
                <a:gd name="connsiteX13" fmla="*/ 11 w 4619103"/>
                <a:gd name="connsiteY13" fmla="*/ 2120540 h 2659576"/>
                <a:gd name="connsiteX14" fmla="*/ 2878 w 4619103"/>
                <a:gd name="connsiteY14" fmla="*/ 1681316 h 2659576"/>
                <a:gd name="connsiteX15" fmla="*/ 518455 w 4619103"/>
                <a:gd name="connsiteY15" fmla="*/ 1172427 h 2659576"/>
                <a:gd name="connsiteX16" fmla="*/ 886506 w 4619103"/>
                <a:gd name="connsiteY16" fmla="*/ 1174829 h 2659576"/>
                <a:gd name="connsiteX17" fmla="*/ 886506 w 4619103"/>
                <a:gd name="connsiteY17" fmla="*/ 248460 h 2659576"/>
                <a:gd name="connsiteX18" fmla="*/ 1134966 w 4619103"/>
                <a:gd name="connsiteY18" fmla="*/ 0 h 2659576"/>
                <a:gd name="connsiteX19" fmla="*/ 3477900 w 4619103"/>
                <a:gd name="connsiteY19" fmla="*/ 0 h 2659576"/>
                <a:gd name="connsiteX20" fmla="*/ 3616817 w 4619103"/>
                <a:gd name="connsiteY20" fmla="*/ 42433 h 2659576"/>
                <a:gd name="connsiteX0" fmla="*/ 3166529 w 4619103"/>
                <a:gd name="connsiteY0" fmla="*/ 554243 h 2636117"/>
                <a:gd name="connsiteX1" fmla="*/ 1481632 w 4619103"/>
                <a:gd name="connsiteY1" fmla="*/ 542706 h 2636117"/>
                <a:gd name="connsiteX2" fmla="*/ 1474817 w 4619103"/>
                <a:gd name="connsiteY2" fmla="*/ 1178670 h 2636117"/>
                <a:gd name="connsiteX3" fmla="*/ 3168913 w 4619103"/>
                <a:gd name="connsiteY3" fmla="*/ 1189729 h 2636117"/>
                <a:gd name="connsiteX4" fmla="*/ 3166529 w 4619103"/>
                <a:gd name="connsiteY4" fmla="*/ 554243 h 2636117"/>
                <a:gd name="connsiteX5" fmla="*/ 3616817 w 4619103"/>
                <a:gd name="connsiteY5" fmla="*/ 42433 h 2636117"/>
                <a:gd name="connsiteX6" fmla="*/ 3726360 w 4619103"/>
                <a:gd name="connsiteY6" fmla="*/ 248460 h 2636117"/>
                <a:gd name="connsiteX7" fmla="*/ 3726360 w 4619103"/>
                <a:gd name="connsiteY7" fmla="*/ 1187474 h 2636117"/>
                <a:gd name="connsiteX8" fmla="*/ 3725766 w 4619103"/>
                <a:gd name="connsiteY8" fmla="*/ 1193365 h 2636117"/>
                <a:gd name="connsiteX9" fmla="*/ 4110203 w 4619103"/>
                <a:gd name="connsiteY9" fmla="*/ 1195874 h 2636117"/>
                <a:gd name="connsiteX10" fmla="*/ 4619092 w 4619103"/>
                <a:gd name="connsiteY10" fmla="*/ 1711451 h 2636117"/>
                <a:gd name="connsiteX11" fmla="*/ 4616224 w 4619103"/>
                <a:gd name="connsiteY11" fmla="*/ 2150676 h 2636117"/>
                <a:gd name="connsiteX12" fmla="*/ 4100597 w 4619103"/>
                <a:gd name="connsiteY12" fmla="*/ 2634281 h 2636117"/>
                <a:gd name="connsiteX13" fmla="*/ 508900 w 4619103"/>
                <a:gd name="connsiteY13" fmla="*/ 2636118 h 2636117"/>
                <a:gd name="connsiteX14" fmla="*/ 11 w 4619103"/>
                <a:gd name="connsiteY14" fmla="*/ 2120540 h 2636117"/>
                <a:gd name="connsiteX15" fmla="*/ 2878 w 4619103"/>
                <a:gd name="connsiteY15" fmla="*/ 1681316 h 2636117"/>
                <a:gd name="connsiteX16" fmla="*/ 518455 w 4619103"/>
                <a:gd name="connsiteY16" fmla="*/ 1172427 h 2636117"/>
                <a:gd name="connsiteX17" fmla="*/ 886506 w 4619103"/>
                <a:gd name="connsiteY17" fmla="*/ 1174829 h 2636117"/>
                <a:gd name="connsiteX18" fmla="*/ 886506 w 4619103"/>
                <a:gd name="connsiteY18" fmla="*/ 248460 h 2636117"/>
                <a:gd name="connsiteX19" fmla="*/ 1134966 w 4619103"/>
                <a:gd name="connsiteY19" fmla="*/ 0 h 2636117"/>
                <a:gd name="connsiteX20" fmla="*/ 3477900 w 4619103"/>
                <a:gd name="connsiteY20" fmla="*/ 0 h 2636117"/>
                <a:gd name="connsiteX21" fmla="*/ 3616817 w 4619103"/>
                <a:gd name="connsiteY21" fmla="*/ 42433 h 2636117"/>
                <a:gd name="connsiteX0" fmla="*/ 3166529 w 4619103"/>
                <a:gd name="connsiteY0" fmla="*/ 554243 h 2636117"/>
                <a:gd name="connsiteX1" fmla="*/ 1481632 w 4619103"/>
                <a:gd name="connsiteY1" fmla="*/ 542706 h 2636117"/>
                <a:gd name="connsiteX2" fmla="*/ 1474817 w 4619103"/>
                <a:gd name="connsiteY2" fmla="*/ 1178670 h 2636117"/>
                <a:gd name="connsiteX3" fmla="*/ 3168903 w 4619103"/>
                <a:gd name="connsiteY3" fmla="*/ 1189731 h 2636117"/>
                <a:gd name="connsiteX4" fmla="*/ 3166529 w 4619103"/>
                <a:gd name="connsiteY4" fmla="*/ 554243 h 2636117"/>
                <a:gd name="connsiteX5" fmla="*/ 3616817 w 4619103"/>
                <a:gd name="connsiteY5" fmla="*/ 42433 h 2636117"/>
                <a:gd name="connsiteX6" fmla="*/ 3726360 w 4619103"/>
                <a:gd name="connsiteY6" fmla="*/ 248460 h 2636117"/>
                <a:gd name="connsiteX7" fmla="*/ 3726360 w 4619103"/>
                <a:gd name="connsiteY7" fmla="*/ 1187474 h 2636117"/>
                <a:gd name="connsiteX8" fmla="*/ 3725766 w 4619103"/>
                <a:gd name="connsiteY8" fmla="*/ 1193365 h 2636117"/>
                <a:gd name="connsiteX9" fmla="*/ 4110203 w 4619103"/>
                <a:gd name="connsiteY9" fmla="*/ 1195874 h 2636117"/>
                <a:gd name="connsiteX10" fmla="*/ 4619092 w 4619103"/>
                <a:gd name="connsiteY10" fmla="*/ 1711451 h 2636117"/>
                <a:gd name="connsiteX11" fmla="*/ 4616224 w 4619103"/>
                <a:gd name="connsiteY11" fmla="*/ 2150676 h 2636117"/>
                <a:gd name="connsiteX12" fmla="*/ 4100597 w 4619103"/>
                <a:gd name="connsiteY12" fmla="*/ 2634281 h 2636117"/>
                <a:gd name="connsiteX13" fmla="*/ 508900 w 4619103"/>
                <a:gd name="connsiteY13" fmla="*/ 2636118 h 2636117"/>
                <a:gd name="connsiteX14" fmla="*/ 11 w 4619103"/>
                <a:gd name="connsiteY14" fmla="*/ 2120540 h 2636117"/>
                <a:gd name="connsiteX15" fmla="*/ 2878 w 4619103"/>
                <a:gd name="connsiteY15" fmla="*/ 1681316 h 2636117"/>
                <a:gd name="connsiteX16" fmla="*/ 518455 w 4619103"/>
                <a:gd name="connsiteY16" fmla="*/ 1172427 h 2636117"/>
                <a:gd name="connsiteX17" fmla="*/ 886506 w 4619103"/>
                <a:gd name="connsiteY17" fmla="*/ 1174829 h 2636117"/>
                <a:gd name="connsiteX18" fmla="*/ 886506 w 4619103"/>
                <a:gd name="connsiteY18" fmla="*/ 248460 h 2636117"/>
                <a:gd name="connsiteX19" fmla="*/ 1134966 w 4619103"/>
                <a:gd name="connsiteY19" fmla="*/ 0 h 2636117"/>
                <a:gd name="connsiteX20" fmla="*/ 3477900 w 4619103"/>
                <a:gd name="connsiteY20" fmla="*/ 0 h 2636117"/>
                <a:gd name="connsiteX21" fmla="*/ 3616817 w 4619103"/>
                <a:gd name="connsiteY21" fmla="*/ 42433 h 2636117"/>
                <a:gd name="connsiteX0" fmla="*/ 3166529 w 4619103"/>
                <a:gd name="connsiteY0" fmla="*/ 554243 h 2636117"/>
                <a:gd name="connsiteX1" fmla="*/ 1481632 w 4619103"/>
                <a:gd name="connsiteY1" fmla="*/ 542706 h 2636117"/>
                <a:gd name="connsiteX2" fmla="*/ 1474817 w 4619103"/>
                <a:gd name="connsiteY2" fmla="*/ 1178670 h 2636117"/>
                <a:gd name="connsiteX3" fmla="*/ 3168841 w 4619103"/>
                <a:gd name="connsiteY3" fmla="*/ 1164456 h 2636117"/>
                <a:gd name="connsiteX4" fmla="*/ 3166529 w 4619103"/>
                <a:gd name="connsiteY4" fmla="*/ 554243 h 2636117"/>
                <a:gd name="connsiteX5" fmla="*/ 3616817 w 4619103"/>
                <a:gd name="connsiteY5" fmla="*/ 42433 h 2636117"/>
                <a:gd name="connsiteX6" fmla="*/ 3726360 w 4619103"/>
                <a:gd name="connsiteY6" fmla="*/ 248460 h 2636117"/>
                <a:gd name="connsiteX7" fmla="*/ 3726360 w 4619103"/>
                <a:gd name="connsiteY7" fmla="*/ 1187474 h 2636117"/>
                <a:gd name="connsiteX8" fmla="*/ 3725766 w 4619103"/>
                <a:gd name="connsiteY8" fmla="*/ 1193365 h 2636117"/>
                <a:gd name="connsiteX9" fmla="*/ 4110203 w 4619103"/>
                <a:gd name="connsiteY9" fmla="*/ 1195874 h 2636117"/>
                <a:gd name="connsiteX10" fmla="*/ 4619092 w 4619103"/>
                <a:gd name="connsiteY10" fmla="*/ 1711451 h 2636117"/>
                <a:gd name="connsiteX11" fmla="*/ 4616224 w 4619103"/>
                <a:gd name="connsiteY11" fmla="*/ 2150676 h 2636117"/>
                <a:gd name="connsiteX12" fmla="*/ 4100597 w 4619103"/>
                <a:gd name="connsiteY12" fmla="*/ 2634281 h 2636117"/>
                <a:gd name="connsiteX13" fmla="*/ 508900 w 4619103"/>
                <a:gd name="connsiteY13" fmla="*/ 2636118 h 2636117"/>
                <a:gd name="connsiteX14" fmla="*/ 11 w 4619103"/>
                <a:gd name="connsiteY14" fmla="*/ 2120540 h 2636117"/>
                <a:gd name="connsiteX15" fmla="*/ 2878 w 4619103"/>
                <a:gd name="connsiteY15" fmla="*/ 1681316 h 2636117"/>
                <a:gd name="connsiteX16" fmla="*/ 518455 w 4619103"/>
                <a:gd name="connsiteY16" fmla="*/ 1172427 h 2636117"/>
                <a:gd name="connsiteX17" fmla="*/ 886506 w 4619103"/>
                <a:gd name="connsiteY17" fmla="*/ 1174829 h 2636117"/>
                <a:gd name="connsiteX18" fmla="*/ 886506 w 4619103"/>
                <a:gd name="connsiteY18" fmla="*/ 248460 h 2636117"/>
                <a:gd name="connsiteX19" fmla="*/ 1134966 w 4619103"/>
                <a:gd name="connsiteY19" fmla="*/ 0 h 2636117"/>
                <a:gd name="connsiteX20" fmla="*/ 3477900 w 4619103"/>
                <a:gd name="connsiteY20" fmla="*/ 0 h 2636117"/>
                <a:gd name="connsiteX21" fmla="*/ 3616817 w 4619103"/>
                <a:gd name="connsiteY21" fmla="*/ 42433 h 2636117"/>
                <a:gd name="connsiteX0" fmla="*/ 3166484 w 4619103"/>
                <a:gd name="connsiteY0" fmla="*/ 528975 h 2636117"/>
                <a:gd name="connsiteX1" fmla="*/ 1481632 w 4619103"/>
                <a:gd name="connsiteY1" fmla="*/ 542706 h 2636117"/>
                <a:gd name="connsiteX2" fmla="*/ 1474817 w 4619103"/>
                <a:gd name="connsiteY2" fmla="*/ 1178670 h 2636117"/>
                <a:gd name="connsiteX3" fmla="*/ 3168841 w 4619103"/>
                <a:gd name="connsiteY3" fmla="*/ 1164456 h 2636117"/>
                <a:gd name="connsiteX4" fmla="*/ 3166484 w 4619103"/>
                <a:gd name="connsiteY4" fmla="*/ 528975 h 2636117"/>
                <a:gd name="connsiteX5" fmla="*/ 3616817 w 4619103"/>
                <a:gd name="connsiteY5" fmla="*/ 42433 h 2636117"/>
                <a:gd name="connsiteX6" fmla="*/ 3726360 w 4619103"/>
                <a:gd name="connsiteY6" fmla="*/ 248460 h 2636117"/>
                <a:gd name="connsiteX7" fmla="*/ 3726360 w 4619103"/>
                <a:gd name="connsiteY7" fmla="*/ 1187474 h 2636117"/>
                <a:gd name="connsiteX8" fmla="*/ 3725766 w 4619103"/>
                <a:gd name="connsiteY8" fmla="*/ 1193365 h 2636117"/>
                <a:gd name="connsiteX9" fmla="*/ 4110203 w 4619103"/>
                <a:gd name="connsiteY9" fmla="*/ 1195874 h 2636117"/>
                <a:gd name="connsiteX10" fmla="*/ 4619092 w 4619103"/>
                <a:gd name="connsiteY10" fmla="*/ 1711451 h 2636117"/>
                <a:gd name="connsiteX11" fmla="*/ 4616224 w 4619103"/>
                <a:gd name="connsiteY11" fmla="*/ 2150676 h 2636117"/>
                <a:gd name="connsiteX12" fmla="*/ 4100597 w 4619103"/>
                <a:gd name="connsiteY12" fmla="*/ 2634281 h 2636117"/>
                <a:gd name="connsiteX13" fmla="*/ 508900 w 4619103"/>
                <a:gd name="connsiteY13" fmla="*/ 2636118 h 2636117"/>
                <a:gd name="connsiteX14" fmla="*/ 11 w 4619103"/>
                <a:gd name="connsiteY14" fmla="*/ 2120540 h 2636117"/>
                <a:gd name="connsiteX15" fmla="*/ 2878 w 4619103"/>
                <a:gd name="connsiteY15" fmla="*/ 1681316 h 2636117"/>
                <a:gd name="connsiteX16" fmla="*/ 518455 w 4619103"/>
                <a:gd name="connsiteY16" fmla="*/ 1172427 h 2636117"/>
                <a:gd name="connsiteX17" fmla="*/ 886506 w 4619103"/>
                <a:gd name="connsiteY17" fmla="*/ 1174829 h 2636117"/>
                <a:gd name="connsiteX18" fmla="*/ 886506 w 4619103"/>
                <a:gd name="connsiteY18" fmla="*/ 248460 h 2636117"/>
                <a:gd name="connsiteX19" fmla="*/ 1134966 w 4619103"/>
                <a:gd name="connsiteY19" fmla="*/ 0 h 2636117"/>
                <a:gd name="connsiteX20" fmla="*/ 3477900 w 4619103"/>
                <a:gd name="connsiteY20" fmla="*/ 0 h 2636117"/>
                <a:gd name="connsiteX21" fmla="*/ 3616817 w 4619103"/>
                <a:gd name="connsiteY21" fmla="*/ 42433 h 2636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19103" h="2636117">
                  <a:moveTo>
                    <a:pt x="3166484" y="528975"/>
                  </a:moveTo>
                  <a:lnTo>
                    <a:pt x="1481632" y="542706"/>
                  </a:lnTo>
                  <a:cubicBezTo>
                    <a:pt x="1479360" y="754694"/>
                    <a:pt x="1477089" y="966682"/>
                    <a:pt x="1474817" y="1178670"/>
                  </a:cubicBezTo>
                  <a:lnTo>
                    <a:pt x="3168841" y="1164456"/>
                  </a:lnTo>
                  <a:cubicBezTo>
                    <a:pt x="3168046" y="952627"/>
                    <a:pt x="3167279" y="740804"/>
                    <a:pt x="3166484" y="528975"/>
                  </a:cubicBezTo>
                  <a:close/>
                  <a:moveTo>
                    <a:pt x="3616817" y="42433"/>
                  </a:moveTo>
                  <a:cubicBezTo>
                    <a:pt x="3682907" y="87083"/>
                    <a:pt x="3726360" y="162697"/>
                    <a:pt x="3726360" y="248460"/>
                  </a:cubicBezTo>
                  <a:lnTo>
                    <a:pt x="3726360" y="1187474"/>
                  </a:lnTo>
                  <a:lnTo>
                    <a:pt x="3725766" y="1193365"/>
                  </a:lnTo>
                  <a:lnTo>
                    <a:pt x="4110203" y="1195874"/>
                  </a:lnTo>
                  <a:cubicBezTo>
                    <a:pt x="4393101" y="1197721"/>
                    <a:pt x="4620938" y="1428552"/>
                    <a:pt x="4619092" y="1711451"/>
                  </a:cubicBezTo>
                  <a:lnTo>
                    <a:pt x="4616224" y="2150676"/>
                  </a:lnTo>
                  <a:cubicBezTo>
                    <a:pt x="4614377" y="2433575"/>
                    <a:pt x="4383496" y="2636128"/>
                    <a:pt x="4100597" y="2634281"/>
                  </a:cubicBezTo>
                  <a:lnTo>
                    <a:pt x="508900" y="2636118"/>
                  </a:lnTo>
                  <a:cubicBezTo>
                    <a:pt x="226001" y="2634271"/>
                    <a:pt x="-1836" y="2403440"/>
                    <a:pt x="11" y="2120540"/>
                  </a:cubicBezTo>
                  <a:cubicBezTo>
                    <a:pt x="967" y="1974132"/>
                    <a:pt x="1922" y="1827724"/>
                    <a:pt x="2878" y="1681316"/>
                  </a:cubicBezTo>
                  <a:cubicBezTo>
                    <a:pt x="4725" y="1398417"/>
                    <a:pt x="235556" y="1170580"/>
                    <a:pt x="518455" y="1172427"/>
                  </a:cubicBezTo>
                  <a:lnTo>
                    <a:pt x="886506" y="1174829"/>
                  </a:lnTo>
                  <a:lnTo>
                    <a:pt x="886506" y="248460"/>
                  </a:lnTo>
                  <a:cubicBezTo>
                    <a:pt x="886506" y="111239"/>
                    <a:pt x="997745" y="0"/>
                    <a:pt x="1134966" y="0"/>
                  </a:cubicBezTo>
                  <a:lnTo>
                    <a:pt x="3477900" y="0"/>
                  </a:lnTo>
                  <a:cubicBezTo>
                    <a:pt x="3529358" y="0"/>
                    <a:pt x="3577162" y="15643"/>
                    <a:pt x="3616817" y="42433"/>
                  </a:cubicBezTo>
                  <a:close/>
                </a:path>
              </a:pathLst>
            </a:custGeom>
            <a:solidFill>
              <a:srgbClr val="EAA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1DA"/>
                </a:solidFill>
                <a:effectLst/>
                <a:uLnTx/>
                <a:uFillTx/>
                <a:latin typeface="Arial" panose="020B0604020202020204" pitchFamily="34" charset="0"/>
                <a:ea typeface="+mn-ea"/>
                <a:cs typeface="Arial" panose="020B0604020202020204" pitchFamily="34" charset="0"/>
              </a:endParaRPr>
            </a:p>
          </p:txBody>
        </p:sp>
        <p:sp>
          <p:nvSpPr>
            <p:cNvPr id="71" name="Freeform 366">
              <a:extLst>
                <a:ext uri="{FF2B5EF4-FFF2-40B4-BE49-F238E27FC236}">
                  <a16:creationId xmlns:a16="http://schemas.microsoft.com/office/drawing/2014/main" id="{12FEA098-D065-4F81-BED9-E9748A0567FB}"/>
                </a:ext>
              </a:extLst>
            </p:cNvPr>
            <p:cNvSpPr/>
            <p:nvPr/>
          </p:nvSpPr>
          <p:spPr>
            <a:xfrm rot="29454">
              <a:off x="6470990" y="1748738"/>
              <a:ext cx="316931" cy="235141"/>
            </a:xfrm>
            <a:custGeom>
              <a:avLst/>
              <a:gdLst>
                <a:gd name="connsiteX0" fmla="*/ 1850256 w 8925180"/>
                <a:gd name="connsiteY0" fmla="*/ 4432622 h 5858728"/>
                <a:gd name="connsiteX1" fmla="*/ 2354591 w 8925180"/>
                <a:gd name="connsiteY1" fmla="*/ 4887349 h 5858728"/>
                <a:gd name="connsiteX2" fmla="*/ 2235184 w 8925180"/>
                <a:gd name="connsiteY2" fmla="*/ 4987528 h 5858728"/>
                <a:gd name="connsiteX3" fmla="*/ 1798749 w 8925180"/>
                <a:gd name="connsiteY3" fmla="*/ 4589127 h 5858728"/>
                <a:gd name="connsiteX4" fmla="*/ 1947683 w 8925180"/>
                <a:gd name="connsiteY4" fmla="*/ 4178550 h 5858728"/>
                <a:gd name="connsiteX5" fmla="*/ 2549059 w 8925180"/>
                <a:gd name="connsiteY5" fmla="*/ 4709227 h 5858728"/>
                <a:gd name="connsiteX6" fmla="*/ 2435596 w 8925180"/>
                <a:gd name="connsiteY6" fmla="*/ 4809499 h 5858728"/>
                <a:gd name="connsiteX7" fmla="*/ 1897573 w 8925180"/>
                <a:gd name="connsiteY7" fmla="*/ 4327451 h 5858728"/>
                <a:gd name="connsiteX8" fmla="*/ 2046233 w 8925180"/>
                <a:gd name="connsiteY8" fmla="*/ 3925127 h 5858728"/>
                <a:gd name="connsiteX9" fmla="*/ 2457953 w 8925180"/>
                <a:gd name="connsiteY9" fmla="*/ 4293656 h 5858728"/>
                <a:gd name="connsiteX10" fmla="*/ 2568281 w 8925180"/>
                <a:gd name="connsiteY10" fmla="*/ 4587809 h 5858728"/>
                <a:gd name="connsiteX11" fmla="*/ 1989205 w 8925180"/>
                <a:gd name="connsiteY11" fmla="*/ 4073026 h 5858728"/>
                <a:gd name="connsiteX12" fmla="*/ 2259917 w 8925180"/>
                <a:gd name="connsiteY12" fmla="*/ 3773334 h 5858728"/>
                <a:gd name="connsiteX13" fmla="*/ 2260420 w 8925180"/>
                <a:gd name="connsiteY13" fmla="*/ 3773641 h 5858728"/>
                <a:gd name="connsiteX14" fmla="*/ 2259745 w 8925180"/>
                <a:gd name="connsiteY14" fmla="*/ 3773354 h 5858728"/>
                <a:gd name="connsiteX15" fmla="*/ 2315925 w 8925180"/>
                <a:gd name="connsiteY15" fmla="*/ 3709127 h 5858728"/>
                <a:gd name="connsiteX16" fmla="*/ 2248405 w 8925180"/>
                <a:gd name="connsiteY16" fmla="*/ 3768327 h 5858728"/>
                <a:gd name="connsiteX17" fmla="*/ 2256714 w 8925180"/>
                <a:gd name="connsiteY17" fmla="*/ 3772067 h 5858728"/>
                <a:gd name="connsiteX18" fmla="*/ 2259745 w 8925180"/>
                <a:gd name="connsiteY18" fmla="*/ 3773354 h 5858728"/>
                <a:gd name="connsiteX19" fmla="*/ 2258685 w 8925180"/>
                <a:gd name="connsiteY19" fmla="*/ 3773482 h 5858728"/>
                <a:gd name="connsiteX20" fmla="*/ 2268513 w 8925180"/>
                <a:gd name="connsiteY20" fmla="*/ 3780164 h 5858728"/>
                <a:gd name="connsiteX21" fmla="*/ 2379413 w 8925180"/>
                <a:gd name="connsiteY21" fmla="*/ 4075583 h 5858728"/>
                <a:gd name="connsiteX22" fmla="*/ 2090738 w 8925180"/>
                <a:gd name="connsiteY22" fmla="*/ 3813339 h 5858728"/>
                <a:gd name="connsiteX23" fmla="*/ 2054269 w 8925180"/>
                <a:gd name="connsiteY23" fmla="*/ 3707627 h 5858728"/>
                <a:gd name="connsiteX24" fmla="*/ 1693111 w 8925180"/>
                <a:gd name="connsiteY24" fmla="*/ 4661938 h 5858728"/>
                <a:gd name="connsiteX25" fmla="*/ 2184860 w 8925180"/>
                <a:gd name="connsiteY25" fmla="*/ 5091104 h 5858728"/>
                <a:gd name="connsiteX26" fmla="*/ 2667148 w 8925180"/>
                <a:gd name="connsiteY26" fmla="*/ 4660009 h 5858728"/>
                <a:gd name="connsiteX27" fmla="*/ 2482054 w 8925180"/>
                <a:gd name="connsiteY27" fmla="*/ 3279357 h 5858728"/>
                <a:gd name="connsiteX28" fmla="*/ 1878642 w 8925180"/>
                <a:gd name="connsiteY28" fmla="*/ 3279929 h 5858728"/>
                <a:gd name="connsiteX29" fmla="*/ 1841602 w 8925180"/>
                <a:gd name="connsiteY29" fmla="*/ 3439228 h 5858728"/>
                <a:gd name="connsiteX30" fmla="*/ 2120130 w 8925180"/>
                <a:gd name="connsiteY30" fmla="*/ 3726569 h 5858728"/>
                <a:gd name="connsiteX31" fmla="*/ 2232643 w 8925180"/>
                <a:gd name="connsiteY31" fmla="*/ 3741824 h 5858728"/>
                <a:gd name="connsiteX32" fmla="*/ 2537319 w 8925180"/>
                <a:gd name="connsiteY32" fmla="*/ 3433968 h 5858728"/>
                <a:gd name="connsiteX33" fmla="*/ 2482054 w 8925180"/>
                <a:gd name="connsiteY33" fmla="*/ 3279357 h 5858728"/>
                <a:gd name="connsiteX34" fmla="*/ 3410751 w 8925180"/>
                <a:gd name="connsiteY34" fmla="*/ 3027962 h 5858728"/>
                <a:gd name="connsiteX35" fmla="*/ 3333772 w 8925180"/>
                <a:gd name="connsiteY35" fmla="*/ 2996318 h 5858728"/>
                <a:gd name="connsiteX36" fmla="*/ 2979092 w 8925180"/>
                <a:gd name="connsiteY36" fmla="*/ 2978709 h 5858728"/>
                <a:gd name="connsiteX37" fmla="*/ 2563372 w 8925180"/>
                <a:gd name="connsiteY37" fmla="*/ 3254338 h 5858728"/>
                <a:gd name="connsiteX38" fmla="*/ 2382821 w 8925180"/>
                <a:gd name="connsiteY38" fmla="*/ 3689332 h 5858728"/>
                <a:gd name="connsiteX39" fmla="*/ 2746939 w 8925180"/>
                <a:gd name="connsiteY39" fmla="*/ 4674898 h 5858728"/>
                <a:gd name="connsiteX40" fmla="*/ 2184702 w 8925180"/>
                <a:gd name="connsiteY40" fmla="*/ 5175921 h 5858728"/>
                <a:gd name="connsiteX41" fmla="*/ 1614576 w 8925180"/>
                <a:gd name="connsiteY41" fmla="*/ 4673723 h 5858728"/>
                <a:gd name="connsiteX42" fmla="*/ 1993653 w 8925180"/>
                <a:gd name="connsiteY42" fmla="*/ 3692376 h 5858728"/>
                <a:gd name="connsiteX43" fmla="*/ 1805436 w 8925180"/>
                <a:gd name="connsiteY43" fmla="*/ 3261869 h 5858728"/>
                <a:gd name="connsiteX44" fmla="*/ 1395380 w 8925180"/>
                <a:gd name="connsiteY44" fmla="*/ 2972526 h 5858728"/>
                <a:gd name="connsiteX45" fmla="*/ 1032434 w 8925180"/>
                <a:gd name="connsiteY45" fmla="*/ 2996354 h 5858728"/>
                <a:gd name="connsiteX46" fmla="*/ 673640 w 8925180"/>
                <a:gd name="connsiteY46" fmla="*/ 3478975 h 5858728"/>
                <a:gd name="connsiteX47" fmla="*/ 665233 w 8925180"/>
                <a:gd name="connsiteY47" fmla="*/ 5181466 h 5858728"/>
                <a:gd name="connsiteX48" fmla="*/ 1228210 w 8925180"/>
                <a:gd name="connsiteY48" fmla="*/ 5182572 h 5858728"/>
                <a:gd name="connsiteX49" fmla="*/ 1230379 w 8925180"/>
                <a:gd name="connsiteY49" fmla="*/ 3776157 h 5858728"/>
                <a:gd name="connsiteX50" fmla="*/ 1376348 w 8925180"/>
                <a:gd name="connsiteY50" fmla="*/ 3751556 h 5858728"/>
                <a:gd name="connsiteX51" fmla="*/ 1372900 w 8925180"/>
                <a:gd name="connsiteY51" fmla="*/ 5180612 h 5858728"/>
                <a:gd name="connsiteX52" fmla="*/ 2990350 w 8925180"/>
                <a:gd name="connsiteY52" fmla="*/ 5181867 h 5858728"/>
                <a:gd name="connsiteX53" fmla="*/ 2996744 w 8925180"/>
                <a:gd name="connsiteY53" fmla="*/ 3751912 h 5858728"/>
                <a:gd name="connsiteX54" fmla="*/ 3133436 w 8925180"/>
                <a:gd name="connsiteY54" fmla="*/ 3741510 h 5858728"/>
                <a:gd name="connsiteX55" fmla="*/ 3121821 w 8925180"/>
                <a:gd name="connsiteY55" fmla="*/ 5183179 h 5858728"/>
                <a:gd name="connsiteX56" fmla="*/ 3686232 w 8925180"/>
                <a:gd name="connsiteY56" fmla="*/ 5182347 h 5858728"/>
                <a:gd name="connsiteX57" fmla="*/ 3691473 w 8925180"/>
                <a:gd name="connsiteY57" fmla="*/ 3478402 h 5858728"/>
                <a:gd name="connsiteX58" fmla="*/ 3410751 w 8925180"/>
                <a:gd name="connsiteY58" fmla="*/ 3027962 h 5858728"/>
                <a:gd name="connsiteX59" fmla="*/ 3136776 w 8925180"/>
                <a:gd name="connsiteY59" fmla="*/ 1889907 h 5858728"/>
                <a:gd name="connsiteX60" fmla="*/ 2203072 w 8925180"/>
                <a:gd name="connsiteY60" fmla="*/ 1725263 h 5858728"/>
                <a:gd name="connsiteX61" fmla="*/ 2300379 w 8925180"/>
                <a:gd name="connsiteY61" fmla="*/ 1923326 h 5858728"/>
                <a:gd name="connsiteX62" fmla="*/ 1188791 w 8925180"/>
                <a:gd name="connsiteY62" fmla="*/ 2040152 h 5858728"/>
                <a:gd name="connsiteX63" fmla="*/ 2271604 w 8925180"/>
                <a:gd name="connsiteY63" fmla="*/ 3250645 h 5858728"/>
                <a:gd name="connsiteX64" fmla="*/ 3136776 w 8925180"/>
                <a:gd name="connsiteY64" fmla="*/ 1889907 h 5858728"/>
                <a:gd name="connsiteX65" fmla="*/ 2717485 w 8925180"/>
                <a:gd name="connsiteY65" fmla="*/ 1393444 h 5858728"/>
                <a:gd name="connsiteX66" fmla="*/ 1883384 w 8925180"/>
                <a:gd name="connsiteY66" fmla="*/ 1285665 h 5858728"/>
                <a:gd name="connsiteX67" fmla="*/ 1222141 w 8925180"/>
                <a:gd name="connsiteY67" fmla="*/ 1956867 h 5858728"/>
                <a:gd name="connsiteX68" fmla="*/ 2190065 w 8925180"/>
                <a:gd name="connsiteY68" fmla="*/ 1843866 h 5858728"/>
                <a:gd name="connsiteX69" fmla="*/ 2106198 w 8925180"/>
                <a:gd name="connsiteY69" fmla="*/ 1659192 h 5858728"/>
                <a:gd name="connsiteX70" fmla="*/ 3105346 w 8925180"/>
                <a:gd name="connsiteY70" fmla="*/ 1825795 h 5858728"/>
                <a:gd name="connsiteX71" fmla="*/ 2717485 w 8925180"/>
                <a:gd name="connsiteY71" fmla="*/ 1393444 h 5858728"/>
                <a:gd name="connsiteX72" fmla="*/ 8150482 w 8925180"/>
                <a:gd name="connsiteY72" fmla="*/ 4451277 h 5858728"/>
                <a:gd name="connsiteX73" fmla="*/ 8107801 w 8925180"/>
                <a:gd name="connsiteY73" fmla="*/ 4442632 h 5858728"/>
                <a:gd name="connsiteX74" fmla="*/ 4582685 w 8925180"/>
                <a:gd name="connsiteY74" fmla="*/ 4440312 h 5858728"/>
                <a:gd name="connsiteX75" fmla="*/ 4472947 w 8925180"/>
                <a:gd name="connsiteY75" fmla="*/ 4549907 h 5858728"/>
                <a:gd name="connsiteX76" fmla="*/ 4472887 w 8925180"/>
                <a:gd name="connsiteY76" fmla="*/ 4641332 h 5858728"/>
                <a:gd name="connsiteX77" fmla="*/ 4582481 w 8925180"/>
                <a:gd name="connsiteY77" fmla="*/ 4751069 h 5858728"/>
                <a:gd name="connsiteX78" fmla="*/ 8107596 w 8925180"/>
                <a:gd name="connsiteY78" fmla="*/ 4753388 h 5858728"/>
                <a:gd name="connsiteX79" fmla="*/ 8217334 w 8925180"/>
                <a:gd name="connsiteY79" fmla="*/ 4643794 h 5858728"/>
                <a:gd name="connsiteX80" fmla="*/ 8217394 w 8925180"/>
                <a:gd name="connsiteY80" fmla="*/ 4552369 h 5858728"/>
                <a:gd name="connsiteX81" fmla="*/ 8150482 w 8925180"/>
                <a:gd name="connsiteY81" fmla="*/ 4451277 h 5858728"/>
                <a:gd name="connsiteX82" fmla="*/ 8148049 w 8925180"/>
                <a:gd name="connsiteY82" fmla="*/ 3694350 h 5858728"/>
                <a:gd name="connsiteX83" fmla="*/ 8105367 w 8925180"/>
                <a:gd name="connsiteY83" fmla="*/ 3685704 h 5858728"/>
                <a:gd name="connsiteX84" fmla="*/ 4580253 w 8925180"/>
                <a:gd name="connsiteY84" fmla="*/ 3683387 h 5858728"/>
                <a:gd name="connsiteX85" fmla="*/ 4470515 w 8925180"/>
                <a:gd name="connsiteY85" fmla="*/ 3792981 h 5858728"/>
                <a:gd name="connsiteX86" fmla="*/ 4470455 w 8925180"/>
                <a:gd name="connsiteY86" fmla="*/ 3884406 h 5858728"/>
                <a:gd name="connsiteX87" fmla="*/ 4580048 w 8925180"/>
                <a:gd name="connsiteY87" fmla="*/ 3994144 h 5858728"/>
                <a:gd name="connsiteX88" fmla="*/ 8105163 w 8925180"/>
                <a:gd name="connsiteY88" fmla="*/ 3996461 h 5858728"/>
                <a:gd name="connsiteX89" fmla="*/ 8214901 w 8925180"/>
                <a:gd name="connsiteY89" fmla="*/ 3886867 h 5858728"/>
                <a:gd name="connsiteX90" fmla="*/ 8214961 w 8925180"/>
                <a:gd name="connsiteY90" fmla="*/ 3795443 h 5858728"/>
                <a:gd name="connsiteX91" fmla="*/ 8148049 w 8925180"/>
                <a:gd name="connsiteY91" fmla="*/ 3694350 h 5858728"/>
                <a:gd name="connsiteX92" fmla="*/ 8152570 w 8925180"/>
                <a:gd name="connsiteY92" fmla="*/ 2963452 h 5858728"/>
                <a:gd name="connsiteX93" fmla="*/ 8109889 w 8925180"/>
                <a:gd name="connsiteY93" fmla="*/ 2954806 h 5858728"/>
                <a:gd name="connsiteX94" fmla="*/ 4584774 w 8925180"/>
                <a:gd name="connsiteY94" fmla="*/ 2952488 h 5858728"/>
                <a:gd name="connsiteX95" fmla="*/ 4475036 w 8925180"/>
                <a:gd name="connsiteY95" fmla="*/ 3062082 h 5858728"/>
                <a:gd name="connsiteX96" fmla="*/ 4474976 w 8925180"/>
                <a:gd name="connsiteY96" fmla="*/ 3153507 h 5858728"/>
                <a:gd name="connsiteX97" fmla="*/ 4584570 w 8925180"/>
                <a:gd name="connsiteY97" fmla="*/ 3263245 h 5858728"/>
                <a:gd name="connsiteX98" fmla="*/ 8109684 w 8925180"/>
                <a:gd name="connsiteY98" fmla="*/ 3265563 h 5858728"/>
                <a:gd name="connsiteX99" fmla="*/ 8219422 w 8925180"/>
                <a:gd name="connsiteY99" fmla="*/ 3155969 h 5858728"/>
                <a:gd name="connsiteX100" fmla="*/ 8219483 w 8925180"/>
                <a:gd name="connsiteY100" fmla="*/ 3064544 h 5858728"/>
                <a:gd name="connsiteX101" fmla="*/ 8152570 w 8925180"/>
                <a:gd name="connsiteY101" fmla="*/ 2963452 h 5858728"/>
                <a:gd name="connsiteX102" fmla="*/ 8145669 w 8925180"/>
                <a:gd name="connsiteY102" fmla="*/ 2233284 h 5858728"/>
                <a:gd name="connsiteX103" fmla="*/ 8102988 w 8925180"/>
                <a:gd name="connsiteY103" fmla="*/ 2224637 h 5858728"/>
                <a:gd name="connsiteX104" fmla="*/ 4577874 w 8925180"/>
                <a:gd name="connsiteY104" fmla="*/ 2222320 h 5858728"/>
                <a:gd name="connsiteX105" fmla="*/ 4468135 w 8925180"/>
                <a:gd name="connsiteY105" fmla="*/ 2331915 h 5858728"/>
                <a:gd name="connsiteX106" fmla="*/ 4468075 w 8925180"/>
                <a:gd name="connsiteY106" fmla="*/ 2423339 h 5858728"/>
                <a:gd name="connsiteX107" fmla="*/ 4577669 w 8925180"/>
                <a:gd name="connsiteY107" fmla="*/ 2533077 h 5858728"/>
                <a:gd name="connsiteX108" fmla="*/ 8102784 w 8925180"/>
                <a:gd name="connsiteY108" fmla="*/ 2535394 h 5858728"/>
                <a:gd name="connsiteX109" fmla="*/ 8212522 w 8925180"/>
                <a:gd name="connsiteY109" fmla="*/ 2425800 h 5858728"/>
                <a:gd name="connsiteX110" fmla="*/ 8212582 w 8925180"/>
                <a:gd name="connsiteY110" fmla="*/ 2334375 h 5858728"/>
                <a:gd name="connsiteX111" fmla="*/ 8145669 w 8925180"/>
                <a:gd name="connsiteY111" fmla="*/ 2233284 h 5858728"/>
                <a:gd name="connsiteX112" fmla="*/ 8449565 w 8925180"/>
                <a:gd name="connsiteY112" fmla="*/ 109688 h 5858728"/>
                <a:gd name="connsiteX113" fmla="*/ 8925180 w 8925180"/>
                <a:gd name="connsiteY113" fmla="*/ 908806 h 5858728"/>
                <a:gd name="connsiteX114" fmla="*/ 8925180 w 8925180"/>
                <a:gd name="connsiteY114" fmla="*/ 4949923 h 5858728"/>
                <a:gd name="connsiteX115" fmla="*/ 8016374 w 8925180"/>
                <a:gd name="connsiteY115" fmla="*/ 5858728 h 5858728"/>
                <a:gd name="connsiteX116" fmla="*/ 908806 w 8925180"/>
                <a:gd name="connsiteY116" fmla="*/ 5858728 h 5858728"/>
                <a:gd name="connsiteX117" fmla="*/ 0 w 8925180"/>
                <a:gd name="connsiteY117" fmla="*/ 4949922 h 5858728"/>
                <a:gd name="connsiteX118" fmla="*/ 0 w 8925180"/>
                <a:gd name="connsiteY118" fmla="*/ 908806 h 5858728"/>
                <a:gd name="connsiteX119" fmla="*/ 908806 w 8925180"/>
                <a:gd name="connsiteY119" fmla="*/ 0 h 5858728"/>
                <a:gd name="connsiteX120" fmla="*/ 2008600 w 8925180"/>
                <a:gd name="connsiteY120" fmla="*/ 0 h 5858728"/>
                <a:gd name="connsiteX121" fmla="*/ 2008600 w 8925180"/>
                <a:gd name="connsiteY121" fmla="*/ 498540 h 5858728"/>
                <a:gd name="connsiteX122" fmla="*/ 2620520 w 8925180"/>
                <a:gd name="connsiteY122" fmla="*/ 1110460 h 5858728"/>
                <a:gd name="connsiteX123" fmla="*/ 6296989 w 8925180"/>
                <a:gd name="connsiteY123" fmla="*/ 1110460 h 5858728"/>
                <a:gd name="connsiteX124" fmla="*/ 6908909 w 8925180"/>
                <a:gd name="connsiteY124" fmla="*/ 498540 h 5858728"/>
                <a:gd name="connsiteX125" fmla="*/ 6908909 w 8925180"/>
                <a:gd name="connsiteY125" fmla="*/ 0 h 5858728"/>
                <a:gd name="connsiteX126" fmla="*/ 8016374 w 8925180"/>
                <a:gd name="connsiteY126" fmla="*/ 0 h 5858728"/>
                <a:gd name="connsiteX127" fmla="*/ 8449565 w 8925180"/>
                <a:gd name="connsiteY127" fmla="*/ 109688 h 5858728"/>
                <a:gd name="connsiteX0" fmla="*/ 1850256 w 8925180"/>
                <a:gd name="connsiteY0" fmla="*/ 4432622 h 5858728"/>
                <a:gd name="connsiteX1" fmla="*/ 2354591 w 8925180"/>
                <a:gd name="connsiteY1" fmla="*/ 4887349 h 5858728"/>
                <a:gd name="connsiteX2" fmla="*/ 2235184 w 8925180"/>
                <a:gd name="connsiteY2" fmla="*/ 4987528 h 5858728"/>
                <a:gd name="connsiteX3" fmla="*/ 1798749 w 8925180"/>
                <a:gd name="connsiteY3" fmla="*/ 4589127 h 5858728"/>
                <a:gd name="connsiteX4" fmla="*/ 1850256 w 8925180"/>
                <a:gd name="connsiteY4" fmla="*/ 4432622 h 5858728"/>
                <a:gd name="connsiteX5" fmla="*/ 1947683 w 8925180"/>
                <a:gd name="connsiteY5" fmla="*/ 4178550 h 5858728"/>
                <a:gd name="connsiteX6" fmla="*/ 2549059 w 8925180"/>
                <a:gd name="connsiteY6" fmla="*/ 4709227 h 5858728"/>
                <a:gd name="connsiteX7" fmla="*/ 2435596 w 8925180"/>
                <a:gd name="connsiteY7" fmla="*/ 4809499 h 5858728"/>
                <a:gd name="connsiteX8" fmla="*/ 1897573 w 8925180"/>
                <a:gd name="connsiteY8" fmla="*/ 4327451 h 5858728"/>
                <a:gd name="connsiteX9" fmla="*/ 1947683 w 8925180"/>
                <a:gd name="connsiteY9" fmla="*/ 4178550 h 5858728"/>
                <a:gd name="connsiteX10" fmla="*/ 2046233 w 8925180"/>
                <a:gd name="connsiteY10" fmla="*/ 3925127 h 5858728"/>
                <a:gd name="connsiteX11" fmla="*/ 2457953 w 8925180"/>
                <a:gd name="connsiteY11" fmla="*/ 4293656 h 5858728"/>
                <a:gd name="connsiteX12" fmla="*/ 2568281 w 8925180"/>
                <a:gd name="connsiteY12" fmla="*/ 4587809 h 5858728"/>
                <a:gd name="connsiteX13" fmla="*/ 1989205 w 8925180"/>
                <a:gd name="connsiteY13" fmla="*/ 4073026 h 5858728"/>
                <a:gd name="connsiteX14" fmla="*/ 2046233 w 8925180"/>
                <a:gd name="connsiteY14" fmla="*/ 3925127 h 5858728"/>
                <a:gd name="connsiteX15" fmla="*/ 2259917 w 8925180"/>
                <a:gd name="connsiteY15" fmla="*/ 3773334 h 5858728"/>
                <a:gd name="connsiteX16" fmla="*/ 2260420 w 8925180"/>
                <a:gd name="connsiteY16" fmla="*/ 3773641 h 5858728"/>
                <a:gd name="connsiteX17" fmla="*/ 2259745 w 8925180"/>
                <a:gd name="connsiteY17" fmla="*/ 3773354 h 5858728"/>
                <a:gd name="connsiteX18" fmla="*/ 2259917 w 8925180"/>
                <a:gd name="connsiteY18" fmla="*/ 3773334 h 5858728"/>
                <a:gd name="connsiteX19" fmla="*/ 2315925 w 8925180"/>
                <a:gd name="connsiteY19" fmla="*/ 3709127 h 5858728"/>
                <a:gd name="connsiteX20" fmla="*/ 2248405 w 8925180"/>
                <a:gd name="connsiteY20" fmla="*/ 3768327 h 5858728"/>
                <a:gd name="connsiteX21" fmla="*/ 2256714 w 8925180"/>
                <a:gd name="connsiteY21" fmla="*/ 3772067 h 5858728"/>
                <a:gd name="connsiteX22" fmla="*/ 2259745 w 8925180"/>
                <a:gd name="connsiteY22" fmla="*/ 3773354 h 5858728"/>
                <a:gd name="connsiteX23" fmla="*/ 2258685 w 8925180"/>
                <a:gd name="connsiteY23" fmla="*/ 3773482 h 5858728"/>
                <a:gd name="connsiteX24" fmla="*/ 2268513 w 8925180"/>
                <a:gd name="connsiteY24" fmla="*/ 3780164 h 5858728"/>
                <a:gd name="connsiteX25" fmla="*/ 2379413 w 8925180"/>
                <a:gd name="connsiteY25" fmla="*/ 4075583 h 5858728"/>
                <a:gd name="connsiteX26" fmla="*/ 2090738 w 8925180"/>
                <a:gd name="connsiteY26" fmla="*/ 3813339 h 5858728"/>
                <a:gd name="connsiteX27" fmla="*/ 2054269 w 8925180"/>
                <a:gd name="connsiteY27" fmla="*/ 3707627 h 5858728"/>
                <a:gd name="connsiteX28" fmla="*/ 1693111 w 8925180"/>
                <a:gd name="connsiteY28" fmla="*/ 4661938 h 5858728"/>
                <a:gd name="connsiteX29" fmla="*/ 2184860 w 8925180"/>
                <a:gd name="connsiteY29" fmla="*/ 5091104 h 5858728"/>
                <a:gd name="connsiteX30" fmla="*/ 2667148 w 8925180"/>
                <a:gd name="connsiteY30" fmla="*/ 4660009 h 5858728"/>
                <a:gd name="connsiteX31" fmla="*/ 2315925 w 8925180"/>
                <a:gd name="connsiteY31" fmla="*/ 3709127 h 5858728"/>
                <a:gd name="connsiteX32" fmla="*/ 2482054 w 8925180"/>
                <a:gd name="connsiteY32" fmla="*/ 3279357 h 5858728"/>
                <a:gd name="connsiteX33" fmla="*/ 1878642 w 8925180"/>
                <a:gd name="connsiteY33" fmla="*/ 3279929 h 5858728"/>
                <a:gd name="connsiteX34" fmla="*/ 1841602 w 8925180"/>
                <a:gd name="connsiteY34" fmla="*/ 3439228 h 5858728"/>
                <a:gd name="connsiteX35" fmla="*/ 2120130 w 8925180"/>
                <a:gd name="connsiteY35" fmla="*/ 3726569 h 5858728"/>
                <a:gd name="connsiteX36" fmla="*/ 2232643 w 8925180"/>
                <a:gd name="connsiteY36" fmla="*/ 3741824 h 5858728"/>
                <a:gd name="connsiteX37" fmla="*/ 2537319 w 8925180"/>
                <a:gd name="connsiteY37" fmla="*/ 3433968 h 5858728"/>
                <a:gd name="connsiteX38" fmla="*/ 2482054 w 8925180"/>
                <a:gd name="connsiteY38" fmla="*/ 3279357 h 5858728"/>
                <a:gd name="connsiteX39" fmla="*/ 3410751 w 8925180"/>
                <a:gd name="connsiteY39" fmla="*/ 3027962 h 5858728"/>
                <a:gd name="connsiteX40" fmla="*/ 3333772 w 8925180"/>
                <a:gd name="connsiteY40" fmla="*/ 2996318 h 5858728"/>
                <a:gd name="connsiteX41" fmla="*/ 2979092 w 8925180"/>
                <a:gd name="connsiteY41" fmla="*/ 2978709 h 5858728"/>
                <a:gd name="connsiteX42" fmla="*/ 2563372 w 8925180"/>
                <a:gd name="connsiteY42" fmla="*/ 3254338 h 5858728"/>
                <a:gd name="connsiteX43" fmla="*/ 2382821 w 8925180"/>
                <a:gd name="connsiteY43" fmla="*/ 3689332 h 5858728"/>
                <a:gd name="connsiteX44" fmla="*/ 2746939 w 8925180"/>
                <a:gd name="connsiteY44" fmla="*/ 4674898 h 5858728"/>
                <a:gd name="connsiteX45" fmla="*/ 2184702 w 8925180"/>
                <a:gd name="connsiteY45" fmla="*/ 5175921 h 5858728"/>
                <a:gd name="connsiteX46" fmla="*/ 1614576 w 8925180"/>
                <a:gd name="connsiteY46" fmla="*/ 4673723 h 5858728"/>
                <a:gd name="connsiteX47" fmla="*/ 1993653 w 8925180"/>
                <a:gd name="connsiteY47" fmla="*/ 3692376 h 5858728"/>
                <a:gd name="connsiteX48" fmla="*/ 1805436 w 8925180"/>
                <a:gd name="connsiteY48" fmla="*/ 3261869 h 5858728"/>
                <a:gd name="connsiteX49" fmla="*/ 1395380 w 8925180"/>
                <a:gd name="connsiteY49" fmla="*/ 2972526 h 5858728"/>
                <a:gd name="connsiteX50" fmla="*/ 1032434 w 8925180"/>
                <a:gd name="connsiteY50" fmla="*/ 2996354 h 5858728"/>
                <a:gd name="connsiteX51" fmla="*/ 673640 w 8925180"/>
                <a:gd name="connsiteY51" fmla="*/ 3478975 h 5858728"/>
                <a:gd name="connsiteX52" fmla="*/ 665233 w 8925180"/>
                <a:gd name="connsiteY52" fmla="*/ 5181466 h 5858728"/>
                <a:gd name="connsiteX53" fmla="*/ 1228210 w 8925180"/>
                <a:gd name="connsiteY53" fmla="*/ 5182572 h 5858728"/>
                <a:gd name="connsiteX54" fmla="*/ 1230379 w 8925180"/>
                <a:gd name="connsiteY54" fmla="*/ 3776157 h 5858728"/>
                <a:gd name="connsiteX55" fmla="*/ 1376348 w 8925180"/>
                <a:gd name="connsiteY55" fmla="*/ 3751556 h 5858728"/>
                <a:gd name="connsiteX56" fmla="*/ 1372900 w 8925180"/>
                <a:gd name="connsiteY56" fmla="*/ 5180612 h 5858728"/>
                <a:gd name="connsiteX57" fmla="*/ 2990350 w 8925180"/>
                <a:gd name="connsiteY57" fmla="*/ 5181867 h 5858728"/>
                <a:gd name="connsiteX58" fmla="*/ 2996744 w 8925180"/>
                <a:gd name="connsiteY58" fmla="*/ 3751912 h 5858728"/>
                <a:gd name="connsiteX59" fmla="*/ 3133436 w 8925180"/>
                <a:gd name="connsiteY59" fmla="*/ 3741510 h 5858728"/>
                <a:gd name="connsiteX60" fmla="*/ 3121821 w 8925180"/>
                <a:gd name="connsiteY60" fmla="*/ 5183179 h 5858728"/>
                <a:gd name="connsiteX61" fmla="*/ 3686232 w 8925180"/>
                <a:gd name="connsiteY61" fmla="*/ 5182347 h 5858728"/>
                <a:gd name="connsiteX62" fmla="*/ 3691473 w 8925180"/>
                <a:gd name="connsiteY62" fmla="*/ 3478402 h 5858728"/>
                <a:gd name="connsiteX63" fmla="*/ 3410751 w 8925180"/>
                <a:gd name="connsiteY63" fmla="*/ 3027962 h 5858728"/>
                <a:gd name="connsiteX64" fmla="*/ 3136776 w 8925180"/>
                <a:gd name="connsiteY64" fmla="*/ 1889907 h 5858728"/>
                <a:gd name="connsiteX65" fmla="*/ 2203072 w 8925180"/>
                <a:gd name="connsiteY65" fmla="*/ 1725263 h 5858728"/>
                <a:gd name="connsiteX66" fmla="*/ 2300379 w 8925180"/>
                <a:gd name="connsiteY66" fmla="*/ 1923326 h 5858728"/>
                <a:gd name="connsiteX67" fmla="*/ 1188791 w 8925180"/>
                <a:gd name="connsiteY67" fmla="*/ 2040152 h 5858728"/>
                <a:gd name="connsiteX68" fmla="*/ 2271604 w 8925180"/>
                <a:gd name="connsiteY68" fmla="*/ 3250645 h 5858728"/>
                <a:gd name="connsiteX69" fmla="*/ 3136776 w 8925180"/>
                <a:gd name="connsiteY69" fmla="*/ 1889907 h 5858728"/>
                <a:gd name="connsiteX70" fmla="*/ 2717485 w 8925180"/>
                <a:gd name="connsiteY70" fmla="*/ 1393444 h 5858728"/>
                <a:gd name="connsiteX71" fmla="*/ 1883384 w 8925180"/>
                <a:gd name="connsiteY71" fmla="*/ 1285665 h 5858728"/>
                <a:gd name="connsiteX72" fmla="*/ 1222141 w 8925180"/>
                <a:gd name="connsiteY72" fmla="*/ 1956867 h 5858728"/>
                <a:gd name="connsiteX73" fmla="*/ 2190065 w 8925180"/>
                <a:gd name="connsiteY73" fmla="*/ 1843866 h 5858728"/>
                <a:gd name="connsiteX74" fmla="*/ 2106198 w 8925180"/>
                <a:gd name="connsiteY74" fmla="*/ 1659192 h 5858728"/>
                <a:gd name="connsiteX75" fmla="*/ 3105346 w 8925180"/>
                <a:gd name="connsiteY75" fmla="*/ 1825795 h 5858728"/>
                <a:gd name="connsiteX76" fmla="*/ 2717485 w 8925180"/>
                <a:gd name="connsiteY76" fmla="*/ 1393444 h 5858728"/>
                <a:gd name="connsiteX77" fmla="*/ 8150482 w 8925180"/>
                <a:gd name="connsiteY77" fmla="*/ 4451277 h 5858728"/>
                <a:gd name="connsiteX78" fmla="*/ 8107801 w 8925180"/>
                <a:gd name="connsiteY78" fmla="*/ 4442632 h 5858728"/>
                <a:gd name="connsiteX79" fmla="*/ 4582685 w 8925180"/>
                <a:gd name="connsiteY79" fmla="*/ 4440312 h 5858728"/>
                <a:gd name="connsiteX80" fmla="*/ 4472947 w 8925180"/>
                <a:gd name="connsiteY80" fmla="*/ 4549907 h 5858728"/>
                <a:gd name="connsiteX81" fmla="*/ 4472887 w 8925180"/>
                <a:gd name="connsiteY81" fmla="*/ 4641332 h 5858728"/>
                <a:gd name="connsiteX82" fmla="*/ 4582481 w 8925180"/>
                <a:gd name="connsiteY82" fmla="*/ 4751069 h 5858728"/>
                <a:gd name="connsiteX83" fmla="*/ 8107596 w 8925180"/>
                <a:gd name="connsiteY83" fmla="*/ 4753388 h 5858728"/>
                <a:gd name="connsiteX84" fmla="*/ 8217334 w 8925180"/>
                <a:gd name="connsiteY84" fmla="*/ 4643794 h 5858728"/>
                <a:gd name="connsiteX85" fmla="*/ 8217394 w 8925180"/>
                <a:gd name="connsiteY85" fmla="*/ 4552369 h 5858728"/>
                <a:gd name="connsiteX86" fmla="*/ 8150482 w 8925180"/>
                <a:gd name="connsiteY86" fmla="*/ 4451277 h 5858728"/>
                <a:gd name="connsiteX87" fmla="*/ 8148049 w 8925180"/>
                <a:gd name="connsiteY87" fmla="*/ 3694350 h 5858728"/>
                <a:gd name="connsiteX88" fmla="*/ 8105367 w 8925180"/>
                <a:gd name="connsiteY88" fmla="*/ 3685704 h 5858728"/>
                <a:gd name="connsiteX89" fmla="*/ 4580253 w 8925180"/>
                <a:gd name="connsiteY89" fmla="*/ 3683387 h 5858728"/>
                <a:gd name="connsiteX90" fmla="*/ 4470515 w 8925180"/>
                <a:gd name="connsiteY90" fmla="*/ 3792981 h 5858728"/>
                <a:gd name="connsiteX91" fmla="*/ 4470455 w 8925180"/>
                <a:gd name="connsiteY91" fmla="*/ 3884406 h 5858728"/>
                <a:gd name="connsiteX92" fmla="*/ 4580048 w 8925180"/>
                <a:gd name="connsiteY92" fmla="*/ 3994144 h 5858728"/>
                <a:gd name="connsiteX93" fmla="*/ 8105163 w 8925180"/>
                <a:gd name="connsiteY93" fmla="*/ 3996461 h 5858728"/>
                <a:gd name="connsiteX94" fmla="*/ 8214901 w 8925180"/>
                <a:gd name="connsiteY94" fmla="*/ 3886867 h 5858728"/>
                <a:gd name="connsiteX95" fmla="*/ 8214961 w 8925180"/>
                <a:gd name="connsiteY95" fmla="*/ 3795443 h 5858728"/>
                <a:gd name="connsiteX96" fmla="*/ 8148049 w 8925180"/>
                <a:gd name="connsiteY96" fmla="*/ 3694350 h 5858728"/>
                <a:gd name="connsiteX97" fmla="*/ 8152570 w 8925180"/>
                <a:gd name="connsiteY97" fmla="*/ 2963452 h 5858728"/>
                <a:gd name="connsiteX98" fmla="*/ 8109889 w 8925180"/>
                <a:gd name="connsiteY98" fmla="*/ 2954806 h 5858728"/>
                <a:gd name="connsiteX99" fmla="*/ 4584774 w 8925180"/>
                <a:gd name="connsiteY99" fmla="*/ 2952488 h 5858728"/>
                <a:gd name="connsiteX100" fmla="*/ 4475036 w 8925180"/>
                <a:gd name="connsiteY100" fmla="*/ 3062082 h 5858728"/>
                <a:gd name="connsiteX101" fmla="*/ 4474976 w 8925180"/>
                <a:gd name="connsiteY101" fmla="*/ 3153507 h 5858728"/>
                <a:gd name="connsiteX102" fmla="*/ 4584570 w 8925180"/>
                <a:gd name="connsiteY102" fmla="*/ 3263245 h 5858728"/>
                <a:gd name="connsiteX103" fmla="*/ 8109684 w 8925180"/>
                <a:gd name="connsiteY103" fmla="*/ 3265563 h 5858728"/>
                <a:gd name="connsiteX104" fmla="*/ 8219422 w 8925180"/>
                <a:gd name="connsiteY104" fmla="*/ 3155969 h 5858728"/>
                <a:gd name="connsiteX105" fmla="*/ 8219483 w 8925180"/>
                <a:gd name="connsiteY105" fmla="*/ 3064544 h 5858728"/>
                <a:gd name="connsiteX106" fmla="*/ 8152570 w 8925180"/>
                <a:gd name="connsiteY106" fmla="*/ 2963452 h 5858728"/>
                <a:gd name="connsiteX107" fmla="*/ 8145669 w 8925180"/>
                <a:gd name="connsiteY107" fmla="*/ 2233284 h 5858728"/>
                <a:gd name="connsiteX108" fmla="*/ 8102988 w 8925180"/>
                <a:gd name="connsiteY108" fmla="*/ 2224637 h 5858728"/>
                <a:gd name="connsiteX109" fmla="*/ 4577874 w 8925180"/>
                <a:gd name="connsiteY109" fmla="*/ 2222320 h 5858728"/>
                <a:gd name="connsiteX110" fmla="*/ 4468135 w 8925180"/>
                <a:gd name="connsiteY110" fmla="*/ 2331915 h 5858728"/>
                <a:gd name="connsiteX111" fmla="*/ 4468075 w 8925180"/>
                <a:gd name="connsiteY111" fmla="*/ 2423339 h 5858728"/>
                <a:gd name="connsiteX112" fmla="*/ 4577669 w 8925180"/>
                <a:gd name="connsiteY112" fmla="*/ 2533077 h 5858728"/>
                <a:gd name="connsiteX113" fmla="*/ 8102784 w 8925180"/>
                <a:gd name="connsiteY113" fmla="*/ 2535394 h 5858728"/>
                <a:gd name="connsiteX114" fmla="*/ 8212522 w 8925180"/>
                <a:gd name="connsiteY114" fmla="*/ 2425800 h 5858728"/>
                <a:gd name="connsiteX115" fmla="*/ 8212582 w 8925180"/>
                <a:gd name="connsiteY115" fmla="*/ 2334375 h 5858728"/>
                <a:gd name="connsiteX116" fmla="*/ 8145669 w 8925180"/>
                <a:gd name="connsiteY116" fmla="*/ 2233284 h 5858728"/>
                <a:gd name="connsiteX117" fmla="*/ 8449565 w 8925180"/>
                <a:gd name="connsiteY117" fmla="*/ 109688 h 5858728"/>
                <a:gd name="connsiteX118" fmla="*/ 8925180 w 8925180"/>
                <a:gd name="connsiteY118" fmla="*/ 908806 h 5858728"/>
                <a:gd name="connsiteX119" fmla="*/ 8925180 w 8925180"/>
                <a:gd name="connsiteY119" fmla="*/ 4949923 h 5858728"/>
                <a:gd name="connsiteX120" fmla="*/ 8016374 w 8925180"/>
                <a:gd name="connsiteY120" fmla="*/ 5858728 h 5858728"/>
                <a:gd name="connsiteX121" fmla="*/ 908806 w 8925180"/>
                <a:gd name="connsiteY121" fmla="*/ 5858728 h 5858728"/>
                <a:gd name="connsiteX122" fmla="*/ 0 w 8925180"/>
                <a:gd name="connsiteY122" fmla="*/ 4949922 h 5858728"/>
                <a:gd name="connsiteX123" fmla="*/ 0 w 8925180"/>
                <a:gd name="connsiteY123" fmla="*/ 908806 h 5858728"/>
                <a:gd name="connsiteX124" fmla="*/ 908806 w 8925180"/>
                <a:gd name="connsiteY124" fmla="*/ 0 h 5858728"/>
                <a:gd name="connsiteX125" fmla="*/ 2008600 w 8925180"/>
                <a:gd name="connsiteY125" fmla="*/ 0 h 5858728"/>
                <a:gd name="connsiteX126" fmla="*/ 2008600 w 8925180"/>
                <a:gd name="connsiteY126" fmla="*/ 498540 h 5858728"/>
                <a:gd name="connsiteX127" fmla="*/ 2620520 w 8925180"/>
                <a:gd name="connsiteY127" fmla="*/ 1110460 h 5858728"/>
                <a:gd name="connsiteX128" fmla="*/ 6296339 w 8925180"/>
                <a:gd name="connsiteY128" fmla="*/ 1034638 h 5858728"/>
                <a:gd name="connsiteX129" fmla="*/ 6908909 w 8925180"/>
                <a:gd name="connsiteY129" fmla="*/ 498540 h 5858728"/>
                <a:gd name="connsiteX130" fmla="*/ 6908909 w 8925180"/>
                <a:gd name="connsiteY130" fmla="*/ 0 h 5858728"/>
                <a:gd name="connsiteX131" fmla="*/ 8016374 w 8925180"/>
                <a:gd name="connsiteY131" fmla="*/ 0 h 5858728"/>
                <a:gd name="connsiteX132" fmla="*/ 8449565 w 8925180"/>
                <a:gd name="connsiteY132" fmla="*/ 109688 h 5858728"/>
                <a:gd name="connsiteX0" fmla="*/ 1850256 w 8925180"/>
                <a:gd name="connsiteY0" fmla="*/ 4432622 h 5858728"/>
                <a:gd name="connsiteX1" fmla="*/ 2354591 w 8925180"/>
                <a:gd name="connsiteY1" fmla="*/ 4887349 h 5858728"/>
                <a:gd name="connsiteX2" fmla="*/ 2235184 w 8925180"/>
                <a:gd name="connsiteY2" fmla="*/ 4987528 h 5858728"/>
                <a:gd name="connsiteX3" fmla="*/ 1798749 w 8925180"/>
                <a:gd name="connsiteY3" fmla="*/ 4589127 h 5858728"/>
                <a:gd name="connsiteX4" fmla="*/ 1850256 w 8925180"/>
                <a:gd name="connsiteY4" fmla="*/ 4432622 h 5858728"/>
                <a:gd name="connsiteX5" fmla="*/ 1947683 w 8925180"/>
                <a:gd name="connsiteY5" fmla="*/ 4178550 h 5858728"/>
                <a:gd name="connsiteX6" fmla="*/ 2549059 w 8925180"/>
                <a:gd name="connsiteY6" fmla="*/ 4709227 h 5858728"/>
                <a:gd name="connsiteX7" fmla="*/ 2435596 w 8925180"/>
                <a:gd name="connsiteY7" fmla="*/ 4809499 h 5858728"/>
                <a:gd name="connsiteX8" fmla="*/ 1897573 w 8925180"/>
                <a:gd name="connsiteY8" fmla="*/ 4327451 h 5858728"/>
                <a:gd name="connsiteX9" fmla="*/ 1947683 w 8925180"/>
                <a:gd name="connsiteY9" fmla="*/ 4178550 h 5858728"/>
                <a:gd name="connsiteX10" fmla="*/ 2046233 w 8925180"/>
                <a:gd name="connsiteY10" fmla="*/ 3925127 h 5858728"/>
                <a:gd name="connsiteX11" fmla="*/ 2457953 w 8925180"/>
                <a:gd name="connsiteY11" fmla="*/ 4293656 h 5858728"/>
                <a:gd name="connsiteX12" fmla="*/ 2568281 w 8925180"/>
                <a:gd name="connsiteY12" fmla="*/ 4587809 h 5858728"/>
                <a:gd name="connsiteX13" fmla="*/ 1989205 w 8925180"/>
                <a:gd name="connsiteY13" fmla="*/ 4073026 h 5858728"/>
                <a:gd name="connsiteX14" fmla="*/ 2046233 w 8925180"/>
                <a:gd name="connsiteY14" fmla="*/ 3925127 h 5858728"/>
                <a:gd name="connsiteX15" fmla="*/ 2259917 w 8925180"/>
                <a:gd name="connsiteY15" fmla="*/ 3773334 h 5858728"/>
                <a:gd name="connsiteX16" fmla="*/ 2260420 w 8925180"/>
                <a:gd name="connsiteY16" fmla="*/ 3773641 h 5858728"/>
                <a:gd name="connsiteX17" fmla="*/ 2259745 w 8925180"/>
                <a:gd name="connsiteY17" fmla="*/ 3773354 h 5858728"/>
                <a:gd name="connsiteX18" fmla="*/ 2259917 w 8925180"/>
                <a:gd name="connsiteY18" fmla="*/ 3773334 h 5858728"/>
                <a:gd name="connsiteX19" fmla="*/ 2315925 w 8925180"/>
                <a:gd name="connsiteY19" fmla="*/ 3709127 h 5858728"/>
                <a:gd name="connsiteX20" fmla="*/ 2248405 w 8925180"/>
                <a:gd name="connsiteY20" fmla="*/ 3768327 h 5858728"/>
                <a:gd name="connsiteX21" fmla="*/ 2256714 w 8925180"/>
                <a:gd name="connsiteY21" fmla="*/ 3772067 h 5858728"/>
                <a:gd name="connsiteX22" fmla="*/ 2259745 w 8925180"/>
                <a:gd name="connsiteY22" fmla="*/ 3773354 h 5858728"/>
                <a:gd name="connsiteX23" fmla="*/ 2258685 w 8925180"/>
                <a:gd name="connsiteY23" fmla="*/ 3773482 h 5858728"/>
                <a:gd name="connsiteX24" fmla="*/ 2268513 w 8925180"/>
                <a:gd name="connsiteY24" fmla="*/ 3780164 h 5858728"/>
                <a:gd name="connsiteX25" fmla="*/ 2379413 w 8925180"/>
                <a:gd name="connsiteY25" fmla="*/ 4075583 h 5858728"/>
                <a:gd name="connsiteX26" fmla="*/ 2090738 w 8925180"/>
                <a:gd name="connsiteY26" fmla="*/ 3813339 h 5858728"/>
                <a:gd name="connsiteX27" fmla="*/ 2054269 w 8925180"/>
                <a:gd name="connsiteY27" fmla="*/ 3707627 h 5858728"/>
                <a:gd name="connsiteX28" fmla="*/ 1693111 w 8925180"/>
                <a:gd name="connsiteY28" fmla="*/ 4661938 h 5858728"/>
                <a:gd name="connsiteX29" fmla="*/ 2184860 w 8925180"/>
                <a:gd name="connsiteY29" fmla="*/ 5091104 h 5858728"/>
                <a:gd name="connsiteX30" fmla="*/ 2667148 w 8925180"/>
                <a:gd name="connsiteY30" fmla="*/ 4660009 h 5858728"/>
                <a:gd name="connsiteX31" fmla="*/ 2315925 w 8925180"/>
                <a:gd name="connsiteY31" fmla="*/ 3709127 h 5858728"/>
                <a:gd name="connsiteX32" fmla="*/ 2482054 w 8925180"/>
                <a:gd name="connsiteY32" fmla="*/ 3279357 h 5858728"/>
                <a:gd name="connsiteX33" fmla="*/ 1878642 w 8925180"/>
                <a:gd name="connsiteY33" fmla="*/ 3279929 h 5858728"/>
                <a:gd name="connsiteX34" fmla="*/ 1841602 w 8925180"/>
                <a:gd name="connsiteY34" fmla="*/ 3439228 h 5858728"/>
                <a:gd name="connsiteX35" fmla="*/ 2120130 w 8925180"/>
                <a:gd name="connsiteY35" fmla="*/ 3726569 h 5858728"/>
                <a:gd name="connsiteX36" fmla="*/ 2232643 w 8925180"/>
                <a:gd name="connsiteY36" fmla="*/ 3741824 h 5858728"/>
                <a:gd name="connsiteX37" fmla="*/ 2537319 w 8925180"/>
                <a:gd name="connsiteY37" fmla="*/ 3433968 h 5858728"/>
                <a:gd name="connsiteX38" fmla="*/ 2482054 w 8925180"/>
                <a:gd name="connsiteY38" fmla="*/ 3279357 h 5858728"/>
                <a:gd name="connsiteX39" fmla="*/ 3410751 w 8925180"/>
                <a:gd name="connsiteY39" fmla="*/ 3027962 h 5858728"/>
                <a:gd name="connsiteX40" fmla="*/ 3333772 w 8925180"/>
                <a:gd name="connsiteY40" fmla="*/ 2996318 h 5858728"/>
                <a:gd name="connsiteX41" fmla="*/ 2979092 w 8925180"/>
                <a:gd name="connsiteY41" fmla="*/ 2978709 h 5858728"/>
                <a:gd name="connsiteX42" fmla="*/ 2563372 w 8925180"/>
                <a:gd name="connsiteY42" fmla="*/ 3254338 h 5858728"/>
                <a:gd name="connsiteX43" fmla="*/ 2382821 w 8925180"/>
                <a:gd name="connsiteY43" fmla="*/ 3689332 h 5858728"/>
                <a:gd name="connsiteX44" fmla="*/ 2746939 w 8925180"/>
                <a:gd name="connsiteY44" fmla="*/ 4674898 h 5858728"/>
                <a:gd name="connsiteX45" fmla="*/ 2184702 w 8925180"/>
                <a:gd name="connsiteY45" fmla="*/ 5175921 h 5858728"/>
                <a:gd name="connsiteX46" fmla="*/ 1614576 w 8925180"/>
                <a:gd name="connsiteY46" fmla="*/ 4673723 h 5858728"/>
                <a:gd name="connsiteX47" fmla="*/ 1993653 w 8925180"/>
                <a:gd name="connsiteY47" fmla="*/ 3692376 h 5858728"/>
                <a:gd name="connsiteX48" fmla="*/ 1805436 w 8925180"/>
                <a:gd name="connsiteY48" fmla="*/ 3261869 h 5858728"/>
                <a:gd name="connsiteX49" fmla="*/ 1395380 w 8925180"/>
                <a:gd name="connsiteY49" fmla="*/ 2972526 h 5858728"/>
                <a:gd name="connsiteX50" fmla="*/ 1032434 w 8925180"/>
                <a:gd name="connsiteY50" fmla="*/ 2996354 h 5858728"/>
                <a:gd name="connsiteX51" fmla="*/ 673640 w 8925180"/>
                <a:gd name="connsiteY51" fmla="*/ 3478975 h 5858728"/>
                <a:gd name="connsiteX52" fmla="*/ 665233 w 8925180"/>
                <a:gd name="connsiteY52" fmla="*/ 5181466 h 5858728"/>
                <a:gd name="connsiteX53" fmla="*/ 1228210 w 8925180"/>
                <a:gd name="connsiteY53" fmla="*/ 5182572 h 5858728"/>
                <a:gd name="connsiteX54" fmla="*/ 1230379 w 8925180"/>
                <a:gd name="connsiteY54" fmla="*/ 3776157 h 5858728"/>
                <a:gd name="connsiteX55" fmla="*/ 1376348 w 8925180"/>
                <a:gd name="connsiteY55" fmla="*/ 3751556 h 5858728"/>
                <a:gd name="connsiteX56" fmla="*/ 1372900 w 8925180"/>
                <a:gd name="connsiteY56" fmla="*/ 5180612 h 5858728"/>
                <a:gd name="connsiteX57" fmla="*/ 2990350 w 8925180"/>
                <a:gd name="connsiteY57" fmla="*/ 5181867 h 5858728"/>
                <a:gd name="connsiteX58" fmla="*/ 2996744 w 8925180"/>
                <a:gd name="connsiteY58" fmla="*/ 3751912 h 5858728"/>
                <a:gd name="connsiteX59" fmla="*/ 3133436 w 8925180"/>
                <a:gd name="connsiteY59" fmla="*/ 3741510 h 5858728"/>
                <a:gd name="connsiteX60" fmla="*/ 3121821 w 8925180"/>
                <a:gd name="connsiteY60" fmla="*/ 5183179 h 5858728"/>
                <a:gd name="connsiteX61" fmla="*/ 3686232 w 8925180"/>
                <a:gd name="connsiteY61" fmla="*/ 5182347 h 5858728"/>
                <a:gd name="connsiteX62" fmla="*/ 3691473 w 8925180"/>
                <a:gd name="connsiteY62" fmla="*/ 3478402 h 5858728"/>
                <a:gd name="connsiteX63" fmla="*/ 3410751 w 8925180"/>
                <a:gd name="connsiteY63" fmla="*/ 3027962 h 5858728"/>
                <a:gd name="connsiteX64" fmla="*/ 3136776 w 8925180"/>
                <a:gd name="connsiteY64" fmla="*/ 1889907 h 5858728"/>
                <a:gd name="connsiteX65" fmla="*/ 2203072 w 8925180"/>
                <a:gd name="connsiteY65" fmla="*/ 1725263 h 5858728"/>
                <a:gd name="connsiteX66" fmla="*/ 2300379 w 8925180"/>
                <a:gd name="connsiteY66" fmla="*/ 1923326 h 5858728"/>
                <a:gd name="connsiteX67" fmla="*/ 1188791 w 8925180"/>
                <a:gd name="connsiteY67" fmla="*/ 2040152 h 5858728"/>
                <a:gd name="connsiteX68" fmla="*/ 2271604 w 8925180"/>
                <a:gd name="connsiteY68" fmla="*/ 3250645 h 5858728"/>
                <a:gd name="connsiteX69" fmla="*/ 3136776 w 8925180"/>
                <a:gd name="connsiteY69" fmla="*/ 1889907 h 5858728"/>
                <a:gd name="connsiteX70" fmla="*/ 2717485 w 8925180"/>
                <a:gd name="connsiteY70" fmla="*/ 1393444 h 5858728"/>
                <a:gd name="connsiteX71" fmla="*/ 1883384 w 8925180"/>
                <a:gd name="connsiteY71" fmla="*/ 1285665 h 5858728"/>
                <a:gd name="connsiteX72" fmla="*/ 1222141 w 8925180"/>
                <a:gd name="connsiteY72" fmla="*/ 1956867 h 5858728"/>
                <a:gd name="connsiteX73" fmla="*/ 2190065 w 8925180"/>
                <a:gd name="connsiteY73" fmla="*/ 1843866 h 5858728"/>
                <a:gd name="connsiteX74" fmla="*/ 2106198 w 8925180"/>
                <a:gd name="connsiteY74" fmla="*/ 1659192 h 5858728"/>
                <a:gd name="connsiteX75" fmla="*/ 3105346 w 8925180"/>
                <a:gd name="connsiteY75" fmla="*/ 1825795 h 5858728"/>
                <a:gd name="connsiteX76" fmla="*/ 2717485 w 8925180"/>
                <a:gd name="connsiteY76" fmla="*/ 1393444 h 5858728"/>
                <a:gd name="connsiteX77" fmla="*/ 8150482 w 8925180"/>
                <a:gd name="connsiteY77" fmla="*/ 4451277 h 5858728"/>
                <a:gd name="connsiteX78" fmla="*/ 8107801 w 8925180"/>
                <a:gd name="connsiteY78" fmla="*/ 4442632 h 5858728"/>
                <a:gd name="connsiteX79" fmla="*/ 4582685 w 8925180"/>
                <a:gd name="connsiteY79" fmla="*/ 4440312 h 5858728"/>
                <a:gd name="connsiteX80" fmla="*/ 4472947 w 8925180"/>
                <a:gd name="connsiteY80" fmla="*/ 4549907 h 5858728"/>
                <a:gd name="connsiteX81" fmla="*/ 4472887 w 8925180"/>
                <a:gd name="connsiteY81" fmla="*/ 4641332 h 5858728"/>
                <a:gd name="connsiteX82" fmla="*/ 4582481 w 8925180"/>
                <a:gd name="connsiteY82" fmla="*/ 4751069 h 5858728"/>
                <a:gd name="connsiteX83" fmla="*/ 8107596 w 8925180"/>
                <a:gd name="connsiteY83" fmla="*/ 4753388 h 5858728"/>
                <a:gd name="connsiteX84" fmla="*/ 8217334 w 8925180"/>
                <a:gd name="connsiteY84" fmla="*/ 4643794 h 5858728"/>
                <a:gd name="connsiteX85" fmla="*/ 8217394 w 8925180"/>
                <a:gd name="connsiteY85" fmla="*/ 4552369 h 5858728"/>
                <a:gd name="connsiteX86" fmla="*/ 8150482 w 8925180"/>
                <a:gd name="connsiteY86" fmla="*/ 4451277 h 5858728"/>
                <a:gd name="connsiteX87" fmla="*/ 8148049 w 8925180"/>
                <a:gd name="connsiteY87" fmla="*/ 3694350 h 5858728"/>
                <a:gd name="connsiteX88" fmla="*/ 8105367 w 8925180"/>
                <a:gd name="connsiteY88" fmla="*/ 3685704 h 5858728"/>
                <a:gd name="connsiteX89" fmla="*/ 4580253 w 8925180"/>
                <a:gd name="connsiteY89" fmla="*/ 3683387 h 5858728"/>
                <a:gd name="connsiteX90" fmla="*/ 4470515 w 8925180"/>
                <a:gd name="connsiteY90" fmla="*/ 3792981 h 5858728"/>
                <a:gd name="connsiteX91" fmla="*/ 4470455 w 8925180"/>
                <a:gd name="connsiteY91" fmla="*/ 3884406 h 5858728"/>
                <a:gd name="connsiteX92" fmla="*/ 4580048 w 8925180"/>
                <a:gd name="connsiteY92" fmla="*/ 3994144 h 5858728"/>
                <a:gd name="connsiteX93" fmla="*/ 8105163 w 8925180"/>
                <a:gd name="connsiteY93" fmla="*/ 3996461 h 5858728"/>
                <a:gd name="connsiteX94" fmla="*/ 8214901 w 8925180"/>
                <a:gd name="connsiteY94" fmla="*/ 3886867 h 5858728"/>
                <a:gd name="connsiteX95" fmla="*/ 8214961 w 8925180"/>
                <a:gd name="connsiteY95" fmla="*/ 3795443 h 5858728"/>
                <a:gd name="connsiteX96" fmla="*/ 8148049 w 8925180"/>
                <a:gd name="connsiteY96" fmla="*/ 3694350 h 5858728"/>
                <a:gd name="connsiteX97" fmla="*/ 8152570 w 8925180"/>
                <a:gd name="connsiteY97" fmla="*/ 2963452 h 5858728"/>
                <a:gd name="connsiteX98" fmla="*/ 8109889 w 8925180"/>
                <a:gd name="connsiteY98" fmla="*/ 2954806 h 5858728"/>
                <a:gd name="connsiteX99" fmla="*/ 4584774 w 8925180"/>
                <a:gd name="connsiteY99" fmla="*/ 2952488 h 5858728"/>
                <a:gd name="connsiteX100" fmla="*/ 4475036 w 8925180"/>
                <a:gd name="connsiteY100" fmla="*/ 3062082 h 5858728"/>
                <a:gd name="connsiteX101" fmla="*/ 4474976 w 8925180"/>
                <a:gd name="connsiteY101" fmla="*/ 3153507 h 5858728"/>
                <a:gd name="connsiteX102" fmla="*/ 4584570 w 8925180"/>
                <a:gd name="connsiteY102" fmla="*/ 3263245 h 5858728"/>
                <a:gd name="connsiteX103" fmla="*/ 8109684 w 8925180"/>
                <a:gd name="connsiteY103" fmla="*/ 3265563 h 5858728"/>
                <a:gd name="connsiteX104" fmla="*/ 8219422 w 8925180"/>
                <a:gd name="connsiteY104" fmla="*/ 3155969 h 5858728"/>
                <a:gd name="connsiteX105" fmla="*/ 8219483 w 8925180"/>
                <a:gd name="connsiteY105" fmla="*/ 3064544 h 5858728"/>
                <a:gd name="connsiteX106" fmla="*/ 8152570 w 8925180"/>
                <a:gd name="connsiteY106" fmla="*/ 2963452 h 5858728"/>
                <a:gd name="connsiteX107" fmla="*/ 8145669 w 8925180"/>
                <a:gd name="connsiteY107" fmla="*/ 2233284 h 5858728"/>
                <a:gd name="connsiteX108" fmla="*/ 8102988 w 8925180"/>
                <a:gd name="connsiteY108" fmla="*/ 2224637 h 5858728"/>
                <a:gd name="connsiteX109" fmla="*/ 4577874 w 8925180"/>
                <a:gd name="connsiteY109" fmla="*/ 2222320 h 5858728"/>
                <a:gd name="connsiteX110" fmla="*/ 4468135 w 8925180"/>
                <a:gd name="connsiteY110" fmla="*/ 2331915 h 5858728"/>
                <a:gd name="connsiteX111" fmla="*/ 4468075 w 8925180"/>
                <a:gd name="connsiteY111" fmla="*/ 2423339 h 5858728"/>
                <a:gd name="connsiteX112" fmla="*/ 4577669 w 8925180"/>
                <a:gd name="connsiteY112" fmla="*/ 2533077 h 5858728"/>
                <a:gd name="connsiteX113" fmla="*/ 8102784 w 8925180"/>
                <a:gd name="connsiteY113" fmla="*/ 2535394 h 5858728"/>
                <a:gd name="connsiteX114" fmla="*/ 8212522 w 8925180"/>
                <a:gd name="connsiteY114" fmla="*/ 2425800 h 5858728"/>
                <a:gd name="connsiteX115" fmla="*/ 8212582 w 8925180"/>
                <a:gd name="connsiteY115" fmla="*/ 2334375 h 5858728"/>
                <a:gd name="connsiteX116" fmla="*/ 8145669 w 8925180"/>
                <a:gd name="connsiteY116" fmla="*/ 2233284 h 5858728"/>
                <a:gd name="connsiteX117" fmla="*/ 8449565 w 8925180"/>
                <a:gd name="connsiteY117" fmla="*/ 109688 h 5858728"/>
                <a:gd name="connsiteX118" fmla="*/ 8925180 w 8925180"/>
                <a:gd name="connsiteY118" fmla="*/ 908806 h 5858728"/>
                <a:gd name="connsiteX119" fmla="*/ 8925180 w 8925180"/>
                <a:gd name="connsiteY119" fmla="*/ 4949923 h 5858728"/>
                <a:gd name="connsiteX120" fmla="*/ 8016374 w 8925180"/>
                <a:gd name="connsiteY120" fmla="*/ 5858728 h 5858728"/>
                <a:gd name="connsiteX121" fmla="*/ 908806 w 8925180"/>
                <a:gd name="connsiteY121" fmla="*/ 5858728 h 5858728"/>
                <a:gd name="connsiteX122" fmla="*/ 0 w 8925180"/>
                <a:gd name="connsiteY122" fmla="*/ 4949922 h 5858728"/>
                <a:gd name="connsiteX123" fmla="*/ 0 w 8925180"/>
                <a:gd name="connsiteY123" fmla="*/ 908806 h 5858728"/>
                <a:gd name="connsiteX124" fmla="*/ 908806 w 8925180"/>
                <a:gd name="connsiteY124" fmla="*/ 0 h 5858728"/>
                <a:gd name="connsiteX125" fmla="*/ 2008600 w 8925180"/>
                <a:gd name="connsiteY125" fmla="*/ 0 h 5858728"/>
                <a:gd name="connsiteX126" fmla="*/ 2008600 w 8925180"/>
                <a:gd name="connsiteY126" fmla="*/ 498540 h 5858728"/>
                <a:gd name="connsiteX127" fmla="*/ 2620520 w 8925180"/>
                <a:gd name="connsiteY127" fmla="*/ 1110460 h 5858728"/>
                <a:gd name="connsiteX128" fmla="*/ 6296556 w 8925180"/>
                <a:gd name="connsiteY128" fmla="*/ 1059923 h 5858728"/>
                <a:gd name="connsiteX129" fmla="*/ 6908909 w 8925180"/>
                <a:gd name="connsiteY129" fmla="*/ 498540 h 5858728"/>
                <a:gd name="connsiteX130" fmla="*/ 6908909 w 8925180"/>
                <a:gd name="connsiteY130" fmla="*/ 0 h 5858728"/>
                <a:gd name="connsiteX131" fmla="*/ 8016374 w 8925180"/>
                <a:gd name="connsiteY131" fmla="*/ 0 h 5858728"/>
                <a:gd name="connsiteX132" fmla="*/ 8449565 w 8925180"/>
                <a:gd name="connsiteY132" fmla="*/ 109688 h 5858728"/>
                <a:gd name="connsiteX0" fmla="*/ 1850256 w 8925180"/>
                <a:gd name="connsiteY0" fmla="*/ 4432622 h 5858728"/>
                <a:gd name="connsiteX1" fmla="*/ 2354591 w 8925180"/>
                <a:gd name="connsiteY1" fmla="*/ 4887349 h 5858728"/>
                <a:gd name="connsiteX2" fmla="*/ 2235184 w 8925180"/>
                <a:gd name="connsiteY2" fmla="*/ 4987528 h 5858728"/>
                <a:gd name="connsiteX3" fmla="*/ 1798749 w 8925180"/>
                <a:gd name="connsiteY3" fmla="*/ 4589127 h 5858728"/>
                <a:gd name="connsiteX4" fmla="*/ 1850256 w 8925180"/>
                <a:gd name="connsiteY4" fmla="*/ 4432622 h 5858728"/>
                <a:gd name="connsiteX5" fmla="*/ 1947683 w 8925180"/>
                <a:gd name="connsiteY5" fmla="*/ 4178550 h 5858728"/>
                <a:gd name="connsiteX6" fmla="*/ 2549059 w 8925180"/>
                <a:gd name="connsiteY6" fmla="*/ 4709227 h 5858728"/>
                <a:gd name="connsiteX7" fmla="*/ 2435596 w 8925180"/>
                <a:gd name="connsiteY7" fmla="*/ 4809499 h 5858728"/>
                <a:gd name="connsiteX8" fmla="*/ 1897573 w 8925180"/>
                <a:gd name="connsiteY8" fmla="*/ 4327451 h 5858728"/>
                <a:gd name="connsiteX9" fmla="*/ 1947683 w 8925180"/>
                <a:gd name="connsiteY9" fmla="*/ 4178550 h 5858728"/>
                <a:gd name="connsiteX10" fmla="*/ 2046233 w 8925180"/>
                <a:gd name="connsiteY10" fmla="*/ 3925127 h 5858728"/>
                <a:gd name="connsiteX11" fmla="*/ 2457953 w 8925180"/>
                <a:gd name="connsiteY11" fmla="*/ 4293656 h 5858728"/>
                <a:gd name="connsiteX12" fmla="*/ 2568281 w 8925180"/>
                <a:gd name="connsiteY12" fmla="*/ 4587809 h 5858728"/>
                <a:gd name="connsiteX13" fmla="*/ 1989205 w 8925180"/>
                <a:gd name="connsiteY13" fmla="*/ 4073026 h 5858728"/>
                <a:gd name="connsiteX14" fmla="*/ 2046233 w 8925180"/>
                <a:gd name="connsiteY14" fmla="*/ 3925127 h 5858728"/>
                <a:gd name="connsiteX15" fmla="*/ 2259917 w 8925180"/>
                <a:gd name="connsiteY15" fmla="*/ 3773334 h 5858728"/>
                <a:gd name="connsiteX16" fmla="*/ 2260420 w 8925180"/>
                <a:gd name="connsiteY16" fmla="*/ 3773641 h 5858728"/>
                <a:gd name="connsiteX17" fmla="*/ 2259745 w 8925180"/>
                <a:gd name="connsiteY17" fmla="*/ 3773354 h 5858728"/>
                <a:gd name="connsiteX18" fmla="*/ 2259917 w 8925180"/>
                <a:gd name="connsiteY18" fmla="*/ 3773334 h 5858728"/>
                <a:gd name="connsiteX19" fmla="*/ 2315925 w 8925180"/>
                <a:gd name="connsiteY19" fmla="*/ 3709127 h 5858728"/>
                <a:gd name="connsiteX20" fmla="*/ 2248405 w 8925180"/>
                <a:gd name="connsiteY20" fmla="*/ 3768327 h 5858728"/>
                <a:gd name="connsiteX21" fmla="*/ 2256714 w 8925180"/>
                <a:gd name="connsiteY21" fmla="*/ 3772067 h 5858728"/>
                <a:gd name="connsiteX22" fmla="*/ 2259745 w 8925180"/>
                <a:gd name="connsiteY22" fmla="*/ 3773354 h 5858728"/>
                <a:gd name="connsiteX23" fmla="*/ 2258685 w 8925180"/>
                <a:gd name="connsiteY23" fmla="*/ 3773482 h 5858728"/>
                <a:gd name="connsiteX24" fmla="*/ 2268513 w 8925180"/>
                <a:gd name="connsiteY24" fmla="*/ 3780164 h 5858728"/>
                <a:gd name="connsiteX25" fmla="*/ 2379413 w 8925180"/>
                <a:gd name="connsiteY25" fmla="*/ 4075583 h 5858728"/>
                <a:gd name="connsiteX26" fmla="*/ 2090738 w 8925180"/>
                <a:gd name="connsiteY26" fmla="*/ 3813339 h 5858728"/>
                <a:gd name="connsiteX27" fmla="*/ 2054269 w 8925180"/>
                <a:gd name="connsiteY27" fmla="*/ 3707627 h 5858728"/>
                <a:gd name="connsiteX28" fmla="*/ 1693111 w 8925180"/>
                <a:gd name="connsiteY28" fmla="*/ 4661938 h 5858728"/>
                <a:gd name="connsiteX29" fmla="*/ 2184860 w 8925180"/>
                <a:gd name="connsiteY29" fmla="*/ 5091104 h 5858728"/>
                <a:gd name="connsiteX30" fmla="*/ 2667148 w 8925180"/>
                <a:gd name="connsiteY30" fmla="*/ 4660009 h 5858728"/>
                <a:gd name="connsiteX31" fmla="*/ 2315925 w 8925180"/>
                <a:gd name="connsiteY31" fmla="*/ 3709127 h 5858728"/>
                <a:gd name="connsiteX32" fmla="*/ 2482054 w 8925180"/>
                <a:gd name="connsiteY32" fmla="*/ 3279357 h 5858728"/>
                <a:gd name="connsiteX33" fmla="*/ 1878642 w 8925180"/>
                <a:gd name="connsiteY33" fmla="*/ 3279929 h 5858728"/>
                <a:gd name="connsiteX34" fmla="*/ 1841602 w 8925180"/>
                <a:gd name="connsiteY34" fmla="*/ 3439228 h 5858728"/>
                <a:gd name="connsiteX35" fmla="*/ 2120130 w 8925180"/>
                <a:gd name="connsiteY35" fmla="*/ 3726569 h 5858728"/>
                <a:gd name="connsiteX36" fmla="*/ 2232643 w 8925180"/>
                <a:gd name="connsiteY36" fmla="*/ 3741824 h 5858728"/>
                <a:gd name="connsiteX37" fmla="*/ 2537319 w 8925180"/>
                <a:gd name="connsiteY37" fmla="*/ 3433968 h 5858728"/>
                <a:gd name="connsiteX38" fmla="*/ 2482054 w 8925180"/>
                <a:gd name="connsiteY38" fmla="*/ 3279357 h 5858728"/>
                <a:gd name="connsiteX39" fmla="*/ 3410751 w 8925180"/>
                <a:gd name="connsiteY39" fmla="*/ 3027962 h 5858728"/>
                <a:gd name="connsiteX40" fmla="*/ 3333772 w 8925180"/>
                <a:gd name="connsiteY40" fmla="*/ 2996318 h 5858728"/>
                <a:gd name="connsiteX41" fmla="*/ 2979092 w 8925180"/>
                <a:gd name="connsiteY41" fmla="*/ 2978709 h 5858728"/>
                <a:gd name="connsiteX42" fmla="*/ 2563372 w 8925180"/>
                <a:gd name="connsiteY42" fmla="*/ 3254338 h 5858728"/>
                <a:gd name="connsiteX43" fmla="*/ 2382821 w 8925180"/>
                <a:gd name="connsiteY43" fmla="*/ 3689332 h 5858728"/>
                <a:gd name="connsiteX44" fmla="*/ 2746939 w 8925180"/>
                <a:gd name="connsiteY44" fmla="*/ 4674898 h 5858728"/>
                <a:gd name="connsiteX45" fmla="*/ 2184702 w 8925180"/>
                <a:gd name="connsiteY45" fmla="*/ 5175921 h 5858728"/>
                <a:gd name="connsiteX46" fmla="*/ 1614576 w 8925180"/>
                <a:gd name="connsiteY46" fmla="*/ 4673723 h 5858728"/>
                <a:gd name="connsiteX47" fmla="*/ 1993653 w 8925180"/>
                <a:gd name="connsiteY47" fmla="*/ 3692376 h 5858728"/>
                <a:gd name="connsiteX48" fmla="*/ 1805436 w 8925180"/>
                <a:gd name="connsiteY48" fmla="*/ 3261869 h 5858728"/>
                <a:gd name="connsiteX49" fmla="*/ 1395380 w 8925180"/>
                <a:gd name="connsiteY49" fmla="*/ 2972526 h 5858728"/>
                <a:gd name="connsiteX50" fmla="*/ 1032434 w 8925180"/>
                <a:gd name="connsiteY50" fmla="*/ 2996354 h 5858728"/>
                <a:gd name="connsiteX51" fmla="*/ 673640 w 8925180"/>
                <a:gd name="connsiteY51" fmla="*/ 3478975 h 5858728"/>
                <a:gd name="connsiteX52" fmla="*/ 665233 w 8925180"/>
                <a:gd name="connsiteY52" fmla="*/ 5181466 h 5858728"/>
                <a:gd name="connsiteX53" fmla="*/ 1228210 w 8925180"/>
                <a:gd name="connsiteY53" fmla="*/ 5182572 h 5858728"/>
                <a:gd name="connsiteX54" fmla="*/ 1230379 w 8925180"/>
                <a:gd name="connsiteY54" fmla="*/ 3776157 h 5858728"/>
                <a:gd name="connsiteX55" fmla="*/ 1376348 w 8925180"/>
                <a:gd name="connsiteY55" fmla="*/ 3751556 h 5858728"/>
                <a:gd name="connsiteX56" fmla="*/ 1372900 w 8925180"/>
                <a:gd name="connsiteY56" fmla="*/ 5180612 h 5858728"/>
                <a:gd name="connsiteX57" fmla="*/ 2990350 w 8925180"/>
                <a:gd name="connsiteY57" fmla="*/ 5181867 h 5858728"/>
                <a:gd name="connsiteX58" fmla="*/ 2996744 w 8925180"/>
                <a:gd name="connsiteY58" fmla="*/ 3751912 h 5858728"/>
                <a:gd name="connsiteX59" fmla="*/ 3133436 w 8925180"/>
                <a:gd name="connsiteY59" fmla="*/ 3741510 h 5858728"/>
                <a:gd name="connsiteX60" fmla="*/ 3121821 w 8925180"/>
                <a:gd name="connsiteY60" fmla="*/ 5183179 h 5858728"/>
                <a:gd name="connsiteX61" fmla="*/ 3686232 w 8925180"/>
                <a:gd name="connsiteY61" fmla="*/ 5182347 h 5858728"/>
                <a:gd name="connsiteX62" fmla="*/ 3691473 w 8925180"/>
                <a:gd name="connsiteY62" fmla="*/ 3478402 h 5858728"/>
                <a:gd name="connsiteX63" fmla="*/ 3410751 w 8925180"/>
                <a:gd name="connsiteY63" fmla="*/ 3027962 h 5858728"/>
                <a:gd name="connsiteX64" fmla="*/ 3136776 w 8925180"/>
                <a:gd name="connsiteY64" fmla="*/ 1889907 h 5858728"/>
                <a:gd name="connsiteX65" fmla="*/ 2203072 w 8925180"/>
                <a:gd name="connsiteY65" fmla="*/ 1725263 h 5858728"/>
                <a:gd name="connsiteX66" fmla="*/ 2300379 w 8925180"/>
                <a:gd name="connsiteY66" fmla="*/ 1923326 h 5858728"/>
                <a:gd name="connsiteX67" fmla="*/ 1188791 w 8925180"/>
                <a:gd name="connsiteY67" fmla="*/ 2040152 h 5858728"/>
                <a:gd name="connsiteX68" fmla="*/ 2271604 w 8925180"/>
                <a:gd name="connsiteY68" fmla="*/ 3250645 h 5858728"/>
                <a:gd name="connsiteX69" fmla="*/ 3136776 w 8925180"/>
                <a:gd name="connsiteY69" fmla="*/ 1889907 h 5858728"/>
                <a:gd name="connsiteX70" fmla="*/ 2717485 w 8925180"/>
                <a:gd name="connsiteY70" fmla="*/ 1393444 h 5858728"/>
                <a:gd name="connsiteX71" fmla="*/ 1883384 w 8925180"/>
                <a:gd name="connsiteY71" fmla="*/ 1285665 h 5858728"/>
                <a:gd name="connsiteX72" fmla="*/ 1222141 w 8925180"/>
                <a:gd name="connsiteY72" fmla="*/ 1956867 h 5858728"/>
                <a:gd name="connsiteX73" fmla="*/ 2190065 w 8925180"/>
                <a:gd name="connsiteY73" fmla="*/ 1843866 h 5858728"/>
                <a:gd name="connsiteX74" fmla="*/ 2106198 w 8925180"/>
                <a:gd name="connsiteY74" fmla="*/ 1659192 h 5858728"/>
                <a:gd name="connsiteX75" fmla="*/ 3105346 w 8925180"/>
                <a:gd name="connsiteY75" fmla="*/ 1825795 h 5858728"/>
                <a:gd name="connsiteX76" fmla="*/ 2717485 w 8925180"/>
                <a:gd name="connsiteY76" fmla="*/ 1393444 h 5858728"/>
                <a:gd name="connsiteX77" fmla="*/ 8150482 w 8925180"/>
                <a:gd name="connsiteY77" fmla="*/ 4451277 h 5858728"/>
                <a:gd name="connsiteX78" fmla="*/ 8107801 w 8925180"/>
                <a:gd name="connsiteY78" fmla="*/ 4442632 h 5858728"/>
                <a:gd name="connsiteX79" fmla="*/ 4582685 w 8925180"/>
                <a:gd name="connsiteY79" fmla="*/ 4440312 h 5858728"/>
                <a:gd name="connsiteX80" fmla="*/ 4472947 w 8925180"/>
                <a:gd name="connsiteY80" fmla="*/ 4549907 h 5858728"/>
                <a:gd name="connsiteX81" fmla="*/ 4472887 w 8925180"/>
                <a:gd name="connsiteY81" fmla="*/ 4641332 h 5858728"/>
                <a:gd name="connsiteX82" fmla="*/ 4582481 w 8925180"/>
                <a:gd name="connsiteY82" fmla="*/ 4751069 h 5858728"/>
                <a:gd name="connsiteX83" fmla="*/ 8107596 w 8925180"/>
                <a:gd name="connsiteY83" fmla="*/ 4753388 h 5858728"/>
                <a:gd name="connsiteX84" fmla="*/ 8217334 w 8925180"/>
                <a:gd name="connsiteY84" fmla="*/ 4643794 h 5858728"/>
                <a:gd name="connsiteX85" fmla="*/ 8217394 w 8925180"/>
                <a:gd name="connsiteY85" fmla="*/ 4552369 h 5858728"/>
                <a:gd name="connsiteX86" fmla="*/ 8150482 w 8925180"/>
                <a:gd name="connsiteY86" fmla="*/ 4451277 h 5858728"/>
                <a:gd name="connsiteX87" fmla="*/ 8148049 w 8925180"/>
                <a:gd name="connsiteY87" fmla="*/ 3694350 h 5858728"/>
                <a:gd name="connsiteX88" fmla="*/ 8105367 w 8925180"/>
                <a:gd name="connsiteY88" fmla="*/ 3685704 h 5858728"/>
                <a:gd name="connsiteX89" fmla="*/ 4580253 w 8925180"/>
                <a:gd name="connsiteY89" fmla="*/ 3683387 h 5858728"/>
                <a:gd name="connsiteX90" fmla="*/ 4470515 w 8925180"/>
                <a:gd name="connsiteY90" fmla="*/ 3792981 h 5858728"/>
                <a:gd name="connsiteX91" fmla="*/ 4470455 w 8925180"/>
                <a:gd name="connsiteY91" fmla="*/ 3884406 h 5858728"/>
                <a:gd name="connsiteX92" fmla="*/ 4580048 w 8925180"/>
                <a:gd name="connsiteY92" fmla="*/ 3994144 h 5858728"/>
                <a:gd name="connsiteX93" fmla="*/ 8105163 w 8925180"/>
                <a:gd name="connsiteY93" fmla="*/ 3996461 h 5858728"/>
                <a:gd name="connsiteX94" fmla="*/ 8214901 w 8925180"/>
                <a:gd name="connsiteY94" fmla="*/ 3886867 h 5858728"/>
                <a:gd name="connsiteX95" fmla="*/ 8214961 w 8925180"/>
                <a:gd name="connsiteY95" fmla="*/ 3795443 h 5858728"/>
                <a:gd name="connsiteX96" fmla="*/ 8148049 w 8925180"/>
                <a:gd name="connsiteY96" fmla="*/ 3694350 h 5858728"/>
                <a:gd name="connsiteX97" fmla="*/ 8152570 w 8925180"/>
                <a:gd name="connsiteY97" fmla="*/ 2963452 h 5858728"/>
                <a:gd name="connsiteX98" fmla="*/ 8109889 w 8925180"/>
                <a:gd name="connsiteY98" fmla="*/ 2954806 h 5858728"/>
                <a:gd name="connsiteX99" fmla="*/ 4584774 w 8925180"/>
                <a:gd name="connsiteY99" fmla="*/ 2952488 h 5858728"/>
                <a:gd name="connsiteX100" fmla="*/ 4475036 w 8925180"/>
                <a:gd name="connsiteY100" fmla="*/ 3062082 h 5858728"/>
                <a:gd name="connsiteX101" fmla="*/ 4474976 w 8925180"/>
                <a:gd name="connsiteY101" fmla="*/ 3153507 h 5858728"/>
                <a:gd name="connsiteX102" fmla="*/ 4584570 w 8925180"/>
                <a:gd name="connsiteY102" fmla="*/ 3263245 h 5858728"/>
                <a:gd name="connsiteX103" fmla="*/ 8109684 w 8925180"/>
                <a:gd name="connsiteY103" fmla="*/ 3265563 h 5858728"/>
                <a:gd name="connsiteX104" fmla="*/ 8219422 w 8925180"/>
                <a:gd name="connsiteY104" fmla="*/ 3155969 h 5858728"/>
                <a:gd name="connsiteX105" fmla="*/ 8219483 w 8925180"/>
                <a:gd name="connsiteY105" fmla="*/ 3064544 h 5858728"/>
                <a:gd name="connsiteX106" fmla="*/ 8152570 w 8925180"/>
                <a:gd name="connsiteY106" fmla="*/ 2963452 h 5858728"/>
                <a:gd name="connsiteX107" fmla="*/ 8145669 w 8925180"/>
                <a:gd name="connsiteY107" fmla="*/ 2233284 h 5858728"/>
                <a:gd name="connsiteX108" fmla="*/ 8102988 w 8925180"/>
                <a:gd name="connsiteY108" fmla="*/ 2224637 h 5858728"/>
                <a:gd name="connsiteX109" fmla="*/ 4577874 w 8925180"/>
                <a:gd name="connsiteY109" fmla="*/ 2222320 h 5858728"/>
                <a:gd name="connsiteX110" fmla="*/ 4468135 w 8925180"/>
                <a:gd name="connsiteY110" fmla="*/ 2331915 h 5858728"/>
                <a:gd name="connsiteX111" fmla="*/ 4468075 w 8925180"/>
                <a:gd name="connsiteY111" fmla="*/ 2423339 h 5858728"/>
                <a:gd name="connsiteX112" fmla="*/ 4577669 w 8925180"/>
                <a:gd name="connsiteY112" fmla="*/ 2533077 h 5858728"/>
                <a:gd name="connsiteX113" fmla="*/ 8102784 w 8925180"/>
                <a:gd name="connsiteY113" fmla="*/ 2535394 h 5858728"/>
                <a:gd name="connsiteX114" fmla="*/ 8212522 w 8925180"/>
                <a:gd name="connsiteY114" fmla="*/ 2425800 h 5858728"/>
                <a:gd name="connsiteX115" fmla="*/ 8212582 w 8925180"/>
                <a:gd name="connsiteY115" fmla="*/ 2334375 h 5858728"/>
                <a:gd name="connsiteX116" fmla="*/ 8145669 w 8925180"/>
                <a:gd name="connsiteY116" fmla="*/ 2233284 h 5858728"/>
                <a:gd name="connsiteX117" fmla="*/ 8449565 w 8925180"/>
                <a:gd name="connsiteY117" fmla="*/ 109688 h 5858728"/>
                <a:gd name="connsiteX118" fmla="*/ 8925180 w 8925180"/>
                <a:gd name="connsiteY118" fmla="*/ 908806 h 5858728"/>
                <a:gd name="connsiteX119" fmla="*/ 8925180 w 8925180"/>
                <a:gd name="connsiteY119" fmla="*/ 4949923 h 5858728"/>
                <a:gd name="connsiteX120" fmla="*/ 8016374 w 8925180"/>
                <a:gd name="connsiteY120" fmla="*/ 5858728 h 5858728"/>
                <a:gd name="connsiteX121" fmla="*/ 908806 w 8925180"/>
                <a:gd name="connsiteY121" fmla="*/ 5858728 h 5858728"/>
                <a:gd name="connsiteX122" fmla="*/ 0 w 8925180"/>
                <a:gd name="connsiteY122" fmla="*/ 4949922 h 5858728"/>
                <a:gd name="connsiteX123" fmla="*/ 0 w 8925180"/>
                <a:gd name="connsiteY123" fmla="*/ 908806 h 5858728"/>
                <a:gd name="connsiteX124" fmla="*/ 908806 w 8925180"/>
                <a:gd name="connsiteY124" fmla="*/ 0 h 5858728"/>
                <a:gd name="connsiteX125" fmla="*/ 2008600 w 8925180"/>
                <a:gd name="connsiteY125" fmla="*/ 0 h 5858728"/>
                <a:gd name="connsiteX126" fmla="*/ 2008600 w 8925180"/>
                <a:gd name="connsiteY126" fmla="*/ 498540 h 5858728"/>
                <a:gd name="connsiteX127" fmla="*/ 2620520 w 8925180"/>
                <a:gd name="connsiteY127" fmla="*/ 1110460 h 5858728"/>
                <a:gd name="connsiteX128" fmla="*/ 6296783 w 8925180"/>
                <a:gd name="connsiteY128" fmla="*/ 1085186 h 5858728"/>
                <a:gd name="connsiteX129" fmla="*/ 6908909 w 8925180"/>
                <a:gd name="connsiteY129" fmla="*/ 498540 h 5858728"/>
                <a:gd name="connsiteX130" fmla="*/ 6908909 w 8925180"/>
                <a:gd name="connsiteY130" fmla="*/ 0 h 5858728"/>
                <a:gd name="connsiteX131" fmla="*/ 8016374 w 8925180"/>
                <a:gd name="connsiteY131" fmla="*/ 0 h 5858728"/>
                <a:gd name="connsiteX132" fmla="*/ 8449565 w 8925180"/>
                <a:gd name="connsiteY132" fmla="*/ 109688 h 5858728"/>
                <a:gd name="connsiteX0" fmla="*/ 1850256 w 8925180"/>
                <a:gd name="connsiteY0" fmla="*/ 4432622 h 5858728"/>
                <a:gd name="connsiteX1" fmla="*/ 2354591 w 8925180"/>
                <a:gd name="connsiteY1" fmla="*/ 4887349 h 5858728"/>
                <a:gd name="connsiteX2" fmla="*/ 2235184 w 8925180"/>
                <a:gd name="connsiteY2" fmla="*/ 4987528 h 5858728"/>
                <a:gd name="connsiteX3" fmla="*/ 1798749 w 8925180"/>
                <a:gd name="connsiteY3" fmla="*/ 4589127 h 5858728"/>
                <a:gd name="connsiteX4" fmla="*/ 1850256 w 8925180"/>
                <a:gd name="connsiteY4" fmla="*/ 4432622 h 5858728"/>
                <a:gd name="connsiteX5" fmla="*/ 1947683 w 8925180"/>
                <a:gd name="connsiteY5" fmla="*/ 4178550 h 5858728"/>
                <a:gd name="connsiteX6" fmla="*/ 2549059 w 8925180"/>
                <a:gd name="connsiteY6" fmla="*/ 4709227 h 5858728"/>
                <a:gd name="connsiteX7" fmla="*/ 2435596 w 8925180"/>
                <a:gd name="connsiteY7" fmla="*/ 4809499 h 5858728"/>
                <a:gd name="connsiteX8" fmla="*/ 1897573 w 8925180"/>
                <a:gd name="connsiteY8" fmla="*/ 4327451 h 5858728"/>
                <a:gd name="connsiteX9" fmla="*/ 1947683 w 8925180"/>
                <a:gd name="connsiteY9" fmla="*/ 4178550 h 5858728"/>
                <a:gd name="connsiteX10" fmla="*/ 2046233 w 8925180"/>
                <a:gd name="connsiteY10" fmla="*/ 3925127 h 5858728"/>
                <a:gd name="connsiteX11" fmla="*/ 2457953 w 8925180"/>
                <a:gd name="connsiteY11" fmla="*/ 4293656 h 5858728"/>
                <a:gd name="connsiteX12" fmla="*/ 2568281 w 8925180"/>
                <a:gd name="connsiteY12" fmla="*/ 4587809 h 5858728"/>
                <a:gd name="connsiteX13" fmla="*/ 1989205 w 8925180"/>
                <a:gd name="connsiteY13" fmla="*/ 4073026 h 5858728"/>
                <a:gd name="connsiteX14" fmla="*/ 2046233 w 8925180"/>
                <a:gd name="connsiteY14" fmla="*/ 3925127 h 5858728"/>
                <a:gd name="connsiteX15" fmla="*/ 2259917 w 8925180"/>
                <a:gd name="connsiteY15" fmla="*/ 3773334 h 5858728"/>
                <a:gd name="connsiteX16" fmla="*/ 2260420 w 8925180"/>
                <a:gd name="connsiteY16" fmla="*/ 3773641 h 5858728"/>
                <a:gd name="connsiteX17" fmla="*/ 2259745 w 8925180"/>
                <a:gd name="connsiteY17" fmla="*/ 3773354 h 5858728"/>
                <a:gd name="connsiteX18" fmla="*/ 2259917 w 8925180"/>
                <a:gd name="connsiteY18" fmla="*/ 3773334 h 5858728"/>
                <a:gd name="connsiteX19" fmla="*/ 2315925 w 8925180"/>
                <a:gd name="connsiteY19" fmla="*/ 3709127 h 5858728"/>
                <a:gd name="connsiteX20" fmla="*/ 2248405 w 8925180"/>
                <a:gd name="connsiteY20" fmla="*/ 3768327 h 5858728"/>
                <a:gd name="connsiteX21" fmla="*/ 2256714 w 8925180"/>
                <a:gd name="connsiteY21" fmla="*/ 3772067 h 5858728"/>
                <a:gd name="connsiteX22" fmla="*/ 2259745 w 8925180"/>
                <a:gd name="connsiteY22" fmla="*/ 3773354 h 5858728"/>
                <a:gd name="connsiteX23" fmla="*/ 2258685 w 8925180"/>
                <a:gd name="connsiteY23" fmla="*/ 3773482 h 5858728"/>
                <a:gd name="connsiteX24" fmla="*/ 2268513 w 8925180"/>
                <a:gd name="connsiteY24" fmla="*/ 3780164 h 5858728"/>
                <a:gd name="connsiteX25" fmla="*/ 2379413 w 8925180"/>
                <a:gd name="connsiteY25" fmla="*/ 4075583 h 5858728"/>
                <a:gd name="connsiteX26" fmla="*/ 2090738 w 8925180"/>
                <a:gd name="connsiteY26" fmla="*/ 3813339 h 5858728"/>
                <a:gd name="connsiteX27" fmla="*/ 2054269 w 8925180"/>
                <a:gd name="connsiteY27" fmla="*/ 3707627 h 5858728"/>
                <a:gd name="connsiteX28" fmla="*/ 1693111 w 8925180"/>
                <a:gd name="connsiteY28" fmla="*/ 4661938 h 5858728"/>
                <a:gd name="connsiteX29" fmla="*/ 2184860 w 8925180"/>
                <a:gd name="connsiteY29" fmla="*/ 5091104 h 5858728"/>
                <a:gd name="connsiteX30" fmla="*/ 2667148 w 8925180"/>
                <a:gd name="connsiteY30" fmla="*/ 4660009 h 5858728"/>
                <a:gd name="connsiteX31" fmla="*/ 2315925 w 8925180"/>
                <a:gd name="connsiteY31" fmla="*/ 3709127 h 5858728"/>
                <a:gd name="connsiteX32" fmla="*/ 2482054 w 8925180"/>
                <a:gd name="connsiteY32" fmla="*/ 3279357 h 5858728"/>
                <a:gd name="connsiteX33" fmla="*/ 1878642 w 8925180"/>
                <a:gd name="connsiteY33" fmla="*/ 3279929 h 5858728"/>
                <a:gd name="connsiteX34" fmla="*/ 1841602 w 8925180"/>
                <a:gd name="connsiteY34" fmla="*/ 3439228 h 5858728"/>
                <a:gd name="connsiteX35" fmla="*/ 2120130 w 8925180"/>
                <a:gd name="connsiteY35" fmla="*/ 3726569 h 5858728"/>
                <a:gd name="connsiteX36" fmla="*/ 2232643 w 8925180"/>
                <a:gd name="connsiteY36" fmla="*/ 3741824 h 5858728"/>
                <a:gd name="connsiteX37" fmla="*/ 2537319 w 8925180"/>
                <a:gd name="connsiteY37" fmla="*/ 3433968 h 5858728"/>
                <a:gd name="connsiteX38" fmla="*/ 2482054 w 8925180"/>
                <a:gd name="connsiteY38" fmla="*/ 3279357 h 5858728"/>
                <a:gd name="connsiteX39" fmla="*/ 3410751 w 8925180"/>
                <a:gd name="connsiteY39" fmla="*/ 3027962 h 5858728"/>
                <a:gd name="connsiteX40" fmla="*/ 3333772 w 8925180"/>
                <a:gd name="connsiteY40" fmla="*/ 2996318 h 5858728"/>
                <a:gd name="connsiteX41" fmla="*/ 2979092 w 8925180"/>
                <a:gd name="connsiteY41" fmla="*/ 2978709 h 5858728"/>
                <a:gd name="connsiteX42" fmla="*/ 2563372 w 8925180"/>
                <a:gd name="connsiteY42" fmla="*/ 3254338 h 5858728"/>
                <a:gd name="connsiteX43" fmla="*/ 2382821 w 8925180"/>
                <a:gd name="connsiteY43" fmla="*/ 3689332 h 5858728"/>
                <a:gd name="connsiteX44" fmla="*/ 2746939 w 8925180"/>
                <a:gd name="connsiteY44" fmla="*/ 4674898 h 5858728"/>
                <a:gd name="connsiteX45" fmla="*/ 2184702 w 8925180"/>
                <a:gd name="connsiteY45" fmla="*/ 5175921 h 5858728"/>
                <a:gd name="connsiteX46" fmla="*/ 1614576 w 8925180"/>
                <a:gd name="connsiteY46" fmla="*/ 4673723 h 5858728"/>
                <a:gd name="connsiteX47" fmla="*/ 1993653 w 8925180"/>
                <a:gd name="connsiteY47" fmla="*/ 3692376 h 5858728"/>
                <a:gd name="connsiteX48" fmla="*/ 1805436 w 8925180"/>
                <a:gd name="connsiteY48" fmla="*/ 3261869 h 5858728"/>
                <a:gd name="connsiteX49" fmla="*/ 1395380 w 8925180"/>
                <a:gd name="connsiteY49" fmla="*/ 2972526 h 5858728"/>
                <a:gd name="connsiteX50" fmla="*/ 1032434 w 8925180"/>
                <a:gd name="connsiteY50" fmla="*/ 2996354 h 5858728"/>
                <a:gd name="connsiteX51" fmla="*/ 673640 w 8925180"/>
                <a:gd name="connsiteY51" fmla="*/ 3478975 h 5858728"/>
                <a:gd name="connsiteX52" fmla="*/ 665233 w 8925180"/>
                <a:gd name="connsiteY52" fmla="*/ 5181466 h 5858728"/>
                <a:gd name="connsiteX53" fmla="*/ 1228210 w 8925180"/>
                <a:gd name="connsiteY53" fmla="*/ 5182572 h 5858728"/>
                <a:gd name="connsiteX54" fmla="*/ 1230379 w 8925180"/>
                <a:gd name="connsiteY54" fmla="*/ 3776157 h 5858728"/>
                <a:gd name="connsiteX55" fmla="*/ 1376348 w 8925180"/>
                <a:gd name="connsiteY55" fmla="*/ 3751556 h 5858728"/>
                <a:gd name="connsiteX56" fmla="*/ 1372900 w 8925180"/>
                <a:gd name="connsiteY56" fmla="*/ 5180612 h 5858728"/>
                <a:gd name="connsiteX57" fmla="*/ 2990350 w 8925180"/>
                <a:gd name="connsiteY57" fmla="*/ 5181867 h 5858728"/>
                <a:gd name="connsiteX58" fmla="*/ 2996744 w 8925180"/>
                <a:gd name="connsiteY58" fmla="*/ 3751912 h 5858728"/>
                <a:gd name="connsiteX59" fmla="*/ 3133436 w 8925180"/>
                <a:gd name="connsiteY59" fmla="*/ 3741510 h 5858728"/>
                <a:gd name="connsiteX60" fmla="*/ 3121821 w 8925180"/>
                <a:gd name="connsiteY60" fmla="*/ 5183179 h 5858728"/>
                <a:gd name="connsiteX61" fmla="*/ 3686232 w 8925180"/>
                <a:gd name="connsiteY61" fmla="*/ 5182347 h 5858728"/>
                <a:gd name="connsiteX62" fmla="*/ 3691473 w 8925180"/>
                <a:gd name="connsiteY62" fmla="*/ 3478402 h 5858728"/>
                <a:gd name="connsiteX63" fmla="*/ 3410751 w 8925180"/>
                <a:gd name="connsiteY63" fmla="*/ 3027962 h 5858728"/>
                <a:gd name="connsiteX64" fmla="*/ 3136776 w 8925180"/>
                <a:gd name="connsiteY64" fmla="*/ 1889907 h 5858728"/>
                <a:gd name="connsiteX65" fmla="*/ 2203072 w 8925180"/>
                <a:gd name="connsiteY65" fmla="*/ 1725263 h 5858728"/>
                <a:gd name="connsiteX66" fmla="*/ 2300379 w 8925180"/>
                <a:gd name="connsiteY66" fmla="*/ 1923326 h 5858728"/>
                <a:gd name="connsiteX67" fmla="*/ 1188791 w 8925180"/>
                <a:gd name="connsiteY67" fmla="*/ 2040152 h 5858728"/>
                <a:gd name="connsiteX68" fmla="*/ 2271604 w 8925180"/>
                <a:gd name="connsiteY68" fmla="*/ 3250645 h 5858728"/>
                <a:gd name="connsiteX69" fmla="*/ 3136776 w 8925180"/>
                <a:gd name="connsiteY69" fmla="*/ 1889907 h 5858728"/>
                <a:gd name="connsiteX70" fmla="*/ 2717485 w 8925180"/>
                <a:gd name="connsiteY70" fmla="*/ 1393444 h 5858728"/>
                <a:gd name="connsiteX71" fmla="*/ 1883384 w 8925180"/>
                <a:gd name="connsiteY71" fmla="*/ 1285665 h 5858728"/>
                <a:gd name="connsiteX72" fmla="*/ 1222141 w 8925180"/>
                <a:gd name="connsiteY72" fmla="*/ 1956867 h 5858728"/>
                <a:gd name="connsiteX73" fmla="*/ 2190065 w 8925180"/>
                <a:gd name="connsiteY73" fmla="*/ 1843866 h 5858728"/>
                <a:gd name="connsiteX74" fmla="*/ 2106198 w 8925180"/>
                <a:gd name="connsiteY74" fmla="*/ 1659192 h 5858728"/>
                <a:gd name="connsiteX75" fmla="*/ 3105346 w 8925180"/>
                <a:gd name="connsiteY75" fmla="*/ 1825795 h 5858728"/>
                <a:gd name="connsiteX76" fmla="*/ 2717485 w 8925180"/>
                <a:gd name="connsiteY76" fmla="*/ 1393444 h 5858728"/>
                <a:gd name="connsiteX77" fmla="*/ 8150482 w 8925180"/>
                <a:gd name="connsiteY77" fmla="*/ 4451277 h 5858728"/>
                <a:gd name="connsiteX78" fmla="*/ 8107801 w 8925180"/>
                <a:gd name="connsiteY78" fmla="*/ 4442632 h 5858728"/>
                <a:gd name="connsiteX79" fmla="*/ 4582685 w 8925180"/>
                <a:gd name="connsiteY79" fmla="*/ 4440312 h 5858728"/>
                <a:gd name="connsiteX80" fmla="*/ 4472947 w 8925180"/>
                <a:gd name="connsiteY80" fmla="*/ 4549907 h 5858728"/>
                <a:gd name="connsiteX81" fmla="*/ 4472887 w 8925180"/>
                <a:gd name="connsiteY81" fmla="*/ 4641332 h 5858728"/>
                <a:gd name="connsiteX82" fmla="*/ 4582481 w 8925180"/>
                <a:gd name="connsiteY82" fmla="*/ 4751069 h 5858728"/>
                <a:gd name="connsiteX83" fmla="*/ 8107596 w 8925180"/>
                <a:gd name="connsiteY83" fmla="*/ 4753388 h 5858728"/>
                <a:gd name="connsiteX84" fmla="*/ 8217334 w 8925180"/>
                <a:gd name="connsiteY84" fmla="*/ 4643794 h 5858728"/>
                <a:gd name="connsiteX85" fmla="*/ 8217394 w 8925180"/>
                <a:gd name="connsiteY85" fmla="*/ 4552369 h 5858728"/>
                <a:gd name="connsiteX86" fmla="*/ 8150482 w 8925180"/>
                <a:gd name="connsiteY86" fmla="*/ 4451277 h 5858728"/>
                <a:gd name="connsiteX87" fmla="*/ 8148049 w 8925180"/>
                <a:gd name="connsiteY87" fmla="*/ 3694350 h 5858728"/>
                <a:gd name="connsiteX88" fmla="*/ 8105367 w 8925180"/>
                <a:gd name="connsiteY88" fmla="*/ 3685704 h 5858728"/>
                <a:gd name="connsiteX89" fmla="*/ 4580253 w 8925180"/>
                <a:gd name="connsiteY89" fmla="*/ 3683387 h 5858728"/>
                <a:gd name="connsiteX90" fmla="*/ 4470515 w 8925180"/>
                <a:gd name="connsiteY90" fmla="*/ 3792981 h 5858728"/>
                <a:gd name="connsiteX91" fmla="*/ 4470455 w 8925180"/>
                <a:gd name="connsiteY91" fmla="*/ 3884406 h 5858728"/>
                <a:gd name="connsiteX92" fmla="*/ 4580048 w 8925180"/>
                <a:gd name="connsiteY92" fmla="*/ 3994144 h 5858728"/>
                <a:gd name="connsiteX93" fmla="*/ 8105163 w 8925180"/>
                <a:gd name="connsiteY93" fmla="*/ 3996461 h 5858728"/>
                <a:gd name="connsiteX94" fmla="*/ 8214901 w 8925180"/>
                <a:gd name="connsiteY94" fmla="*/ 3886867 h 5858728"/>
                <a:gd name="connsiteX95" fmla="*/ 8214961 w 8925180"/>
                <a:gd name="connsiteY95" fmla="*/ 3795443 h 5858728"/>
                <a:gd name="connsiteX96" fmla="*/ 8148049 w 8925180"/>
                <a:gd name="connsiteY96" fmla="*/ 3694350 h 5858728"/>
                <a:gd name="connsiteX97" fmla="*/ 8152570 w 8925180"/>
                <a:gd name="connsiteY97" fmla="*/ 2963452 h 5858728"/>
                <a:gd name="connsiteX98" fmla="*/ 8109889 w 8925180"/>
                <a:gd name="connsiteY98" fmla="*/ 2954806 h 5858728"/>
                <a:gd name="connsiteX99" fmla="*/ 4584774 w 8925180"/>
                <a:gd name="connsiteY99" fmla="*/ 2952488 h 5858728"/>
                <a:gd name="connsiteX100" fmla="*/ 4475036 w 8925180"/>
                <a:gd name="connsiteY100" fmla="*/ 3062082 h 5858728"/>
                <a:gd name="connsiteX101" fmla="*/ 4474976 w 8925180"/>
                <a:gd name="connsiteY101" fmla="*/ 3153507 h 5858728"/>
                <a:gd name="connsiteX102" fmla="*/ 4584570 w 8925180"/>
                <a:gd name="connsiteY102" fmla="*/ 3263245 h 5858728"/>
                <a:gd name="connsiteX103" fmla="*/ 8109684 w 8925180"/>
                <a:gd name="connsiteY103" fmla="*/ 3265563 h 5858728"/>
                <a:gd name="connsiteX104" fmla="*/ 8219422 w 8925180"/>
                <a:gd name="connsiteY104" fmla="*/ 3155969 h 5858728"/>
                <a:gd name="connsiteX105" fmla="*/ 8219483 w 8925180"/>
                <a:gd name="connsiteY105" fmla="*/ 3064544 h 5858728"/>
                <a:gd name="connsiteX106" fmla="*/ 8152570 w 8925180"/>
                <a:gd name="connsiteY106" fmla="*/ 2963452 h 5858728"/>
                <a:gd name="connsiteX107" fmla="*/ 8145669 w 8925180"/>
                <a:gd name="connsiteY107" fmla="*/ 2233284 h 5858728"/>
                <a:gd name="connsiteX108" fmla="*/ 8102988 w 8925180"/>
                <a:gd name="connsiteY108" fmla="*/ 2224637 h 5858728"/>
                <a:gd name="connsiteX109" fmla="*/ 4577874 w 8925180"/>
                <a:gd name="connsiteY109" fmla="*/ 2222320 h 5858728"/>
                <a:gd name="connsiteX110" fmla="*/ 4468135 w 8925180"/>
                <a:gd name="connsiteY110" fmla="*/ 2331915 h 5858728"/>
                <a:gd name="connsiteX111" fmla="*/ 4468075 w 8925180"/>
                <a:gd name="connsiteY111" fmla="*/ 2423339 h 5858728"/>
                <a:gd name="connsiteX112" fmla="*/ 4577669 w 8925180"/>
                <a:gd name="connsiteY112" fmla="*/ 2533077 h 5858728"/>
                <a:gd name="connsiteX113" fmla="*/ 8102784 w 8925180"/>
                <a:gd name="connsiteY113" fmla="*/ 2535394 h 5858728"/>
                <a:gd name="connsiteX114" fmla="*/ 8212522 w 8925180"/>
                <a:gd name="connsiteY114" fmla="*/ 2425800 h 5858728"/>
                <a:gd name="connsiteX115" fmla="*/ 8212582 w 8925180"/>
                <a:gd name="connsiteY115" fmla="*/ 2334375 h 5858728"/>
                <a:gd name="connsiteX116" fmla="*/ 8145669 w 8925180"/>
                <a:gd name="connsiteY116" fmla="*/ 2233284 h 5858728"/>
                <a:gd name="connsiteX117" fmla="*/ 8449565 w 8925180"/>
                <a:gd name="connsiteY117" fmla="*/ 109688 h 5858728"/>
                <a:gd name="connsiteX118" fmla="*/ 8925180 w 8925180"/>
                <a:gd name="connsiteY118" fmla="*/ 908806 h 5858728"/>
                <a:gd name="connsiteX119" fmla="*/ 8925180 w 8925180"/>
                <a:gd name="connsiteY119" fmla="*/ 4949923 h 5858728"/>
                <a:gd name="connsiteX120" fmla="*/ 8016374 w 8925180"/>
                <a:gd name="connsiteY120" fmla="*/ 5858728 h 5858728"/>
                <a:gd name="connsiteX121" fmla="*/ 908806 w 8925180"/>
                <a:gd name="connsiteY121" fmla="*/ 5858728 h 5858728"/>
                <a:gd name="connsiteX122" fmla="*/ 0 w 8925180"/>
                <a:gd name="connsiteY122" fmla="*/ 4949922 h 5858728"/>
                <a:gd name="connsiteX123" fmla="*/ 0 w 8925180"/>
                <a:gd name="connsiteY123" fmla="*/ 908806 h 5858728"/>
                <a:gd name="connsiteX124" fmla="*/ 908806 w 8925180"/>
                <a:gd name="connsiteY124" fmla="*/ 0 h 5858728"/>
                <a:gd name="connsiteX125" fmla="*/ 2008600 w 8925180"/>
                <a:gd name="connsiteY125" fmla="*/ 0 h 5858728"/>
                <a:gd name="connsiteX126" fmla="*/ 2008600 w 8925180"/>
                <a:gd name="connsiteY126" fmla="*/ 498540 h 5858728"/>
                <a:gd name="connsiteX127" fmla="*/ 2620520 w 8925180"/>
                <a:gd name="connsiteY127" fmla="*/ 1110460 h 5858728"/>
                <a:gd name="connsiteX128" fmla="*/ 6296783 w 8925180"/>
                <a:gd name="connsiteY128" fmla="*/ 1085186 h 5858728"/>
                <a:gd name="connsiteX129" fmla="*/ 6908909 w 8925180"/>
                <a:gd name="connsiteY129" fmla="*/ 498540 h 5858728"/>
                <a:gd name="connsiteX130" fmla="*/ 6908909 w 8925180"/>
                <a:gd name="connsiteY130" fmla="*/ 0 h 5858728"/>
                <a:gd name="connsiteX131" fmla="*/ 8016374 w 8925180"/>
                <a:gd name="connsiteY131" fmla="*/ 0 h 5858728"/>
                <a:gd name="connsiteX132" fmla="*/ 8449565 w 8925180"/>
                <a:gd name="connsiteY132" fmla="*/ 109688 h 5858728"/>
                <a:gd name="connsiteX0" fmla="*/ 1850256 w 8925180"/>
                <a:gd name="connsiteY0" fmla="*/ 4432622 h 5858728"/>
                <a:gd name="connsiteX1" fmla="*/ 2354591 w 8925180"/>
                <a:gd name="connsiteY1" fmla="*/ 4887349 h 5858728"/>
                <a:gd name="connsiteX2" fmla="*/ 2235184 w 8925180"/>
                <a:gd name="connsiteY2" fmla="*/ 4987528 h 5858728"/>
                <a:gd name="connsiteX3" fmla="*/ 1798749 w 8925180"/>
                <a:gd name="connsiteY3" fmla="*/ 4589127 h 5858728"/>
                <a:gd name="connsiteX4" fmla="*/ 1850256 w 8925180"/>
                <a:gd name="connsiteY4" fmla="*/ 4432622 h 5858728"/>
                <a:gd name="connsiteX5" fmla="*/ 1947683 w 8925180"/>
                <a:gd name="connsiteY5" fmla="*/ 4178550 h 5858728"/>
                <a:gd name="connsiteX6" fmla="*/ 2549059 w 8925180"/>
                <a:gd name="connsiteY6" fmla="*/ 4709227 h 5858728"/>
                <a:gd name="connsiteX7" fmla="*/ 2435596 w 8925180"/>
                <a:gd name="connsiteY7" fmla="*/ 4809499 h 5858728"/>
                <a:gd name="connsiteX8" fmla="*/ 1897573 w 8925180"/>
                <a:gd name="connsiteY8" fmla="*/ 4327451 h 5858728"/>
                <a:gd name="connsiteX9" fmla="*/ 1947683 w 8925180"/>
                <a:gd name="connsiteY9" fmla="*/ 4178550 h 5858728"/>
                <a:gd name="connsiteX10" fmla="*/ 2046233 w 8925180"/>
                <a:gd name="connsiteY10" fmla="*/ 3925127 h 5858728"/>
                <a:gd name="connsiteX11" fmla="*/ 2457953 w 8925180"/>
                <a:gd name="connsiteY11" fmla="*/ 4293656 h 5858728"/>
                <a:gd name="connsiteX12" fmla="*/ 2568281 w 8925180"/>
                <a:gd name="connsiteY12" fmla="*/ 4587809 h 5858728"/>
                <a:gd name="connsiteX13" fmla="*/ 1989205 w 8925180"/>
                <a:gd name="connsiteY13" fmla="*/ 4073026 h 5858728"/>
                <a:gd name="connsiteX14" fmla="*/ 2046233 w 8925180"/>
                <a:gd name="connsiteY14" fmla="*/ 3925127 h 5858728"/>
                <a:gd name="connsiteX15" fmla="*/ 2259917 w 8925180"/>
                <a:gd name="connsiteY15" fmla="*/ 3773334 h 5858728"/>
                <a:gd name="connsiteX16" fmla="*/ 2260420 w 8925180"/>
                <a:gd name="connsiteY16" fmla="*/ 3773641 h 5858728"/>
                <a:gd name="connsiteX17" fmla="*/ 2259745 w 8925180"/>
                <a:gd name="connsiteY17" fmla="*/ 3773354 h 5858728"/>
                <a:gd name="connsiteX18" fmla="*/ 2259917 w 8925180"/>
                <a:gd name="connsiteY18" fmla="*/ 3773334 h 5858728"/>
                <a:gd name="connsiteX19" fmla="*/ 2315925 w 8925180"/>
                <a:gd name="connsiteY19" fmla="*/ 3709127 h 5858728"/>
                <a:gd name="connsiteX20" fmla="*/ 2248405 w 8925180"/>
                <a:gd name="connsiteY20" fmla="*/ 3768327 h 5858728"/>
                <a:gd name="connsiteX21" fmla="*/ 2256714 w 8925180"/>
                <a:gd name="connsiteY21" fmla="*/ 3772067 h 5858728"/>
                <a:gd name="connsiteX22" fmla="*/ 2259745 w 8925180"/>
                <a:gd name="connsiteY22" fmla="*/ 3773354 h 5858728"/>
                <a:gd name="connsiteX23" fmla="*/ 2258685 w 8925180"/>
                <a:gd name="connsiteY23" fmla="*/ 3773482 h 5858728"/>
                <a:gd name="connsiteX24" fmla="*/ 2268513 w 8925180"/>
                <a:gd name="connsiteY24" fmla="*/ 3780164 h 5858728"/>
                <a:gd name="connsiteX25" fmla="*/ 2379413 w 8925180"/>
                <a:gd name="connsiteY25" fmla="*/ 4075583 h 5858728"/>
                <a:gd name="connsiteX26" fmla="*/ 2090738 w 8925180"/>
                <a:gd name="connsiteY26" fmla="*/ 3813339 h 5858728"/>
                <a:gd name="connsiteX27" fmla="*/ 2054269 w 8925180"/>
                <a:gd name="connsiteY27" fmla="*/ 3707627 h 5858728"/>
                <a:gd name="connsiteX28" fmla="*/ 1693111 w 8925180"/>
                <a:gd name="connsiteY28" fmla="*/ 4661938 h 5858728"/>
                <a:gd name="connsiteX29" fmla="*/ 2184860 w 8925180"/>
                <a:gd name="connsiteY29" fmla="*/ 5091104 h 5858728"/>
                <a:gd name="connsiteX30" fmla="*/ 2667148 w 8925180"/>
                <a:gd name="connsiteY30" fmla="*/ 4660009 h 5858728"/>
                <a:gd name="connsiteX31" fmla="*/ 2315925 w 8925180"/>
                <a:gd name="connsiteY31" fmla="*/ 3709127 h 5858728"/>
                <a:gd name="connsiteX32" fmla="*/ 2482054 w 8925180"/>
                <a:gd name="connsiteY32" fmla="*/ 3279357 h 5858728"/>
                <a:gd name="connsiteX33" fmla="*/ 1878642 w 8925180"/>
                <a:gd name="connsiteY33" fmla="*/ 3279929 h 5858728"/>
                <a:gd name="connsiteX34" fmla="*/ 1841602 w 8925180"/>
                <a:gd name="connsiteY34" fmla="*/ 3439228 h 5858728"/>
                <a:gd name="connsiteX35" fmla="*/ 2120130 w 8925180"/>
                <a:gd name="connsiteY35" fmla="*/ 3726569 h 5858728"/>
                <a:gd name="connsiteX36" fmla="*/ 2232643 w 8925180"/>
                <a:gd name="connsiteY36" fmla="*/ 3741824 h 5858728"/>
                <a:gd name="connsiteX37" fmla="*/ 2537319 w 8925180"/>
                <a:gd name="connsiteY37" fmla="*/ 3433968 h 5858728"/>
                <a:gd name="connsiteX38" fmla="*/ 2482054 w 8925180"/>
                <a:gd name="connsiteY38" fmla="*/ 3279357 h 5858728"/>
                <a:gd name="connsiteX39" fmla="*/ 3410751 w 8925180"/>
                <a:gd name="connsiteY39" fmla="*/ 3027962 h 5858728"/>
                <a:gd name="connsiteX40" fmla="*/ 3333772 w 8925180"/>
                <a:gd name="connsiteY40" fmla="*/ 2996318 h 5858728"/>
                <a:gd name="connsiteX41" fmla="*/ 2979092 w 8925180"/>
                <a:gd name="connsiteY41" fmla="*/ 2978709 h 5858728"/>
                <a:gd name="connsiteX42" fmla="*/ 2563372 w 8925180"/>
                <a:gd name="connsiteY42" fmla="*/ 3254338 h 5858728"/>
                <a:gd name="connsiteX43" fmla="*/ 2382821 w 8925180"/>
                <a:gd name="connsiteY43" fmla="*/ 3689332 h 5858728"/>
                <a:gd name="connsiteX44" fmla="*/ 2746939 w 8925180"/>
                <a:gd name="connsiteY44" fmla="*/ 4674898 h 5858728"/>
                <a:gd name="connsiteX45" fmla="*/ 2184702 w 8925180"/>
                <a:gd name="connsiteY45" fmla="*/ 5175921 h 5858728"/>
                <a:gd name="connsiteX46" fmla="*/ 1614576 w 8925180"/>
                <a:gd name="connsiteY46" fmla="*/ 4673723 h 5858728"/>
                <a:gd name="connsiteX47" fmla="*/ 1993653 w 8925180"/>
                <a:gd name="connsiteY47" fmla="*/ 3692376 h 5858728"/>
                <a:gd name="connsiteX48" fmla="*/ 1805436 w 8925180"/>
                <a:gd name="connsiteY48" fmla="*/ 3261869 h 5858728"/>
                <a:gd name="connsiteX49" fmla="*/ 1395380 w 8925180"/>
                <a:gd name="connsiteY49" fmla="*/ 2972526 h 5858728"/>
                <a:gd name="connsiteX50" fmla="*/ 1032434 w 8925180"/>
                <a:gd name="connsiteY50" fmla="*/ 2996354 h 5858728"/>
                <a:gd name="connsiteX51" fmla="*/ 673640 w 8925180"/>
                <a:gd name="connsiteY51" fmla="*/ 3478975 h 5858728"/>
                <a:gd name="connsiteX52" fmla="*/ 665233 w 8925180"/>
                <a:gd name="connsiteY52" fmla="*/ 5181466 h 5858728"/>
                <a:gd name="connsiteX53" fmla="*/ 1228210 w 8925180"/>
                <a:gd name="connsiteY53" fmla="*/ 5182572 h 5858728"/>
                <a:gd name="connsiteX54" fmla="*/ 1230379 w 8925180"/>
                <a:gd name="connsiteY54" fmla="*/ 3776157 h 5858728"/>
                <a:gd name="connsiteX55" fmla="*/ 1376348 w 8925180"/>
                <a:gd name="connsiteY55" fmla="*/ 3751556 h 5858728"/>
                <a:gd name="connsiteX56" fmla="*/ 1372900 w 8925180"/>
                <a:gd name="connsiteY56" fmla="*/ 5180612 h 5858728"/>
                <a:gd name="connsiteX57" fmla="*/ 2990350 w 8925180"/>
                <a:gd name="connsiteY57" fmla="*/ 5181867 h 5858728"/>
                <a:gd name="connsiteX58" fmla="*/ 2996744 w 8925180"/>
                <a:gd name="connsiteY58" fmla="*/ 3751912 h 5858728"/>
                <a:gd name="connsiteX59" fmla="*/ 3133436 w 8925180"/>
                <a:gd name="connsiteY59" fmla="*/ 3741510 h 5858728"/>
                <a:gd name="connsiteX60" fmla="*/ 3121821 w 8925180"/>
                <a:gd name="connsiteY60" fmla="*/ 5183179 h 5858728"/>
                <a:gd name="connsiteX61" fmla="*/ 3686232 w 8925180"/>
                <a:gd name="connsiteY61" fmla="*/ 5182347 h 5858728"/>
                <a:gd name="connsiteX62" fmla="*/ 3691473 w 8925180"/>
                <a:gd name="connsiteY62" fmla="*/ 3478402 h 5858728"/>
                <a:gd name="connsiteX63" fmla="*/ 3410751 w 8925180"/>
                <a:gd name="connsiteY63" fmla="*/ 3027962 h 5858728"/>
                <a:gd name="connsiteX64" fmla="*/ 3136776 w 8925180"/>
                <a:gd name="connsiteY64" fmla="*/ 1889907 h 5858728"/>
                <a:gd name="connsiteX65" fmla="*/ 2203072 w 8925180"/>
                <a:gd name="connsiteY65" fmla="*/ 1725263 h 5858728"/>
                <a:gd name="connsiteX66" fmla="*/ 2300379 w 8925180"/>
                <a:gd name="connsiteY66" fmla="*/ 1923326 h 5858728"/>
                <a:gd name="connsiteX67" fmla="*/ 1188791 w 8925180"/>
                <a:gd name="connsiteY67" fmla="*/ 2040152 h 5858728"/>
                <a:gd name="connsiteX68" fmla="*/ 2271604 w 8925180"/>
                <a:gd name="connsiteY68" fmla="*/ 3250645 h 5858728"/>
                <a:gd name="connsiteX69" fmla="*/ 3136776 w 8925180"/>
                <a:gd name="connsiteY69" fmla="*/ 1889907 h 5858728"/>
                <a:gd name="connsiteX70" fmla="*/ 2717485 w 8925180"/>
                <a:gd name="connsiteY70" fmla="*/ 1393444 h 5858728"/>
                <a:gd name="connsiteX71" fmla="*/ 1883384 w 8925180"/>
                <a:gd name="connsiteY71" fmla="*/ 1285665 h 5858728"/>
                <a:gd name="connsiteX72" fmla="*/ 1222141 w 8925180"/>
                <a:gd name="connsiteY72" fmla="*/ 1956867 h 5858728"/>
                <a:gd name="connsiteX73" fmla="*/ 2190065 w 8925180"/>
                <a:gd name="connsiteY73" fmla="*/ 1843866 h 5858728"/>
                <a:gd name="connsiteX74" fmla="*/ 2106198 w 8925180"/>
                <a:gd name="connsiteY74" fmla="*/ 1659192 h 5858728"/>
                <a:gd name="connsiteX75" fmla="*/ 3105346 w 8925180"/>
                <a:gd name="connsiteY75" fmla="*/ 1825795 h 5858728"/>
                <a:gd name="connsiteX76" fmla="*/ 2717485 w 8925180"/>
                <a:gd name="connsiteY76" fmla="*/ 1393444 h 5858728"/>
                <a:gd name="connsiteX77" fmla="*/ 8150482 w 8925180"/>
                <a:gd name="connsiteY77" fmla="*/ 4451277 h 5858728"/>
                <a:gd name="connsiteX78" fmla="*/ 8107801 w 8925180"/>
                <a:gd name="connsiteY78" fmla="*/ 4442632 h 5858728"/>
                <a:gd name="connsiteX79" fmla="*/ 4582685 w 8925180"/>
                <a:gd name="connsiteY79" fmla="*/ 4440312 h 5858728"/>
                <a:gd name="connsiteX80" fmla="*/ 4472947 w 8925180"/>
                <a:gd name="connsiteY80" fmla="*/ 4549907 h 5858728"/>
                <a:gd name="connsiteX81" fmla="*/ 4472887 w 8925180"/>
                <a:gd name="connsiteY81" fmla="*/ 4641332 h 5858728"/>
                <a:gd name="connsiteX82" fmla="*/ 4582481 w 8925180"/>
                <a:gd name="connsiteY82" fmla="*/ 4751069 h 5858728"/>
                <a:gd name="connsiteX83" fmla="*/ 8107596 w 8925180"/>
                <a:gd name="connsiteY83" fmla="*/ 4753388 h 5858728"/>
                <a:gd name="connsiteX84" fmla="*/ 8217334 w 8925180"/>
                <a:gd name="connsiteY84" fmla="*/ 4643794 h 5858728"/>
                <a:gd name="connsiteX85" fmla="*/ 8217394 w 8925180"/>
                <a:gd name="connsiteY85" fmla="*/ 4552369 h 5858728"/>
                <a:gd name="connsiteX86" fmla="*/ 8150482 w 8925180"/>
                <a:gd name="connsiteY86" fmla="*/ 4451277 h 5858728"/>
                <a:gd name="connsiteX87" fmla="*/ 8148049 w 8925180"/>
                <a:gd name="connsiteY87" fmla="*/ 3694350 h 5858728"/>
                <a:gd name="connsiteX88" fmla="*/ 8105367 w 8925180"/>
                <a:gd name="connsiteY88" fmla="*/ 3685704 h 5858728"/>
                <a:gd name="connsiteX89" fmla="*/ 4580253 w 8925180"/>
                <a:gd name="connsiteY89" fmla="*/ 3683387 h 5858728"/>
                <a:gd name="connsiteX90" fmla="*/ 4470515 w 8925180"/>
                <a:gd name="connsiteY90" fmla="*/ 3792981 h 5858728"/>
                <a:gd name="connsiteX91" fmla="*/ 4470455 w 8925180"/>
                <a:gd name="connsiteY91" fmla="*/ 3884406 h 5858728"/>
                <a:gd name="connsiteX92" fmla="*/ 4580048 w 8925180"/>
                <a:gd name="connsiteY92" fmla="*/ 3994144 h 5858728"/>
                <a:gd name="connsiteX93" fmla="*/ 8105163 w 8925180"/>
                <a:gd name="connsiteY93" fmla="*/ 3996461 h 5858728"/>
                <a:gd name="connsiteX94" fmla="*/ 8214901 w 8925180"/>
                <a:gd name="connsiteY94" fmla="*/ 3886867 h 5858728"/>
                <a:gd name="connsiteX95" fmla="*/ 8214961 w 8925180"/>
                <a:gd name="connsiteY95" fmla="*/ 3795443 h 5858728"/>
                <a:gd name="connsiteX96" fmla="*/ 8148049 w 8925180"/>
                <a:gd name="connsiteY96" fmla="*/ 3694350 h 5858728"/>
                <a:gd name="connsiteX97" fmla="*/ 8152570 w 8925180"/>
                <a:gd name="connsiteY97" fmla="*/ 2963452 h 5858728"/>
                <a:gd name="connsiteX98" fmla="*/ 8109889 w 8925180"/>
                <a:gd name="connsiteY98" fmla="*/ 2954806 h 5858728"/>
                <a:gd name="connsiteX99" fmla="*/ 4584774 w 8925180"/>
                <a:gd name="connsiteY99" fmla="*/ 2952488 h 5858728"/>
                <a:gd name="connsiteX100" fmla="*/ 4475036 w 8925180"/>
                <a:gd name="connsiteY100" fmla="*/ 3062082 h 5858728"/>
                <a:gd name="connsiteX101" fmla="*/ 4474976 w 8925180"/>
                <a:gd name="connsiteY101" fmla="*/ 3153507 h 5858728"/>
                <a:gd name="connsiteX102" fmla="*/ 4584570 w 8925180"/>
                <a:gd name="connsiteY102" fmla="*/ 3263245 h 5858728"/>
                <a:gd name="connsiteX103" fmla="*/ 8109684 w 8925180"/>
                <a:gd name="connsiteY103" fmla="*/ 3265563 h 5858728"/>
                <a:gd name="connsiteX104" fmla="*/ 8219422 w 8925180"/>
                <a:gd name="connsiteY104" fmla="*/ 3155969 h 5858728"/>
                <a:gd name="connsiteX105" fmla="*/ 8219483 w 8925180"/>
                <a:gd name="connsiteY105" fmla="*/ 3064544 h 5858728"/>
                <a:gd name="connsiteX106" fmla="*/ 8152570 w 8925180"/>
                <a:gd name="connsiteY106" fmla="*/ 2963452 h 5858728"/>
                <a:gd name="connsiteX107" fmla="*/ 8145669 w 8925180"/>
                <a:gd name="connsiteY107" fmla="*/ 2233284 h 5858728"/>
                <a:gd name="connsiteX108" fmla="*/ 8102988 w 8925180"/>
                <a:gd name="connsiteY108" fmla="*/ 2224637 h 5858728"/>
                <a:gd name="connsiteX109" fmla="*/ 4577874 w 8925180"/>
                <a:gd name="connsiteY109" fmla="*/ 2222320 h 5858728"/>
                <a:gd name="connsiteX110" fmla="*/ 4468135 w 8925180"/>
                <a:gd name="connsiteY110" fmla="*/ 2331915 h 5858728"/>
                <a:gd name="connsiteX111" fmla="*/ 4468075 w 8925180"/>
                <a:gd name="connsiteY111" fmla="*/ 2423339 h 5858728"/>
                <a:gd name="connsiteX112" fmla="*/ 4577669 w 8925180"/>
                <a:gd name="connsiteY112" fmla="*/ 2533077 h 5858728"/>
                <a:gd name="connsiteX113" fmla="*/ 8102784 w 8925180"/>
                <a:gd name="connsiteY113" fmla="*/ 2535394 h 5858728"/>
                <a:gd name="connsiteX114" fmla="*/ 8212522 w 8925180"/>
                <a:gd name="connsiteY114" fmla="*/ 2425800 h 5858728"/>
                <a:gd name="connsiteX115" fmla="*/ 8212582 w 8925180"/>
                <a:gd name="connsiteY115" fmla="*/ 2334375 h 5858728"/>
                <a:gd name="connsiteX116" fmla="*/ 8145669 w 8925180"/>
                <a:gd name="connsiteY116" fmla="*/ 2233284 h 5858728"/>
                <a:gd name="connsiteX117" fmla="*/ 8449565 w 8925180"/>
                <a:gd name="connsiteY117" fmla="*/ 109688 h 5858728"/>
                <a:gd name="connsiteX118" fmla="*/ 8925180 w 8925180"/>
                <a:gd name="connsiteY118" fmla="*/ 908806 h 5858728"/>
                <a:gd name="connsiteX119" fmla="*/ 8925180 w 8925180"/>
                <a:gd name="connsiteY119" fmla="*/ 4949923 h 5858728"/>
                <a:gd name="connsiteX120" fmla="*/ 8016374 w 8925180"/>
                <a:gd name="connsiteY120" fmla="*/ 5858728 h 5858728"/>
                <a:gd name="connsiteX121" fmla="*/ 908806 w 8925180"/>
                <a:gd name="connsiteY121" fmla="*/ 5858728 h 5858728"/>
                <a:gd name="connsiteX122" fmla="*/ 25278 w 8925180"/>
                <a:gd name="connsiteY122" fmla="*/ 4949707 h 5858728"/>
                <a:gd name="connsiteX123" fmla="*/ 0 w 8925180"/>
                <a:gd name="connsiteY123" fmla="*/ 908806 h 5858728"/>
                <a:gd name="connsiteX124" fmla="*/ 908806 w 8925180"/>
                <a:gd name="connsiteY124" fmla="*/ 0 h 5858728"/>
                <a:gd name="connsiteX125" fmla="*/ 2008600 w 8925180"/>
                <a:gd name="connsiteY125" fmla="*/ 0 h 5858728"/>
                <a:gd name="connsiteX126" fmla="*/ 2008600 w 8925180"/>
                <a:gd name="connsiteY126" fmla="*/ 498540 h 5858728"/>
                <a:gd name="connsiteX127" fmla="*/ 2620520 w 8925180"/>
                <a:gd name="connsiteY127" fmla="*/ 1110460 h 5858728"/>
                <a:gd name="connsiteX128" fmla="*/ 6296783 w 8925180"/>
                <a:gd name="connsiteY128" fmla="*/ 1085186 h 5858728"/>
                <a:gd name="connsiteX129" fmla="*/ 6908909 w 8925180"/>
                <a:gd name="connsiteY129" fmla="*/ 498540 h 5858728"/>
                <a:gd name="connsiteX130" fmla="*/ 6908909 w 8925180"/>
                <a:gd name="connsiteY130" fmla="*/ 0 h 5858728"/>
                <a:gd name="connsiteX131" fmla="*/ 8016374 w 8925180"/>
                <a:gd name="connsiteY131" fmla="*/ 0 h 5858728"/>
                <a:gd name="connsiteX132" fmla="*/ 8449565 w 8925180"/>
                <a:gd name="connsiteY132" fmla="*/ 109688 h 5858728"/>
                <a:gd name="connsiteX0" fmla="*/ 1850256 w 8925180"/>
                <a:gd name="connsiteY0" fmla="*/ 4432622 h 5858728"/>
                <a:gd name="connsiteX1" fmla="*/ 2354591 w 8925180"/>
                <a:gd name="connsiteY1" fmla="*/ 4887349 h 5858728"/>
                <a:gd name="connsiteX2" fmla="*/ 2235184 w 8925180"/>
                <a:gd name="connsiteY2" fmla="*/ 4987528 h 5858728"/>
                <a:gd name="connsiteX3" fmla="*/ 1798749 w 8925180"/>
                <a:gd name="connsiteY3" fmla="*/ 4589127 h 5858728"/>
                <a:gd name="connsiteX4" fmla="*/ 1850256 w 8925180"/>
                <a:gd name="connsiteY4" fmla="*/ 4432622 h 5858728"/>
                <a:gd name="connsiteX5" fmla="*/ 1947683 w 8925180"/>
                <a:gd name="connsiteY5" fmla="*/ 4178550 h 5858728"/>
                <a:gd name="connsiteX6" fmla="*/ 2549059 w 8925180"/>
                <a:gd name="connsiteY6" fmla="*/ 4709227 h 5858728"/>
                <a:gd name="connsiteX7" fmla="*/ 2435596 w 8925180"/>
                <a:gd name="connsiteY7" fmla="*/ 4809499 h 5858728"/>
                <a:gd name="connsiteX8" fmla="*/ 1897573 w 8925180"/>
                <a:gd name="connsiteY8" fmla="*/ 4327451 h 5858728"/>
                <a:gd name="connsiteX9" fmla="*/ 1947683 w 8925180"/>
                <a:gd name="connsiteY9" fmla="*/ 4178550 h 5858728"/>
                <a:gd name="connsiteX10" fmla="*/ 2046233 w 8925180"/>
                <a:gd name="connsiteY10" fmla="*/ 3925127 h 5858728"/>
                <a:gd name="connsiteX11" fmla="*/ 2457953 w 8925180"/>
                <a:gd name="connsiteY11" fmla="*/ 4293656 h 5858728"/>
                <a:gd name="connsiteX12" fmla="*/ 2568281 w 8925180"/>
                <a:gd name="connsiteY12" fmla="*/ 4587809 h 5858728"/>
                <a:gd name="connsiteX13" fmla="*/ 1989205 w 8925180"/>
                <a:gd name="connsiteY13" fmla="*/ 4073026 h 5858728"/>
                <a:gd name="connsiteX14" fmla="*/ 2046233 w 8925180"/>
                <a:gd name="connsiteY14" fmla="*/ 3925127 h 5858728"/>
                <a:gd name="connsiteX15" fmla="*/ 2259917 w 8925180"/>
                <a:gd name="connsiteY15" fmla="*/ 3773334 h 5858728"/>
                <a:gd name="connsiteX16" fmla="*/ 2260420 w 8925180"/>
                <a:gd name="connsiteY16" fmla="*/ 3773641 h 5858728"/>
                <a:gd name="connsiteX17" fmla="*/ 2259745 w 8925180"/>
                <a:gd name="connsiteY17" fmla="*/ 3773354 h 5858728"/>
                <a:gd name="connsiteX18" fmla="*/ 2259917 w 8925180"/>
                <a:gd name="connsiteY18" fmla="*/ 3773334 h 5858728"/>
                <a:gd name="connsiteX19" fmla="*/ 2315925 w 8925180"/>
                <a:gd name="connsiteY19" fmla="*/ 3709127 h 5858728"/>
                <a:gd name="connsiteX20" fmla="*/ 2248405 w 8925180"/>
                <a:gd name="connsiteY20" fmla="*/ 3768327 h 5858728"/>
                <a:gd name="connsiteX21" fmla="*/ 2256714 w 8925180"/>
                <a:gd name="connsiteY21" fmla="*/ 3772067 h 5858728"/>
                <a:gd name="connsiteX22" fmla="*/ 2259745 w 8925180"/>
                <a:gd name="connsiteY22" fmla="*/ 3773354 h 5858728"/>
                <a:gd name="connsiteX23" fmla="*/ 2258685 w 8925180"/>
                <a:gd name="connsiteY23" fmla="*/ 3773482 h 5858728"/>
                <a:gd name="connsiteX24" fmla="*/ 2268513 w 8925180"/>
                <a:gd name="connsiteY24" fmla="*/ 3780164 h 5858728"/>
                <a:gd name="connsiteX25" fmla="*/ 2379413 w 8925180"/>
                <a:gd name="connsiteY25" fmla="*/ 4075583 h 5858728"/>
                <a:gd name="connsiteX26" fmla="*/ 2090738 w 8925180"/>
                <a:gd name="connsiteY26" fmla="*/ 3813339 h 5858728"/>
                <a:gd name="connsiteX27" fmla="*/ 2054269 w 8925180"/>
                <a:gd name="connsiteY27" fmla="*/ 3707627 h 5858728"/>
                <a:gd name="connsiteX28" fmla="*/ 1693111 w 8925180"/>
                <a:gd name="connsiteY28" fmla="*/ 4661938 h 5858728"/>
                <a:gd name="connsiteX29" fmla="*/ 2184860 w 8925180"/>
                <a:gd name="connsiteY29" fmla="*/ 5091104 h 5858728"/>
                <a:gd name="connsiteX30" fmla="*/ 2667148 w 8925180"/>
                <a:gd name="connsiteY30" fmla="*/ 4660009 h 5858728"/>
                <a:gd name="connsiteX31" fmla="*/ 2315925 w 8925180"/>
                <a:gd name="connsiteY31" fmla="*/ 3709127 h 5858728"/>
                <a:gd name="connsiteX32" fmla="*/ 2482054 w 8925180"/>
                <a:gd name="connsiteY32" fmla="*/ 3279357 h 5858728"/>
                <a:gd name="connsiteX33" fmla="*/ 1878642 w 8925180"/>
                <a:gd name="connsiteY33" fmla="*/ 3279929 h 5858728"/>
                <a:gd name="connsiteX34" fmla="*/ 1841602 w 8925180"/>
                <a:gd name="connsiteY34" fmla="*/ 3439228 h 5858728"/>
                <a:gd name="connsiteX35" fmla="*/ 2120130 w 8925180"/>
                <a:gd name="connsiteY35" fmla="*/ 3726569 h 5858728"/>
                <a:gd name="connsiteX36" fmla="*/ 2232643 w 8925180"/>
                <a:gd name="connsiteY36" fmla="*/ 3741824 h 5858728"/>
                <a:gd name="connsiteX37" fmla="*/ 2537319 w 8925180"/>
                <a:gd name="connsiteY37" fmla="*/ 3433968 h 5858728"/>
                <a:gd name="connsiteX38" fmla="*/ 2482054 w 8925180"/>
                <a:gd name="connsiteY38" fmla="*/ 3279357 h 5858728"/>
                <a:gd name="connsiteX39" fmla="*/ 3410751 w 8925180"/>
                <a:gd name="connsiteY39" fmla="*/ 3027962 h 5858728"/>
                <a:gd name="connsiteX40" fmla="*/ 3333772 w 8925180"/>
                <a:gd name="connsiteY40" fmla="*/ 2996318 h 5858728"/>
                <a:gd name="connsiteX41" fmla="*/ 2979092 w 8925180"/>
                <a:gd name="connsiteY41" fmla="*/ 2978709 h 5858728"/>
                <a:gd name="connsiteX42" fmla="*/ 2563372 w 8925180"/>
                <a:gd name="connsiteY42" fmla="*/ 3254338 h 5858728"/>
                <a:gd name="connsiteX43" fmla="*/ 2382821 w 8925180"/>
                <a:gd name="connsiteY43" fmla="*/ 3689332 h 5858728"/>
                <a:gd name="connsiteX44" fmla="*/ 2746939 w 8925180"/>
                <a:gd name="connsiteY44" fmla="*/ 4674898 h 5858728"/>
                <a:gd name="connsiteX45" fmla="*/ 2184702 w 8925180"/>
                <a:gd name="connsiteY45" fmla="*/ 5175921 h 5858728"/>
                <a:gd name="connsiteX46" fmla="*/ 1614576 w 8925180"/>
                <a:gd name="connsiteY46" fmla="*/ 4673723 h 5858728"/>
                <a:gd name="connsiteX47" fmla="*/ 1993653 w 8925180"/>
                <a:gd name="connsiteY47" fmla="*/ 3692376 h 5858728"/>
                <a:gd name="connsiteX48" fmla="*/ 1805436 w 8925180"/>
                <a:gd name="connsiteY48" fmla="*/ 3261869 h 5858728"/>
                <a:gd name="connsiteX49" fmla="*/ 1395380 w 8925180"/>
                <a:gd name="connsiteY49" fmla="*/ 2972526 h 5858728"/>
                <a:gd name="connsiteX50" fmla="*/ 1032434 w 8925180"/>
                <a:gd name="connsiteY50" fmla="*/ 2996354 h 5858728"/>
                <a:gd name="connsiteX51" fmla="*/ 673640 w 8925180"/>
                <a:gd name="connsiteY51" fmla="*/ 3478975 h 5858728"/>
                <a:gd name="connsiteX52" fmla="*/ 665233 w 8925180"/>
                <a:gd name="connsiteY52" fmla="*/ 5181466 h 5858728"/>
                <a:gd name="connsiteX53" fmla="*/ 1228210 w 8925180"/>
                <a:gd name="connsiteY53" fmla="*/ 5182572 h 5858728"/>
                <a:gd name="connsiteX54" fmla="*/ 1230379 w 8925180"/>
                <a:gd name="connsiteY54" fmla="*/ 3776157 h 5858728"/>
                <a:gd name="connsiteX55" fmla="*/ 1376348 w 8925180"/>
                <a:gd name="connsiteY55" fmla="*/ 3751556 h 5858728"/>
                <a:gd name="connsiteX56" fmla="*/ 1372900 w 8925180"/>
                <a:gd name="connsiteY56" fmla="*/ 5180612 h 5858728"/>
                <a:gd name="connsiteX57" fmla="*/ 2990350 w 8925180"/>
                <a:gd name="connsiteY57" fmla="*/ 5181867 h 5858728"/>
                <a:gd name="connsiteX58" fmla="*/ 2996744 w 8925180"/>
                <a:gd name="connsiteY58" fmla="*/ 3751912 h 5858728"/>
                <a:gd name="connsiteX59" fmla="*/ 3133436 w 8925180"/>
                <a:gd name="connsiteY59" fmla="*/ 3741510 h 5858728"/>
                <a:gd name="connsiteX60" fmla="*/ 3121821 w 8925180"/>
                <a:gd name="connsiteY60" fmla="*/ 5183179 h 5858728"/>
                <a:gd name="connsiteX61" fmla="*/ 3686232 w 8925180"/>
                <a:gd name="connsiteY61" fmla="*/ 5182347 h 5858728"/>
                <a:gd name="connsiteX62" fmla="*/ 3691473 w 8925180"/>
                <a:gd name="connsiteY62" fmla="*/ 3478402 h 5858728"/>
                <a:gd name="connsiteX63" fmla="*/ 3410751 w 8925180"/>
                <a:gd name="connsiteY63" fmla="*/ 3027962 h 5858728"/>
                <a:gd name="connsiteX64" fmla="*/ 3136776 w 8925180"/>
                <a:gd name="connsiteY64" fmla="*/ 1889907 h 5858728"/>
                <a:gd name="connsiteX65" fmla="*/ 2203072 w 8925180"/>
                <a:gd name="connsiteY65" fmla="*/ 1725263 h 5858728"/>
                <a:gd name="connsiteX66" fmla="*/ 2300379 w 8925180"/>
                <a:gd name="connsiteY66" fmla="*/ 1923326 h 5858728"/>
                <a:gd name="connsiteX67" fmla="*/ 1188791 w 8925180"/>
                <a:gd name="connsiteY67" fmla="*/ 2040152 h 5858728"/>
                <a:gd name="connsiteX68" fmla="*/ 2271604 w 8925180"/>
                <a:gd name="connsiteY68" fmla="*/ 3250645 h 5858728"/>
                <a:gd name="connsiteX69" fmla="*/ 3136776 w 8925180"/>
                <a:gd name="connsiteY69" fmla="*/ 1889907 h 5858728"/>
                <a:gd name="connsiteX70" fmla="*/ 2717485 w 8925180"/>
                <a:gd name="connsiteY70" fmla="*/ 1393444 h 5858728"/>
                <a:gd name="connsiteX71" fmla="*/ 1883384 w 8925180"/>
                <a:gd name="connsiteY71" fmla="*/ 1285665 h 5858728"/>
                <a:gd name="connsiteX72" fmla="*/ 1222141 w 8925180"/>
                <a:gd name="connsiteY72" fmla="*/ 1956867 h 5858728"/>
                <a:gd name="connsiteX73" fmla="*/ 2190065 w 8925180"/>
                <a:gd name="connsiteY73" fmla="*/ 1843866 h 5858728"/>
                <a:gd name="connsiteX74" fmla="*/ 2106198 w 8925180"/>
                <a:gd name="connsiteY74" fmla="*/ 1659192 h 5858728"/>
                <a:gd name="connsiteX75" fmla="*/ 3105346 w 8925180"/>
                <a:gd name="connsiteY75" fmla="*/ 1825795 h 5858728"/>
                <a:gd name="connsiteX76" fmla="*/ 2717485 w 8925180"/>
                <a:gd name="connsiteY76" fmla="*/ 1393444 h 5858728"/>
                <a:gd name="connsiteX77" fmla="*/ 8150482 w 8925180"/>
                <a:gd name="connsiteY77" fmla="*/ 4451277 h 5858728"/>
                <a:gd name="connsiteX78" fmla="*/ 8107801 w 8925180"/>
                <a:gd name="connsiteY78" fmla="*/ 4442632 h 5858728"/>
                <a:gd name="connsiteX79" fmla="*/ 4582685 w 8925180"/>
                <a:gd name="connsiteY79" fmla="*/ 4440312 h 5858728"/>
                <a:gd name="connsiteX80" fmla="*/ 4472947 w 8925180"/>
                <a:gd name="connsiteY80" fmla="*/ 4549907 h 5858728"/>
                <a:gd name="connsiteX81" fmla="*/ 4472887 w 8925180"/>
                <a:gd name="connsiteY81" fmla="*/ 4641332 h 5858728"/>
                <a:gd name="connsiteX82" fmla="*/ 4582481 w 8925180"/>
                <a:gd name="connsiteY82" fmla="*/ 4751069 h 5858728"/>
                <a:gd name="connsiteX83" fmla="*/ 8107596 w 8925180"/>
                <a:gd name="connsiteY83" fmla="*/ 4753388 h 5858728"/>
                <a:gd name="connsiteX84" fmla="*/ 8217334 w 8925180"/>
                <a:gd name="connsiteY84" fmla="*/ 4643794 h 5858728"/>
                <a:gd name="connsiteX85" fmla="*/ 8217394 w 8925180"/>
                <a:gd name="connsiteY85" fmla="*/ 4552369 h 5858728"/>
                <a:gd name="connsiteX86" fmla="*/ 8150482 w 8925180"/>
                <a:gd name="connsiteY86" fmla="*/ 4451277 h 5858728"/>
                <a:gd name="connsiteX87" fmla="*/ 8148049 w 8925180"/>
                <a:gd name="connsiteY87" fmla="*/ 3694350 h 5858728"/>
                <a:gd name="connsiteX88" fmla="*/ 8105367 w 8925180"/>
                <a:gd name="connsiteY88" fmla="*/ 3685704 h 5858728"/>
                <a:gd name="connsiteX89" fmla="*/ 4580253 w 8925180"/>
                <a:gd name="connsiteY89" fmla="*/ 3683387 h 5858728"/>
                <a:gd name="connsiteX90" fmla="*/ 4470515 w 8925180"/>
                <a:gd name="connsiteY90" fmla="*/ 3792981 h 5858728"/>
                <a:gd name="connsiteX91" fmla="*/ 4470455 w 8925180"/>
                <a:gd name="connsiteY91" fmla="*/ 3884406 h 5858728"/>
                <a:gd name="connsiteX92" fmla="*/ 4580048 w 8925180"/>
                <a:gd name="connsiteY92" fmla="*/ 3994144 h 5858728"/>
                <a:gd name="connsiteX93" fmla="*/ 8105163 w 8925180"/>
                <a:gd name="connsiteY93" fmla="*/ 3996461 h 5858728"/>
                <a:gd name="connsiteX94" fmla="*/ 8214901 w 8925180"/>
                <a:gd name="connsiteY94" fmla="*/ 3886867 h 5858728"/>
                <a:gd name="connsiteX95" fmla="*/ 8214961 w 8925180"/>
                <a:gd name="connsiteY95" fmla="*/ 3795443 h 5858728"/>
                <a:gd name="connsiteX96" fmla="*/ 8148049 w 8925180"/>
                <a:gd name="connsiteY96" fmla="*/ 3694350 h 5858728"/>
                <a:gd name="connsiteX97" fmla="*/ 8152570 w 8925180"/>
                <a:gd name="connsiteY97" fmla="*/ 2963452 h 5858728"/>
                <a:gd name="connsiteX98" fmla="*/ 8109889 w 8925180"/>
                <a:gd name="connsiteY98" fmla="*/ 2954806 h 5858728"/>
                <a:gd name="connsiteX99" fmla="*/ 4584774 w 8925180"/>
                <a:gd name="connsiteY99" fmla="*/ 2952488 h 5858728"/>
                <a:gd name="connsiteX100" fmla="*/ 4475036 w 8925180"/>
                <a:gd name="connsiteY100" fmla="*/ 3062082 h 5858728"/>
                <a:gd name="connsiteX101" fmla="*/ 4474976 w 8925180"/>
                <a:gd name="connsiteY101" fmla="*/ 3153507 h 5858728"/>
                <a:gd name="connsiteX102" fmla="*/ 4584570 w 8925180"/>
                <a:gd name="connsiteY102" fmla="*/ 3263245 h 5858728"/>
                <a:gd name="connsiteX103" fmla="*/ 8109684 w 8925180"/>
                <a:gd name="connsiteY103" fmla="*/ 3265563 h 5858728"/>
                <a:gd name="connsiteX104" fmla="*/ 8219422 w 8925180"/>
                <a:gd name="connsiteY104" fmla="*/ 3155969 h 5858728"/>
                <a:gd name="connsiteX105" fmla="*/ 8219483 w 8925180"/>
                <a:gd name="connsiteY105" fmla="*/ 3064544 h 5858728"/>
                <a:gd name="connsiteX106" fmla="*/ 8152570 w 8925180"/>
                <a:gd name="connsiteY106" fmla="*/ 2963452 h 5858728"/>
                <a:gd name="connsiteX107" fmla="*/ 8145669 w 8925180"/>
                <a:gd name="connsiteY107" fmla="*/ 2233284 h 5858728"/>
                <a:gd name="connsiteX108" fmla="*/ 8102988 w 8925180"/>
                <a:gd name="connsiteY108" fmla="*/ 2224637 h 5858728"/>
                <a:gd name="connsiteX109" fmla="*/ 4577874 w 8925180"/>
                <a:gd name="connsiteY109" fmla="*/ 2222320 h 5858728"/>
                <a:gd name="connsiteX110" fmla="*/ 4468135 w 8925180"/>
                <a:gd name="connsiteY110" fmla="*/ 2331915 h 5858728"/>
                <a:gd name="connsiteX111" fmla="*/ 4468075 w 8925180"/>
                <a:gd name="connsiteY111" fmla="*/ 2423339 h 5858728"/>
                <a:gd name="connsiteX112" fmla="*/ 4577669 w 8925180"/>
                <a:gd name="connsiteY112" fmla="*/ 2533077 h 5858728"/>
                <a:gd name="connsiteX113" fmla="*/ 8102784 w 8925180"/>
                <a:gd name="connsiteY113" fmla="*/ 2535394 h 5858728"/>
                <a:gd name="connsiteX114" fmla="*/ 8212522 w 8925180"/>
                <a:gd name="connsiteY114" fmla="*/ 2425800 h 5858728"/>
                <a:gd name="connsiteX115" fmla="*/ 8212582 w 8925180"/>
                <a:gd name="connsiteY115" fmla="*/ 2334375 h 5858728"/>
                <a:gd name="connsiteX116" fmla="*/ 8145669 w 8925180"/>
                <a:gd name="connsiteY116" fmla="*/ 2233284 h 5858728"/>
                <a:gd name="connsiteX117" fmla="*/ 8449565 w 8925180"/>
                <a:gd name="connsiteY117" fmla="*/ 109688 h 5858728"/>
                <a:gd name="connsiteX118" fmla="*/ 8925180 w 8925180"/>
                <a:gd name="connsiteY118" fmla="*/ 908806 h 5858728"/>
                <a:gd name="connsiteX119" fmla="*/ 8925180 w 8925180"/>
                <a:gd name="connsiteY119" fmla="*/ 4949923 h 5858728"/>
                <a:gd name="connsiteX120" fmla="*/ 8016374 w 8925180"/>
                <a:gd name="connsiteY120" fmla="*/ 5858728 h 5858728"/>
                <a:gd name="connsiteX121" fmla="*/ 908806 w 8925180"/>
                <a:gd name="connsiteY121" fmla="*/ 5858728 h 5858728"/>
                <a:gd name="connsiteX122" fmla="*/ 25278 w 8925180"/>
                <a:gd name="connsiteY122" fmla="*/ 4949707 h 5858728"/>
                <a:gd name="connsiteX123" fmla="*/ 0 w 8925180"/>
                <a:gd name="connsiteY123" fmla="*/ 908806 h 5858728"/>
                <a:gd name="connsiteX124" fmla="*/ 908806 w 8925180"/>
                <a:gd name="connsiteY124" fmla="*/ 0 h 5858728"/>
                <a:gd name="connsiteX125" fmla="*/ 2008600 w 8925180"/>
                <a:gd name="connsiteY125" fmla="*/ 0 h 5858728"/>
                <a:gd name="connsiteX126" fmla="*/ 2008600 w 8925180"/>
                <a:gd name="connsiteY126" fmla="*/ 498540 h 5858728"/>
                <a:gd name="connsiteX127" fmla="*/ 2620520 w 8925180"/>
                <a:gd name="connsiteY127" fmla="*/ 1110460 h 5858728"/>
                <a:gd name="connsiteX128" fmla="*/ 6296783 w 8925180"/>
                <a:gd name="connsiteY128" fmla="*/ 1085186 h 5858728"/>
                <a:gd name="connsiteX129" fmla="*/ 6908909 w 8925180"/>
                <a:gd name="connsiteY129" fmla="*/ 498540 h 5858728"/>
                <a:gd name="connsiteX130" fmla="*/ 6908909 w 8925180"/>
                <a:gd name="connsiteY130" fmla="*/ 0 h 5858728"/>
                <a:gd name="connsiteX131" fmla="*/ 8016374 w 8925180"/>
                <a:gd name="connsiteY131" fmla="*/ 0 h 5858728"/>
                <a:gd name="connsiteX132" fmla="*/ 8449565 w 8925180"/>
                <a:gd name="connsiteY132" fmla="*/ 109688 h 5858728"/>
                <a:gd name="connsiteX0" fmla="*/ 1875541 w 8950465"/>
                <a:gd name="connsiteY0" fmla="*/ 4432622 h 5858728"/>
                <a:gd name="connsiteX1" fmla="*/ 2379876 w 8950465"/>
                <a:gd name="connsiteY1" fmla="*/ 4887349 h 5858728"/>
                <a:gd name="connsiteX2" fmla="*/ 2260469 w 8950465"/>
                <a:gd name="connsiteY2" fmla="*/ 4987528 h 5858728"/>
                <a:gd name="connsiteX3" fmla="*/ 1824034 w 8950465"/>
                <a:gd name="connsiteY3" fmla="*/ 4589127 h 5858728"/>
                <a:gd name="connsiteX4" fmla="*/ 1875541 w 8950465"/>
                <a:gd name="connsiteY4" fmla="*/ 4432622 h 5858728"/>
                <a:gd name="connsiteX5" fmla="*/ 1972968 w 8950465"/>
                <a:gd name="connsiteY5" fmla="*/ 4178550 h 5858728"/>
                <a:gd name="connsiteX6" fmla="*/ 2574344 w 8950465"/>
                <a:gd name="connsiteY6" fmla="*/ 4709227 h 5858728"/>
                <a:gd name="connsiteX7" fmla="*/ 2460881 w 8950465"/>
                <a:gd name="connsiteY7" fmla="*/ 4809499 h 5858728"/>
                <a:gd name="connsiteX8" fmla="*/ 1922858 w 8950465"/>
                <a:gd name="connsiteY8" fmla="*/ 4327451 h 5858728"/>
                <a:gd name="connsiteX9" fmla="*/ 1972968 w 8950465"/>
                <a:gd name="connsiteY9" fmla="*/ 4178550 h 5858728"/>
                <a:gd name="connsiteX10" fmla="*/ 2071518 w 8950465"/>
                <a:gd name="connsiteY10" fmla="*/ 3925127 h 5858728"/>
                <a:gd name="connsiteX11" fmla="*/ 2483238 w 8950465"/>
                <a:gd name="connsiteY11" fmla="*/ 4293656 h 5858728"/>
                <a:gd name="connsiteX12" fmla="*/ 2593566 w 8950465"/>
                <a:gd name="connsiteY12" fmla="*/ 4587809 h 5858728"/>
                <a:gd name="connsiteX13" fmla="*/ 2014490 w 8950465"/>
                <a:gd name="connsiteY13" fmla="*/ 4073026 h 5858728"/>
                <a:gd name="connsiteX14" fmla="*/ 2071518 w 8950465"/>
                <a:gd name="connsiteY14" fmla="*/ 3925127 h 5858728"/>
                <a:gd name="connsiteX15" fmla="*/ 2285202 w 8950465"/>
                <a:gd name="connsiteY15" fmla="*/ 3773334 h 5858728"/>
                <a:gd name="connsiteX16" fmla="*/ 2285705 w 8950465"/>
                <a:gd name="connsiteY16" fmla="*/ 3773641 h 5858728"/>
                <a:gd name="connsiteX17" fmla="*/ 2285030 w 8950465"/>
                <a:gd name="connsiteY17" fmla="*/ 3773354 h 5858728"/>
                <a:gd name="connsiteX18" fmla="*/ 2285202 w 8950465"/>
                <a:gd name="connsiteY18" fmla="*/ 3773334 h 5858728"/>
                <a:gd name="connsiteX19" fmla="*/ 2341210 w 8950465"/>
                <a:gd name="connsiteY19" fmla="*/ 3709127 h 5858728"/>
                <a:gd name="connsiteX20" fmla="*/ 2273690 w 8950465"/>
                <a:gd name="connsiteY20" fmla="*/ 3768327 h 5858728"/>
                <a:gd name="connsiteX21" fmla="*/ 2281999 w 8950465"/>
                <a:gd name="connsiteY21" fmla="*/ 3772067 h 5858728"/>
                <a:gd name="connsiteX22" fmla="*/ 2285030 w 8950465"/>
                <a:gd name="connsiteY22" fmla="*/ 3773354 h 5858728"/>
                <a:gd name="connsiteX23" fmla="*/ 2283970 w 8950465"/>
                <a:gd name="connsiteY23" fmla="*/ 3773482 h 5858728"/>
                <a:gd name="connsiteX24" fmla="*/ 2293798 w 8950465"/>
                <a:gd name="connsiteY24" fmla="*/ 3780164 h 5858728"/>
                <a:gd name="connsiteX25" fmla="*/ 2404698 w 8950465"/>
                <a:gd name="connsiteY25" fmla="*/ 4075583 h 5858728"/>
                <a:gd name="connsiteX26" fmla="*/ 2116023 w 8950465"/>
                <a:gd name="connsiteY26" fmla="*/ 3813339 h 5858728"/>
                <a:gd name="connsiteX27" fmla="*/ 2079554 w 8950465"/>
                <a:gd name="connsiteY27" fmla="*/ 3707627 h 5858728"/>
                <a:gd name="connsiteX28" fmla="*/ 1718396 w 8950465"/>
                <a:gd name="connsiteY28" fmla="*/ 4661938 h 5858728"/>
                <a:gd name="connsiteX29" fmla="*/ 2210145 w 8950465"/>
                <a:gd name="connsiteY29" fmla="*/ 5091104 h 5858728"/>
                <a:gd name="connsiteX30" fmla="*/ 2692433 w 8950465"/>
                <a:gd name="connsiteY30" fmla="*/ 4660009 h 5858728"/>
                <a:gd name="connsiteX31" fmla="*/ 2341210 w 8950465"/>
                <a:gd name="connsiteY31" fmla="*/ 3709127 h 5858728"/>
                <a:gd name="connsiteX32" fmla="*/ 2507339 w 8950465"/>
                <a:gd name="connsiteY32" fmla="*/ 3279357 h 5858728"/>
                <a:gd name="connsiteX33" fmla="*/ 1903927 w 8950465"/>
                <a:gd name="connsiteY33" fmla="*/ 3279929 h 5858728"/>
                <a:gd name="connsiteX34" fmla="*/ 1866887 w 8950465"/>
                <a:gd name="connsiteY34" fmla="*/ 3439228 h 5858728"/>
                <a:gd name="connsiteX35" fmla="*/ 2145415 w 8950465"/>
                <a:gd name="connsiteY35" fmla="*/ 3726569 h 5858728"/>
                <a:gd name="connsiteX36" fmla="*/ 2257928 w 8950465"/>
                <a:gd name="connsiteY36" fmla="*/ 3741824 h 5858728"/>
                <a:gd name="connsiteX37" fmla="*/ 2562604 w 8950465"/>
                <a:gd name="connsiteY37" fmla="*/ 3433968 h 5858728"/>
                <a:gd name="connsiteX38" fmla="*/ 2507339 w 8950465"/>
                <a:gd name="connsiteY38" fmla="*/ 3279357 h 5858728"/>
                <a:gd name="connsiteX39" fmla="*/ 3436036 w 8950465"/>
                <a:gd name="connsiteY39" fmla="*/ 3027962 h 5858728"/>
                <a:gd name="connsiteX40" fmla="*/ 3359057 w 8950465"/>
                <a:gd name="connsiteY40" fmla="*/ 2996318 h 5858728"/>
                <a:gd name="connsiteX41" fmla="*/ 3004377 w 8950465"/>
                <a:gd name="connsiteY41" fmla="*/ 2978709 h 5858728"/>
                <a:gd name="connsiteX42" fmla="*/ 2588657 w 8950465"/>
                <a:gd name="connsiteY42" fmla="*/ 3254338 h 5858728"/>
                <a:gd name="connsiteX43" fmla="*/ 2408106 w 8950465"/>
                <a:gd name="connsiteY43" fmla="*/ 3689332 h 5858728"/>
                <a:gd name="connsiteX44" fmla="*/ 2772224 w 8950465"/>
                <a:gd name="connsiteY44" fmla="*/ 4674898 h 5858728"/>
                <a:gd name="connsiteX45" fmla="*/ 2209987 w 8950465"/>
                <a:gd name="connsiteY45" fmla="*/ 5175921 h 5858728"/>
                <a:gd name="connsiteX46" fmla="*/ 1639861 w 8950465"/>
                <a:gd name="connsiteY46" fmla="*/ 4673723 h 5858728"/>
                <a:gd name="connsiteX47" fmla="*/ 2018938 w 8950465"/>
                <a:gd name="connsiteY47" fmla="*/ 3692376 h 5858728"/>
                <a:gd name="connsiteX48" fmla="*/ 1830721 w 8950465"/>
                <a:gd name="connsiteY48" fmla="*/ 3261869 h 5858728"/>
                <a:gd name="connsiteX49" fmla="*/ 1420665 w 8950465"/>
                <a:gd name="connsiteY49" fmla="*/ 2972526 h 5858728"/>
                <a:gd name="connsiteX50" fmla="*/ 1057719 w 8950465"/>
                <a:gd name="connsiteY50" fmla="*/ 2996354 h 5858728"/>
                <a:gd name="connsiteX51" fmla="*/ 698925 w 8950465"/>
                <a:gd name="connsiteY51" fmla="*/ 3478975 h 5858728"/>
                <a:gd name="connsiteX52" fmla="*/ 690518 w 8950465"/>
                <a:gd name="connsiteY52" fmla="*/ 5181466 h 5858728"/>
                <a:gd name="connsiteX53" fmla="*/ 1253495 w 8950465"/>
                <a:gd name="connsiteY53" fmla="*/ 5182572 h 5858728"/>
                <a:gd name="connsiteX54" fmla="*/ 1255664 w 8950465"/>
                <a:gd name="connsiteY54" fmla="*/ 3776157 h 5858728"/>
                <a:gd name="connsiteX55" fmla="*/ 1401633 w 8950465"/>
                <a:gd name="connsiteY55" fmla="*/ 3751556 h 5858728"/>
                <a:gd name="connsiteX56" fmla="*/ 1398185 w 8950465"/>
                <a:gd name="connsiteY56" fmla="*/ 5180612 h 5858728"/>
                <a:gd name="connsiteX57" fmla="*/ 3015635 w 8950465"/>
                <a:gd name="connsiteY57" fmla="*/ 5181867 h 5858728"/>
                <a:gd name="connsiteX58" fmla="*/ 3022029 w 8950465"/>
                <a:gd name="connsiteY58" fmla="*/ 3751912 h 5858728"/>
                <a:gd name="connsiteX59" fmla="*/ 3158721 w 8950465"/>
                <a:gd name="connsiteY59" fmla="*/ 3741510 h 5858728"/>
                <a:gd name="connsiteX60" fmla="*/ 3147106 w 8950465"/>
                <a:gd name="connsiteY60" fmla="*/ 5183179 h 5858728"/>
                <a:gd name="connsiteX61" fmla="*/ 3711517 w 8950465"/>
                <a:gd name="connsiteY61" fmla="*/ 5182347 h 5858728"/>
                <a:gd name="connsiteX62" fmla="*/ 3716758 w 8950465"/>
                <a:gd name="connsiteY62" fmla="*/ 3478402 h 5858728"/>
                <a:gd name="connsiteX63" fmla="*/ 3436036 w 8950465"/>
                <a:gd name="connsiteY63" fmla="*/ 3027962 h 5858728"/>
                <a:gd name="connsiteX64" fmla="*/ 3162061 w 8950465"/>
                <a:gd name="connsiteY64" fmla="*/ 1889907 h 5858728"/>
                <a:gd name="connsiteX65" fmla="*/ 2228357 w 8950465"/>
                <a:gd name="connsiteY65" fmla="*/ 1725263 h 5858728"/>
                <a:gd name="connsiteX66" fmla="*/ 2325664 w 8950465"/>
                <a:gd name="connsiteY66" fmla="*/ 1923326 h 5858728"/>
                <a:gd name="connsiteX67" fmla="*/ 1214076 w 8950465"/>
                <a:gd name="connsiteY67" fmla="*/ 2040152 h 5858728"/>
                <a:gd name="connsiteX68" fmla="*/ 2296889 w 8950465"/>
                <a:gd name="connsiteY68" fmla="*/ 3250645 h 5858728"/>
                <a:gd name="connsiteX69" fmla="*/ 3162061 w 8950465"/>
                <a:gd name="connsiteY69" fmla="*/ 1889907 h 5858728"/>
                <a:gd name="connsiteX70" fmla="*/ 2742770 w 8950465"/>
                <a:gd name="connsiteY70" fmla="*/ 1393444 h 5858728"/>
                <a:gd name="connsiteX71" fmla="*/ 1908669 w 8950465"/>
                <a:gd name="connsiteY71" fmla="*/ 1285665 h 5858728"/>
                <a:gd name="connsiteX72" fmla="*/ 1247426 w 8950465"/>
                <a:gd name="connsiteY72" fmla="*/ 1956867 h 5858728"/>
                <a:gd name="connsiteX73" fmla="*/ 2215350 w 8950465"/>
                <a:gd name="connsiteY73" fmla="*/ 1843866 h 5858728"/>
                <a:gd name="connsiteX74" fmla="*/ 2131483 w 8950465"/>
                <a:gd name="connsiteY74" fmla="*/ 1659192 h 5858728"/>
                <a:gd name="connsiteX75" fmla="*/ 3130631 w 8950465"/>
                <a:gd name="connsiteY75" fmla="*/ 1825795 h 5858728"/>
                <a:gd name="connsiteX76" fmla="*/ 2742770 w 8950465"/>
                <a:gd name="connsiteY76" fmla="*/ 1393444 h 5858728"/>
                <a:gd name="connsiteX77" fmla="*/ 8175767 w 8950465"/>
                <a:gd name="connsiteY77" fmla="*/ 4451277 h 5858728"/>
                <a:gd name="connsiteX78" fmla="*/ 8133086 w 8950465"/>
                <a:gd name="connsiteY78" fmla="*/ 4442632 h 5858728"/>
                <a:gd name="connsiteX79" fmla="*/ 4607970 w 8950465"/>
                <a:gd name="connsiteY79" fmla="*/ 4440312 h 5858728"/>
                <a:gd name="connsiteX80" fmla="*/ 4498232 w 8950465"/>
                <a:gd name="connsiteY80" fmla="*/ 4549907 h 5858728"/>
                <a:gd name="connsiteX81" fmla="*/ 4498172 w 8950465"/>
                <a:gd name="connsiteY81" fmla="*/ 4641332 h 5858728"/>
                <a:gd name="connsiteX82" fmla="*/ 4607766 w 8950465"/>
                <a:gd name="connsiteY82" fmla="*/ 4751069 h 5858728"/>
                <a:gd name="connsiteX83" fmla="*/ 8132881 w 8950465"/>
                <a:gd name="connsiteY83" fmla="*/ 4753388 h 5858728"/>
                <a:gd name="connsiteX84" fmla="*/ 8242619 w 8950465"/>
                <a:gd name="connsiteY84" fmla="*/ 4643794 h 5858728"/>
                <a:gd name="connsiteX85" fmla="*/ 8242679 w 8950465"/>
                <a:gd name="connsiteY85" fmla="*/ 4552369 h 5858728"/>
                <a:gd name="connsiteX86" fmla="*/ 8175767 w 8950465"/>
                <a:gd name="connsiteY86" fmla="*/ 4451277 h 5858728"/>
                <a:gd name="connsiteX87" fmla="*/ 8173334 w 8950465"/>
                <a:gd name="connsiteY87" fmla="*/ 3694350 h 5858728"/>
                <a:gd name="connsiteX88" fmla="*/ 8130652 w 8950465"/>
                <a:gd name="connsiteY88" fmla="*/ 3685704 h 5858728"/>
                <a:gd name="connsiteX89" fmla="*/ 4605538 w 8950465"/>
                <a:gd name="connsiteY89" fmla="*/ 3683387 h 5858728"/>
                <a:gd name="connsiteX90" fmla="*/ 4495800 w 8950465"/>
                <a:gd name="connsiteY90" fmla="*/ 3792981 h 5858728"/>
                <a:gd name="connsiteX91" fmla="*/ 4495740 w 8950465"/>
                <a:gd name="connsiteY91" fmla="*/ 3884406 h 5858728"/>
                <a:gd name="connsiteX92" fmla="*/ 4605333 w 8950465"/>
                <a:gd name="connsiteY92" fmla="*/ 3994144 h 5858728"/>
                <a:gd name="connsiteX93" fmla="*/ 8130448 w 8950465"/>
                <a:gd name="connsiteY93" fmla="*/ 3996461 h 5858728"/>
                <a:gd name="connsiteX94" fmla="*/ 8240186 w 8950465"/>
                <a:gd name="connsiteY94" fmla="*/ 3886867 h 5858728"/>
                <a:gd name="connsiteX95" fmla="*/ 8240246 w 8950465"/>
                <a:gd name="connsiteY95" fmla="*/ 3795443 h 5858728"/>
                <a:gd name="connsiteX96" fmla="*/ 8173334 w 8950465"/>
                <a:gd name="connsiteY96" fmla="*/ 3694350 h 5858728"/>
                <a:gd name="connsiteX97" fmla="*/ 8177855 w 8950465"/>
                <a:gd name="connsiteY97" fmla="*/ 2963452 h 5858728"/>
                <a:gd name="connsiteX98" fmla="*/ 8135174 w 8950465"/>
                <a:gd name="connsiteY98" fmla="*/ 2954806 h 5858728"/>
                <a:gd name="connsiteX99" fmla="*/ 4610059 w 8950465"/>
                <a:gd name="connsiteY99" fmla="*/ 2952488 h 5858728"/>
                <a:gd name="connsiteX100" fmla="*/ 4500321 w 8950465"/>
                <a:gd name="connsiteY100" fmla="*/ 3062082 h 5858728"/>
                <a:gd name="connsiteX101" fmla="*/ 4500261 w 8950465"/>
                <a:gd name="connsiteY101" fmla="*/ 3153507 h 5858728"/>
                <a:gd name="connsiteX102" fmla="*/ 4609855 w 8950465"/>
                <a:gd name="connsiteY102" fmla="*/ 3263245 h 5858728"/>
                <a:gd name="connsiteX103" fmla="*/ 8134969 w 8950465"/>
                <a:gd name="connsiteY103" fmla="*/ 3265563 h 5858728"/>
                <a:gd name="connsiteX104" fmla="*/ 8244707 w 8950465"/>
                <a:gd name="connsiteY104" fmla="*/ 3155969 h 5858728"/>
                <a:gd name="connsiteX105" fmla="*/ 8244768 w 8950465"/>
                <a:gd name="connsiteY105" fmla="*/ 3064544 h 5858728"/>
                <a:gd name="connsiteX106" fmla="*/ 8177855 w 8950465"/>
                <a:gd name="connsiteY106" fmla="*/ 2963452 h 5858728"/>
                <a:gd name="connsiteX107" fmla="*/ 8170954 w 8950465"/>
                <a:gd name="connsiteY107" fmla="*/ 2233284 h 5858728"/>
                <a:gd name="connsiteX108" fmla="*/ 8128273 w 8950465"/>
                <a:gd name="connsiteY108" fmla="*/ 2224637 h 5858728"/>
                <a:gd name="connsiteX109" fmla="*/ 4603159 w 8950465"/>
                <a:gd name="connsiteY109" fmla="*/ 2222320 h 5858728"/>
                <a:gd name="connsiteX110" fmla="*/ 4493420 w 8950465"/>
                <a:gd name="connsiteY110" fmla="*/ 2331915 h 5858728"/>
                <a:gd name="connsiteX111" fmla="*/ 4493360 w 8950465"/>
                <a:gd name="connsiteY111" fmla="*/ 2423339 h 5858728"/>
                <a:gd name="connsiteX112" fmla="*/ 4602954 w 8950465"/>
                <a:gd name="connsiteY112" fmla="*/ 2533077 h 5858728"/>
                <a:gd name="connsiteX113" fmla="*/ 8128069 w 8950465"/>
                <a:gd name="connsiteY113" fmla="*/ 2535394 h 5858728"/>
                <a:gd name="connsiteX114" fmla="*/ 8237807 w 8950465"/>
                <a:gd name="connsiteY114" fmla="*/ 2425800 h 5858728"/>
                <a:gd name="connsiteX115" fmla="*/ 8237867 w 8950465"/>
                <a:gd name="connsiteY115" fmla="*/ 2334375 h 5858728"/>
                <a:gd name="connsiteX116" fmla="*/ 8170954 w 8950465"/>
                <a:gd name="connsiteY116" fmla="*/ 2233284 h 5858728"/>
                <a:gd name="connsiteX117" fmla="*/ 8474850 w 8950465"/>
                <a:gd name="connsiteY117" fmla="*/ 109688 h 5858728"/>
                <a:gd name="connsiteX118" fmla="*/ 8950465 w 8950465"/>
                <a:gd name="connsiteY118" fmla="*/ 908806 h 5858728"/>
                <a:gd name="connsiteX119" fmla="*/ 8950465 w 8950465"/>
                <a:gd name="connsiteY119" fmla="*/ 4949923 h 5858728"/>
                <a:gd name="connsiteX120" fmla="*/ 8041659 w 8950465"/>
                <a:gd name="connsiteY120" fmla="*/ 5858728 h 5858728"/>
                <a:gd name="connsiteX121" fmla="*/ 934091 w 8950465"/>
                <a:gd name="connsiteY121" fmla="*/ 5858728 h 5858728"/>
                <a:gd name="connsiteX122" fmla="*/ 50563 w 8950465"/>
                <a:gd name="connsiteY122" fmla="*/ 4949707 h 5858728"/>
                <a:gd name="connsiteX123" fmla="*/ -2 w 8950465"/>
                <a:gd name="connsiteY123" fmla="*/ 909018 h 5858728"/>
                <a:gd name="connsiteX124" fmla="*/ 934091 w 8950465"/>
                <a:gd name="connsiteY124" fmla="*/ 0 h 5858728"/>
                <a:gd name="connsiteX125" fmla="*/ 2033885 w 8950465"/>
                <a:gd name="connsiteY125" fmla="*/ 0 h 5858728"/>
                <a:gd name="connsiteX126" fmla="*/ 2033885 w 8950465"/>
                <a:gd name="connsiteY126" fmla="*/ 498540 h 5858728"/>
                <a:gd name="connsiteX127" fmla="*/ 2645805 w 8950465"/>
                <a:gd name="connsiteY127" fmla="*/ 1110460 h 5858728"/>
                <a:gd name="connsiteX128" fmla="*/ 6322068 w 8950465"/>
                <a:gd name="connsiteY128" fmla="*/ 1085186 h 5858728"/>
                <a:gd name="connsiteX129" fmla="*/ 6934194 w 8950465"/>
                <a:gd name="connsiteY129" fmla="*/ 498540 h 5858728"/>
                <a:gd name="connsiteX130" fmla="*/ 6934194 w 8950465"/>
                <a:gd name="connsiteY130" fmla="*/ 0 h 5858728"/>
                <a:gd name="connsiteX131" fmla="*/ 8041659 w 8950465"/>
                <a:gd name="connsiteY131" fmla="*/ 0 h 5858728"/>
                <a:gd name="connsiteX132" fmla="*/ 8474850 w 8950465"/>
                <a:gd name="connsiteY132" fmla="*/ 109688 h 5858728"/>
                <a:gd name="connsiteX0" fmla="*/ 1875541 w 8950465"/>
                <a:gd name="connsiteY0" fmla="*/ 4432622 h 5858728"/>
                <a:gd name="connsiteX1" fmla="*/ 2379876 w 8950465"/>
                <a:gd name="connsiteY1" fmla="*/ 4887349 h 5858728"/>
                <a:gd name="connsiteX2" fmla="*/ 2260469 w 8950465"/>
                <a:gd name="connsiteY2" fmla="*/ 4987528 h 5858728"/>
                <a:gd name="connsiteX3" fmla="*/ 1824034 w 8950465"/>
                <a:gd name="connsiteY3" fmla="*/ 4589127 h 5858728"/>
                <a:gd name="connsiteX4" fmla="*/ 1875541 w 8950465"/>
                <a:gd name="connsiteY4" fmla="*/ 4432622 h 5858728"/>
                <a:gd name="connsiteX5" fmla="*/ 1972968 w 8950465"/>
                <a:gd name="connsiteY5" fmla="*/ 4178550 h 5858728"/>
                <a:gd name="connsiteX6" fmla="*/ 2574344 w 8950465"/>
                <a:gd name="connsiteY6" fmla="*/ 4709227 h 5858728"/>
                <a:gd name="connsiteX7" fmla="*/ 2460881 w 8950465"/>
                <a:gd name="connsiteY7" fmla="*/ 4809499 h 5858728"/>
                <a:gd name="connsiteX8" fmla="*/ 1922858 w 8950465"/>
                <a:gd name="connsiteY8" fmla="*/ 4327451 h 5858728"/>
                <a:gd name="connsiteX9" fmla="*/ 1972968 w 8950465"/>
                <a:gd name="connsiteY9" fmla="*/ 4178550 h 5858728"/>
                <a:gd name="connsiteX10" fmla="*/ 2071518 w 8950465"/>
                <a:gd name="connsiteY10" fmla="*/ 3925127 h 5858728"/>
                <a:gd name="connsiteX11" fmla="*/ 2483238 w 8950465"/>
                <a:gd name="connsiteY11" fmla="*/ 4293656 h 5858728"/>
                <a:gd name="connsiteX12" fmla="*/ 2593566 w 8950465"/>
                <a:gd name="connsiteY12" fmla="*/ 4587809 h 5858728"/>
                <a:gd name="connsiteX13" fmla="*/ 2014490 w 8950465"/>
                <a:gd name="connsiteY13" fmla="*/ 4073026 h 5858728"/>
                <a:gd name="connsiteX14" fmla="*/ 2071518 w 8950465"/>
                <a:gd name="connsiteY14" fmla="*/ 3925127 h 5858728"/>
                <a:gd name="connsiteX15" fmla="*/ 2285202 w 8950465"/>
                <a:gd name="connsiteY15" fmla="*/ 3773334 h 5858728"/>
                <a:gd name="connsiteX16" fmla="*/ 2285705 w 8950465"/>
                <a:gd name="connsiteY16" fmla="*/ 3773641 h 5858728"/>
                <a:gd name="connsiteX17" fmla="*/ 2285030 w 8950465"/>
                <a:gd name="connsiteY17" fmla="*/ 3773354 h 5858728"/>
                <a:gd name="connsiteX18" fmla="*/ 2285202 w 8950465"/>
                <a:gd name="connsiteY18" fmla="*/ 3773334 h 5858728"/>
                <a:gd name="connsiteX19" fmla="*/ 2341210 w 8950465"/>
                <a:gd name="connsiteY19" fmla="*/ 3709127 h 5858728"/>
                <a:gd name="connsiteX20" fmla="*/ 2273690 w 8950465"/>
                <a:gd name="connsiteY20" fmla="*/ 3768327 h 5858728"/>
                <a:gd name="connsiteX21" fmla="*/ 2281999 w 8950465"/>
                <a:gd name="connsiteY21" fmla="*/ 3772067 h 5858728"/>
                <a:gd name="connsiteX22" fmla="*/ 2285030 w 8950465"/>
                <a:gd name="connsiteY22" fmla="*/ 3773354 h 5858728"/>
                <a:gd name="connsiteX23" fmla="*/ 2283970 w 8950465"/>
                <a:gd name="connsiteY23" fmla="*/ 3773482 h 5858728"/>
                <a:gd name="connsiteX24" fmla="*/ 2293798 w 8950465"/>
                <a:gd name="connsiteY24" fmla="*/ 3780164 h 5858728"/>
                <a:gd name="connsiteX25" fmla="*/ 2404698 w 8950465"/>
                <a:gd name="connsiteY25" fmla="*/ 4075583 h 5858728"/>
                <a:gd name="connsiteX26" fmla="*/ 2116023 w 8950465"/>
                <a:gd name="connsiteY26" fmla="*/ 3813339 h 5858728"/>
                <a:gd name="connsiteX27" fmla="*/ 2079554 w 8950465"/>
                <a:gd name="connsiteY27" fmla="*/ 3707627 h 5858728"/>
                <a:gd name="connsiteX28" fmla="*/ 1718396 w 8950465"/>
                <a:gd name="connsiteY28" fmla="*/ 4661938 h 5858728"/>
                <a:gd name="connsiteX29" fmla="*/ 2210145 w 8950465"/>
                <a:gd name="connsiteY29" fmla="*/ 5091104 h 5858728"/>
                <a:gd name="connsiteX30" fmla="*/ 2692433 w 8950465"/>
                <a:gd name="connsiteY30" fmla="*/ 4660009 h 5858728"/>
                <a:gd name="connsiteX31" fmla="*/ 2341210 w 8950465"/>
                <a:gd name="connsiteY31" fmla="*/ 3709127 h 5858728"/>
                <a:gd name="connsiteX32" fmla="*/ 2507339 w 8950465"/>
                <a:gd name="connsiteY32" fmla="*/ 3279357 h 5858728"/>
                <a:gd name="connsiteX33" fmla="*/ 1903927 w 8950465"/>
                <a:gd name="connsiteY33" fmla="*/ 3279929 h 5858728"/>
                <a:gd name="connsiteX34" fmla="*/ 1866887 w 8950465"/>
                <a:gd name="connsiteY34" fmla="*/ 3439228 h 5858728"/>
                <a:gd name="connsiteX35" fmla="*/ 2145415 w 8950465"/>
                <a:gd name="connsiteY35" fmla="*/ 3726569 h 5858728"/>
                <a:gd name="connsiteX36" fmla="*/ 2257928 w 8950465"/>
                <a:gd name="connsiteY36" fmla="*/ 3741824 h 5858728"/>
                <a:gd name="connsiteX37" fmla="*/ 2562604 w 8950465"/>
                <a:gd name="connsiteY37" fmla="*/ 3433968 h 5858728"/>
                <a:gd name="connsiteX38" fmla="*/ 2507339 w 8950465"/>
                <a:gd name="connsiteY38" fmla="*/ 3279357 h 5858728"/>
                <a:gd name="connsiteX39" fmla="*/ 3436036 w 8950465"/>
                <a:gd name="connsiteY39" fmla="*/ 3027962 h 5858728"/>
                <a:gd name="connsiteX40" fmla="*/ 3359057 w 8950465"/>
                <a:gd name="connsiteY40" fmla="*/ 2996318 h 5858728"/>
                <a:gd name="connsiteX41" fmla="*/ 3004377 w 8950465"/>
                <a:gd name="connsiteY41" fmla="*/ 2978709 h 5858728"/>
                <a:gd name="connsiteX42" fmla="*/ 2588657 w 8950465"/>
                <a:gd name="connsiteY42" fmla="*/ 3254338 h 5858728"/>
                <a:gd name="connsiteX43" fmla="*/ 2408106 w 8950465"/>
                <a:gd name="connsiteY43" fmla="*/ 3689332 h 5858728"/>
                <a:gd name="connsiteX44" fmla="*/ 2772224 w 8950465"/>
                <a:gd name="connsiteY44" fmla="*/ 4674898 h 5858728"/>
                <a:gd name="connsiteX45" fmla="*/ 2209987 w 8950465"/>
                <a:gd name="connsiteY45" fmla="*/ 5175921 h 5858728"/>
                <a:gd name="connsiteX46" fmla="*/ 1639861 w 8950465"/>
                <a:gd name="connsiteY46" fmla="*/ 4673723 h 5858728"/>
                <a:gd name="connsiteX47" fmla="*/ 2018938 w 8950465"/>
                <a:gd name="connsiteY47" fmla="*/ 3692376 h 5858728"/>
                <a:gd name="connsiteX48" fmla="*/ 1830721 w 8950465"/>
                <a:gd name="connsiteY48" fmla="*/ 3261869 h 5858728"/>
                <a:gd name="connsiteX49" fmla="*/ 1420665 w 8950465"/>
                <a:gd name="connsiteY49" fmla="*/ 2972526 h 5858728"/>
                <a:gd name="connsiteX50" fmla="*/ 1057719 w 8950465"/>
                <a:gd name="connsiteY50" fmla="*/ 2996354 h 5858728"/>
                <a:gd name="connsiteX51" fmla="*/ 698925 w 8950465"/>
                <a:gd name="connsiteY51" fmla="*/ 3478975 h 5858728"/>
                <a:gd name="connsiteX52" fmla="*/ 690518 w 8950465"/>
                <a:gd name="connsiteY52" fmla="*/ 5181466 h 5858728"/>
                <a:gd name="connsiteX53" fmla="*/ 1253495 w 8950465"/>
                <a:gd name="connsiteY53" fmla="*/ 5182572 h 5858728"/>
                <a:gd name="connsiteX54" fmla="*/ 1255664 w 8950465"/>
                <a:gd name="connsiteY54" fmla="*/ 3776157 h 5858728"/>
                <a:gd name="connsiteX55" fmla="*/ 1401633 w 8950465"/>
                <a:gd name="connsiteY55" fmla="*/ 3751556 h 5858728"/>
                <a:gd name="connsiteX56" fmla="*/ 1398185 w 8950465"/>
                <a:gd name="connsiteY56" fmla="*/ 5180612 h 5858728"/>
                <a:gd name="connsiteX57" fmla="*/ 3015635 w 8950465"/>
                <a:gd name="connsiteY57" fmla="*/ 5181867 h 5858728"/>
                <a:gd name="connsiteX58" fmla="*/ 3022029 w 8950465"/>
                <a:gd name="connsiteY58" fmla="*/ 3751912 h 5858728"/>
                <a:gd name="connsiteX59" fmla="*/ 3158721 w 8950465"/>
                <a:gd name="connsiteY59" fmla="*/ 3741510 h 5858728"/>
                <a:gd name="connsiteX60" fmla="*/ 3147106 w 8950465"/>
                <a:gd name="connsiteY60" fmla="*/ 5183179 h 5858728"/>
                <a:gd name="connsiteX61" fmla="*/ 3711517 w 8950465"/>
                <a:gd name="connsiteY61" fmla="*/ 5182347 h 5858728"/>
                <a:gd name="connsiteX62" fmla="*/ 3716758 w 8950465"/>
                <a:gd name="connsiteY62" fmla="*/ 3478402 h 5858728"/>
                <a:gd name="connsiteX63" fmla="*/ 3436036 w 8950465"/>
                <a:gd name="connsiteY63" fmla="*/ 3027962 h 5858728"/>
                <a:gd name="connsiteX64" fmla="*/ 3162061 w 8950465"/>
                <a:gd name="connsiteY64" fmla="*/ 1889907 h 5858728"/>
                <a:gd name="connsiteX65" fmla="*/ 2228357 w 8950465"/>
                <a:gd name="connsiteY65" fmla="*/ 1725263 h 5858728"/>
                <a:gd name="connsiteX66" fmla="*/ 2325664 w 8950465"/>
                <a:gd name="connsiteY66" fmla="*/ 1923326 h 5858728"/>
                <a:gd name="connsiteX67" fmla="*/ 1214076 w 8950465"/>
                <a:gd name="connsiteY67" fmla="*/ 2040152 h 5858728"/>
                <a:gd name="connsiteX68" fmla="*/ 2296889 w 8950465"/>
                <a:gd name="connsiteY68" fmla="*/ 3250645 h 5858728"/>
                <a:gd name="connsiteX69" fmla="*/ 3162061 w 8950465"/>
                <a:gd name="connsiteY69" fmla="*/ 1889907 h 5858728"/>
                <a:gd name="connsiteX70" fmla="*/ 2742770 w 8950465"/>
                <a:gd name="connsiteY70" fmla="*/ 1393444 h 5858728"/>
                <a:gd name="connsiteX71" fmla="*/ 1908669 w 8950465"/>
                <a:gd name="connsiteY71" fmla="*/ 1285665 h 5858728"/>
                <a:gd name="connsiteX72" fmla="*/ 1247426 w 8950465"/>
                <a:gd name="connsiteY72" fmla="*/ 1956867 h 5858728"/>
                <a:gd name="connsiteX73" fmla="*/ 2215350 w 8950465"/>
                <a:gd name="connsiteY73" fmla="*/ 1843866 h 5858728"/>
                <a:gd name="connsiteX74" fmla="*/ 2131483 w 8950465"/>
                <a:gd name="connsiteY74" fmla="*/ 1659192 h 5858728"/>
                <a:gd name="connsiteX75" fmla="*/ 3130631 w 8950465"/>
                <a:gd name="connsiteY75" fmla="*/ 1825795 h 5858728"/>
                <a:gd name="connsiteX76" fmla="*/ 2742770 w 8950465"/>
                <a:gd name="connsiteY76" fmla="*/ 1393444 h 5858728"/>
                <a:gd name="connsiteX77" fmla="*/ 8175767 w 8950465"/>
                <a:gd name="connsiteY77" fmla="*/ 4451277 h 5858728"/>
                <a:gd name="connsiteX78" fmla="*/ 8133086 w 8950465"/>
                <a:gd name="connsiteY78" fmla="*/ 4442632 h 5858728"/>
                <a:gd name="connsiteX79" fmla="*/ 4607970 w 8950465"/>
                <a:gd name="connsiteY79" fmla="*/ 4440312 h 5858728"/>
                <a:gd name="connsiteX80" fmla="*/ 4498232 w 8950465"/>
                <a:gd name="connsiteY80" fmla="*/ 4549907 h 5858728"/>
                <a:gd name="connsiteX81" fmla="*/ 4498172 w 8950465"/>
                <a:gd name="connsiteY81" fmla="*/ 4641332 h 5858728"/>
                <a:gd name="connsiteX82" fmla="*/ 4607766 w 8950465"/>
                <a:gd name="connsiteY82" fmla="*/ 4751069 h 5858728"/>
                <a:gd name="connsiteX83" fmla="*/ 8132881 w 8950465"/>
                <a:gd name="connsiteY83" fmla="*/ 4753388 h 5858728"/>
                <a:gd name="connsiteX84" fmla="*/ 8242619 w 8950465"/>
                <a:gd name="connsiteY84" fmla="*/ 4643794 h 5858728"/>
                <a:gd name="connsiteX85" fmla="*/ 8242679 w 8950465"/>
                <a:gd name="connsiteY85" fmla="*/ 4552369 h 5858728"/>
                <a:gd name="connsiteX86" fmla="*/ 8175767 w 8950465"/>
                <a:gd name="connsiteY86" fmla="*/ 4451277 h 5858728"/>
                <a:gd name="connsiteX87" fmla="*/ 8173334 w 8950465"/>
                <a:gd name="connsiteY87" fmla="*/ 3694350 h 5858728"/>
                <a:gd name="connsiteX88" fmla="*/ 8130652 w 8950465"/>
                <a:gd name="connsiteY88" fmla="*/ 3685704 h 5858728"/>
                <a:gd name="connsiteX89" fmla="*/ 4605538 w 8950465"/>
                <a:gd name="connsiteY89" fmla="*/ 3683387 h 5858728"/>
                <a:gd name="connsiteX90" fmla="*/ 4495800 w 8950465"/>
                <a:gd name="connsiteY90" fmla="*/ 3792981 h 5858728"/>
                <a:gd name="connsiteX91" fmla="*/ 4495740 w 8950465"/>
                <a:gd name="connsiteY91" fmla="*/ 3884406 h 5858728"/>
                <a:gd name="connsiteX92" fmla="*/ 4605333 w 8950465"/>
                <a:gd name="connsiteY92" fmla="*/ 3994144 h 5858728"/>
                <a:gd name="connsiteX93" fmla="*/ 8130448 w 8950465"/>
                <a:gd name="connsiteY93" fmla="*/ 3996461 h 5858728"/>
                <a:gd name="connsiteX94" fmla="*/ 8240186 w 8950465"/>
                <a:gd name="connsiteY94" fmla="*/ 3886867 h 5858728"/>
                <a:gd name="connsiteX95" fmla="*/ 8240246 w 8950465"/>
                <a:gd name="connsiteY95" fmla="*/ 3795443 h 5858728"/>
                <a:gd name="connsiteX96" fmla="*/ 8173334 w 8950465"/>
                <a:gd name="connsiteY96" fmla="*/ 3694350 h 5858728"/>
                <a:gd name="connsiteX97" fmla="*/ 8177855 w 8950465"/>
                <a:gd name="connsiteY97" fmla="*/ 2963452 h 5858728"/>
                <a:gd name="connsiteX98" fmla="*/ 8135174 w 8950465"/>
                <a:gd name="connsiteY98" fmla="*/ 2954806 h 5858728"/>
                <a:gd name="connsiteX99" fmla="*/ 4610059 w 8950465"/>
                <a:gd name="connsiteY99" fmla="*/ 2952488 h 5858728"/>
                <a:gd name="connsiteX100" fmla="*/ 4500321 w 8950465"/>
                <a:gd name="connsiteY100" fmla="*/ 3062082 h 5858728"/>
                <a:gd name="connsiteX101" fmla="*/ 4500261 w 8950465"/>
                <a:gd name="connsiteY101" fmla="*/ 3153507 h 5858728"/>
                <a:gd name="connsiteX102" fmla="*/ 4609855 w 8950465"/>
                <a:gd name="connsiteY102" fmla="*/ 3263245 h 5858728"/>
                <a:gd name="connsiteX103" fmla="*/ 8134969 w 8950465"/>
                <a:gd name="connsiteY103" fmla="*/ 3265563 h 5858728"/>
                <a:gd name="connsiteX104" fmla="*/ 8244707 w 8950465"/>
                <a:gd name="connsiteY104" fmla="*/ 3155969 h 5858728"/>
                <a:gd name="connsiteX105" fmla="*/ 8244768 w 8950465"/>
                <a:gd name="connsiteY105" fmla="*/ 3064544 h 5858728"/>
                <a:gd name="connsiteX106" fmla="*/ 8177855 w 8950465"/>
                <a:gd name="connsiteY106" fmla="*/ 2963452 h 5858728"/>
                <a:gd name="connsiteX107" fmla="*/ 8170954 w 8950465"/>
                <a:gd name="connsiteY107" fmla="*/ 2233284 h 5858728"/>
                <a:gd name="connsiteX108" fmla="*/ 8128273 w 8950465"/>
                <a:gd name="connsiteY108" fmla="*/ 2224637 h 5858728"/>
                <a:gd name="connsiteX109" fmla="*/ 4603159 w 8950465"/>
                <a:gd name="connsiteY109" fmla="*/ 2222320 h 5858728"/>
                <a:gd name="connsiteX110" fmla="*/ 4493420 w 8950465"/>
                <a:gd name="connsiteY110" fmla="*/ 2331915 h 5858728"/>
                <a:gd name="connsiteX111" fmla="*/ 4493360 w 8950465"/>
                <a:gd name="connsiteY111" fmla="*/ 2423339 h 5858728"/>
                <a:gd name="connsiteX112" fmla="*/ 4602954 w 8950465"/>
                <a:gd name="connsiteY112" fmla="*/ 2533077 h 5858728"/>
                <a:gd name="connsiteX113" fmla="*/ 8128069 w 8950465"/>
                <a:gd name="connsiteY113" fmla="*/ 2535394 h 5858728"/>
                <a:gd name="connsiteX114" fmla="*/ 8237807 w 8950465"/>
                <a:gd name="connsiteY114" fmla="*/ 2425800 h 5858728"/>
                <a:gd name="connsiteX115" fmla="*/ 8237867 w 8950465"/>
                <a:gd name="connsiteY115" fmla="*/ 2334375 h 5858728"/>
                <a:gd name="connsiteX116" fmla="*/ 8170954 w 8950465"/>
                <a:gd name="connsiteY116" fmla="*/ 2233284 h 5858728"/>
                <a:gd name="connsiteX117" fmla="*/ 8474850 w 8950465"/>
                <a:gd name="connsiteY117" fmla="*/ 109688 h 5858728"/>
                <a:gd name="connsiteX118" fmla="*/ 8950465 w 8950465"/>
                <a:gd name="connsiteY118" fmla="*/ 908806 h 5858728"/>
                <a:gd name="connsiteX119" fmla="*/ 8950465 w 8950465"/>
                <a:gd name="connsiteY119" fmla="*/ 4949923 h 5858728"/>
                <a:gd name="connsiteX120" fmla="*/ 8041227 w 8950465"/>
                <a:gd name="connsiteY120" fmla="*/ 5808166 h 5858728"/>
                <a:gd name="connsiteX121" fmla="*/ 934091 w 8950465"/>
                <a:gd name="connsiteY121" fmla="*/ 5858728 h 5858728"/>
                <a:gd name="connsiteX122" fmla="*/ 50563 w 8950465"/>
                <a:gd name="connsiteY122" fmla="*/ 4949707 h 5858728"/>
                <a:gd name="connsiteX123" fmla="*/ -2 w 8950465"/>
                <a:gd name="connsiteY123" fmla="*/ 909018 h 5858728"/>
                <a:gd name="connsiteX124" fmla="*/ 934091 w 8950465"/>
                <a:gd name="connsiteY124" fmla="*/ 0 h 5858728"/>
                <a:gd name="connsiteX125" fmla="*/ 2033885 w 8950465"/>
                <a:gd name="connsiteY125" fmla="*/ 0 h 5858728"/>
                <a:gd name="connsiteX126" fmla="*/ 2033885 w 8950465"/>
                <a:gd name="connsiteY126" fmla="*/ 498540 h 5858728"/>
                <a:gd name="connsiteX127" fmla="*/ 2645805 w 8950465"/>
                <a:gd name="connsiteY127" fmla="*/ 1110460 h 5858728"/>
                <a:gd name="connsiteX128" fmla="*/ 6322068 w 8950465"/>
                <a:gd name="connsiteY128" fmla="*/ 1085186 h 5858728"/>
                <a:gd name="connsiteX129" fmla="*/ 6934194 w 8950465"/>
                <a:gd name="connsiteY129" fmla="*/ 498540 h 5858728"/>
                <a:gd name="connsiteX130" fmla="*/ 6934194 w 8950465"/>
                <a:gd name="connsiteY130" fmla="*/ 0 h 5858728"/>
                <a:gd name="connsiteX131" fmla="*/ 8041659 w 8950465"/>
                <a:gd name="connsiteY131" fmla="*/ 0 h 5858728"/>
                <a:gd name="connsiteX132" fmla="*/ 8474850 w 8950465"/>
                <a:gd name="connsiteY132" fmla="*/ 109688 h 5858728"/>
                <a:gd name="connsiteX0" fmla="*/ 1875541 w 8950465"/>
                <a:gd name="connsiteY0" fmla="*/ 4432622 h 5858728"/>
                <a:gd name="connsiteX1" fmla="*/ 2379876 w 8950465"/>
                <a:gd name="connsiteY1" fmla="*/ 4887349 h 5858728"/>
                <a:gd name="connsiteX2" fmla="*/ 2260469 w 8950465"/>
                <a:gd name="connsiteY2" fmla="*/ 4987528 h 5858728"/>
                <a:gd name="connsiteX3" fmla="*/ 1824034 w 8950465"/>
                <a:gd name="connsiteY3" fmla="*/ 4589127 h 5858728"/>
                <a:gd name="connsiteX4" fmla="*/ 1875541 w 8950465"/>
                <a:gd name="connsiteY4" fmla="*/ 4432622 h 5858728"/>
                <a:gd name="connsiteX5" fmla="*/ 1972968 w 8950465"/>
                <a:gd name="connsiteY5" fmla="*/ 4178550 h 5858728"/>
                <a:gd name="connsiteX6" fmla="*/ 2574344 w 8950465"/>
                <a:gd name="connsiteY6" fmla="*/ 4709227 h 5858728"/>
                <a:gd name="connsiteX7" fmla="*/ 2460881 w 8950465"/>
                <a:gd name="connsiteY7" fmla="*/ 4809499 h 5858728"/>
                <a:gd name="connsiteX8" fmla="*/ 1922858 w 8950465"/>
                <a:gd name="connsiteY8" fmla="*/ 4327451 h 5858728"/>
                <a:gd name="connsiteX9" fmla="*/ 1972968 w 8950465"/>
                <a:gd name="connsiteY9" fmla="*/ 4178550 h 5858728"/>
                <a:gd name="connsiteX10" fmla="*/ 2071518 w 8950465"/>
                <a:gd name="connsiteY10" fmla="*/ 3925127 h 5858728"/>
                <a:gd name="connsiteX11" fmla="*/ 2483238 w 8950465"/>
                <a:gd name="connsiteY11" fmla="*/ 4293656 h 5858728"/>
                <a:gd name="connsiteX12" fmla="*/ 2593566 w 8950465"/>
                <a:gd name="connsiteY12" fmla="*/ 4587809 h 5858728"/>
                <a:gd name="connsiteX13" fmla="*/ 2014490 w 8950465"/>
                <a:gd name="connsiteY13" fmla="*/ 4073026 h 5858728"/>
                <a:gd name="connsiteX14" fmla="*/ 2071518 w 8950465"/>
                <a:gd name="connsiteY14" fmla="*/ 3925127 h 5858728"/>
                <a:gd name="connsiteX15" fmla="*/ 2285202 w 8950465"/>
                <a:gd name="connsiteY15" fmla="*/ 3773334 h 5858728"/>
                <a:gd name="connsiteX16" fmla="*/ 2285705 w 8950465"/>
                <a:gd name="connsiteY16" fmla="*/ 3773641 h 5858728"/>
                <a:gd name="connsiteX17" fmla="*/ 2285030 w 8950465"/>
                <a:gd name="connsiteY17" fmla="*/ 3773354 h 5858728"/>
                <a:gd name="connsiteX18" fmla="*/ 2285202 w 8950465"/>
                <a:gd name="connsiteY18" fmla="*/ 3773334 h 5858728"/>
                <a:gd name="connsiteX19" fmla="*/ 2341210 w 8950465"/>
                <a:gd name="connsiteY19" fmla="*/ 3709127 h 5858728"/>
                <a:gd name="connsiteX20" fmla="*/ 2273690 w 8950465"/>
                <a:gd name="connsiteY20" fmla="*/ 3768327 h 5858728"/>
                <a:gd name="connsiteX21" fmla="*/ 2281999 w 8950465"/>
                <a:gd name="connsiteY21" fmla="*/ 3772067 h 5858728"/>
                <a:gd name="connsiteX22" fmla="*/ 2285030 w 8950465"/>
                <a:gd name="connsiteY22" fmla="*/ 3773354 h 5858728"/>
                <a:gd name="connsiteX23" fmla="*/ 2283970 w 8950465"/>
                <a:gd name="connsiteY23" fmla="*/ 3773482 h 5858728"/>
                <a:gd name="connsiteX24" fmla="*/ 2293798 w 8950465"/>
                <a:gd name="connsiteY24" fmla="*/ 3780164 h 5858728"/>
                <a:gd name="connsiteX25" fmla="*/ 2404698 w 8950465"/>
                <a:gd name="connsiteY25" fmla="*/ 4075583 h 5858728"/>
                <a:gd name="connsiteX26" fmla="*/ 2116023 w 8950465"/>
                <a:gd name="connsiteY26" fmla="*/ 3813339 h 5858728"/>
                <a:gd name="connsiteX27" fmla="*/ 2079554 w 8950465"/>
                <a:gd name="connsiteY27" fmla="*/ 3707627 h 5858728"/>
                <a:gd name="connsiteX28" fmla="*/ 1718396 w 8950465"/>
                <a:gd name="connsiteY28" fmla="*/ 4661938 h 5858728"/>
                <a:gd name="connsiteX29" fmla="*/ 2210145 w 8950465"/>
                <a:gd name="connsiteY29" fmla="*/ 5091104 h 5858728"/>
                <a:gd name="connsiteX30" fmla="*/ 2692433 w 8950465"/>
                <a:gd name="connsiteY30" fmla="*/ 4660009 h 5858728"/>
                <a:gd name="connsiteX31" fmla="*/ 2341210 w 8950465"/>
                <a:gd name="connsiteY31" fmla="*/ 3709127 h 5858728"/>
                <a:gd name="connsiteX32" fmla="*/ 2507339 w 8950465"/>
                <a:gd name="connsiteY32" fmla="*/ 3279357 h 5858728"/>
                <a:gd name="connsiteX33" fmla="*/ 1903927 w 8950465"/>
                <a:gd name="connsiteY33" fmla="*/ 3279929 h 5858728"/>
                <a:gd name="connsiteX34" fmla="*/ 1866887 w 8950465"/>
                <a:gd name="connsiteY34" fmla="*/ 3439228 h 5858728"/>
                <a:gd name="connsiteX35" fmla="*/ 2145415 w 8950465"/>
                <a:gd name="connsiteY35" fmla="*/ 3726569 h 5858728"/>
                <a:gd name="connsiteX36" fmla="*/ 2257928 w 8950465"/>
                <a:gd name="connsiteY36" fmla="*/ 3741824 h 5858728"/>
                <a:gd name="connsiteX37" fmla="*/ 2562604 w 8950465"/>
                <a:gd name="connsiteY37" fmla="*/ 3433968 h 5858728"/>
                <a:gd name="connsiteX38" fmla="*/ 2507339 w 8950465"/>
                <a:gd name="connsiteY38" fmla="*/ 3279357 h 5858728"/>
                <a:gd name="connsiteX39" fmla="*/ 3436036 w 8950465"/>
                <a:gd name="connsiteY39" fmla="*/ 3027962 h 5858728"/>
                <a:gd name="connsiteX40" fmla="*/ 3359057 w 8950465"/>
                <a:gd name="connsiteY40" fmla="*/ 2996318 h 5858728"/>
                <a:gd name="connsiteX41" fmla="*/ 3004377 w 8950465"/>
                <a:gd name="connsiteY41" fmla="*/ 2978709 h 5858728"/>
                <a:gd name="connsiteX42" fmla="*/ 2588657 w 8950465"/>
                <a:gd name="connsiteY42" fmla="*/ 3254338 h 5858728"/>
                <a:gd name="connsiteX43" fmla="*/ 2408106 w 8950465"/>
                <a:gd name="connsiteY43" fmla="*/ 3689332 h 5858728"/>
                <a:gd name="connsiteX44" fmla="*/ 2772224 w 8950465"/>
                <a:gd name="connsiteY44" fmla="*/ 4674898 h 5858728"/>
                <a:gd name="connsiteX45" fmla="*/ 2209987 w 8950465"/>
                <a:gd name="connsiteY45" fmla="*/ 5175921 h 5858728"/>
                <a:gd name="connsiteX46" fmla="*/ 1639861 w 8950465"/>
                <a:gd name="connsiteY46" fmla="*/ 4673723 h 5858728"/>
                <a:gd name="connsiteX47" fmla="*/ 2018938 w 8950465"/>
                <a:gd name="connsiteY47" fmla="*/ 3692376 h 5858728"/>
                <a:gd name="connsiteX48" fmla="*/ 1830721 w 8950465"/>
                <a:gd name="connsiteY48" fmla="*/ 3261869 h 5858728"/>
                <a:gd name="connsiteX49" fmla="*/ 1420665 w 8950465"/>
                <a:gd name="connsiteY49" fmla="*/ 2972526 h 5858728"/>
                <a:gd name="connsiteX50" fmla="*/ 1057719 w 8950465"/>
                <a:gd name="connsiteY50" fmla="*/ 2996354 h 5858728"/>
                <a:gd name="connsiteX51" fmla="*/ 698925 w 8950465"/>
                <a:gd name="connsiteY51" fmla="*/ 3478975 h 5858728"/>
                <a:gd name="connsiteX52" fmla="*/ 690518 w 8950465"/>
                <a:gd name="connsiteY52" fmla="*/ 5181466 h 5858728"/>
                <a:gd name="connsiteX53" fmla="*/ 1253495 w 8950465"/>
                <a:gd name="connsiteY53" fmla="*/ 5182572 h 5858728"/>
                <a:gd name="connsiteX54" fmla="*/ 1255664 w 8950465"/>
                <a:gd name="connsiteY54" fmla="*/ 3776157 h 5858728"/>
                <a:gd name="connsiteX55" fmla="*/ 1401633 w 8950465"/>
                <a:gd name="connsiteY55" fmla="*/ 3751556 h 5858728"/>
                <a:gd name="connsiteX56" fmla="*/ 1398185 w 8950465"/>
                <a:gd name="connsiteY56" fmla="*/ 5180612 h 5858728"/>
                <a:gd name="connsiteX57" fmla="*/ 3015635 w 8950465"/>
                <a:gd name="connsiteY57" fmla="*/ 5181867 h 5858728"/>
                <a:gd name="connsiteX58" fmla="*/ 3022029 w 8950465"/>
                <a:gd name="connsiteY58" fmla="*/ 3751912 h 5858728"/>
                <a:gd name="connsiteX59" fmla="*/ 3158721 w 8950465"/>
                <a:gd name="connsiteY59" fmla="*/ 3741510 h 5858728"/>
                <a:gd name="connsiteX60" fmla="*/ 3147106 w 8950465"/>
                <a:gd name="connsiteY60" fmla="*/ 5183179 h 5858728"/>
                <a:gd name="connsiteX61" fmla="*/ 3711517 w 8950465"/>
                <a:gd name="connsiteY61" fmla="*/ 5182347 h 5858728"/>
                <a:gd name="connsiteX62" fmla="*/ 3716758 w 8950465"/>
                <a:gd name="connsiteY62" fmla="*/ 3478402 h 5858728"/>
                <a:gd name="connsiteX63" fmla="*/ 3436036 w 8950465"/>
                <a:gd name="connsiteY63" fmla="*/ 3027962 h 5858728"/>
                <a:gd name="connsiteX64" fmla="*/ 3162061 w 8950465"/>
                <a:gd name="connsiteY64" fmla="*/ 1889907 h 5858728"/>
                <a:gd name="connsiteX65" fmla="*/ 2228357 w 8950465"/>
                <a:gd name="connsiteY65" fmla="*/ 1725263 h 5858728"/>
                <a:gd name="connsiteX66" fmla="*/ 2325664 w 8950465"/>
                <a:gd name="connsiteY66" fmla="*/ 1923326 h 5858728"/>
                <a:gd name="connsiteX67" fmla="*/ 1214076 w 8950465"/>
                <a:gd name="connsiteY67" fmla="*/ 2040152 h 5858728"/>
                <a:gd name="connsiteX68" fmla="*/ 2296889 w 8950465"/>
                <a:gd name="connsiteY68" fmla="*/ 3250645 h 5858728"/>
                <a:gd name="connsiteX69" fmla="*/ 3162061 w 8950465"/>
                <a:gd name="connsiteY69" fmla="*/ 1889907 h 5858728"/>
                <a:gd name="connsiteX70" fmla="*/ 2742770 w 8950465"/>
                <a:gd name="connsiteY70" fmla="*/ 1393444 h 5858728"/>
                <a:gd name="connsiteX71" fmla="*/ 1908669 w 8950465"/>
                <a:gd name="connsiteY71" fmla="*/ 1285665 h 5858728"/>
                <a:gd name="connsiteX72" fmla="*/ 1247426 w 8950465"/>
                <a:gd name="connsiteY72" fmla="*/ 1956867 h 5858728"/>
                <a:gd name="connsiteX73" fmla="*/ 2215350 w 8950465"/>
                <a:gd name="connsiteY73" fmla="*/ 1843866 h 5858728"/>
                <a:gd name="connsiteX74" fmla="*/ 2131483 w 8950465"/>
                <a:gd name="connsiteY74" fmla="*/ 1659192 h 5858728"/>
                <a:gd name="connsiteX75" fmla="*/ 3130631 w 8950465"/>
                <a:gd name="connsiteY75" fmla="*/ 1825795 h 5858728"/>
                <a:gd name="connsiteX76" fmla="*/ 2742770 w 8950465"/>
                <a:gd name="connsiteY76" fmla="*/ 1393444 h 5858728"/>
                <a:gd name="connsiteX77" fmla="*/ 8175767 w 8950465"/>
                <a:gd name="connsiteY77" fmla="*/ 4451277 h 5858728"/>
                <a:gd name="connsiteX78" fmla="*/ 8133086 w 8950465"/>
                <a:gd name="connsiteY78" fmla="*/ 4442632 h 5858728"/>
                <a:gd name="connsiteX79" fmla="*/ 4607970 w 8950465"/>
                <a:gd name="connsiteY79" fmla="*/ 4440312 h 5858728"/>
                <a:gd name="connsiteX80" fmla="*/ 4498232 w 8950465"/>
                <a:gd name="connsiteY80" fmla="*/ 4549907 h 5858728"/>
                <a:gd name="connsiteX81" fmla="*/ 4498172 w 8950465"/>
                <a:gd name="connsiteY81" fmla="*/ 4641332 h 5858728"/>
                <a:gd name="connsiteX82" fmla="*/ 4607766 w 8950465"/>
                <a:gd name="connsiteY82" fmla="*/ 4751069 h 5858728"/>
                <a:gd name="connsiteX83" fmla="*/ 8132881 w 8950465"/>
                <a:gd name="connsiteY83" fmla="*/ 4753388 h 5858728"/>
                <a:gd name="connsiteX84" fmla="*/ 8242619 w 8950465"/>
                <a:gd name="connsiteY84" fmla="*/ 4643794 h 5858728"/>
                <a:gd name="connsiteX85" fmla="*/ 8242679 w 8950465"/>
                <a:gd name="connsiteY85" fmla="*/ 4552369 h 5858728"/>
                <a:gd name="connsiteX86" fmla="*/ 8175767 w 8950465"/>
                <a:gd name="connsiteY86" fmla="*/ 4451277 h 5858728"/>
                <a:gd name="connsiteX87" fmla="*/ 8173334 w 8950465"/>
                <a:gd name="connsiteY87" fmla="*/ 3694350 h 5858728"/>
                <a:gd name="connsiteX88" fmla="*/ 8130652 w 8950465"/>
                <a:gd name="connsiteY88" fmla="*/ 3685704 h 5858728"/>
                <a:gd name="connsiteX89" fmla="*/ 4605538 w 8950465"/>
                <a:gd name="connsiteY89" fmla="*/ 3683387 h 5858728"/>
                <a:gd name="connsiteX90" fmla="*/ 4495800 w 8950465"/>
                <a:gd name="connsiteY90" fmla="*/ 3792981 h 5858728"/>
                <a:gd name="connsiteX91" fmla="*/ 4495740 w 8950465"/>
                <a:gd name="connsiteY91" fmla="*/ 3884406 h 5858728"/>
                <a:gd name="connsiteX92" fmla="*/ 4605333 w 8950465"/>
                <a:gd name="connsiteY92" fmla="*/ 3994144 h 5858728"/>
                <a:gd name="connsiteX93" fmla="*/ 8130448 w 8950465"/>
                <a:gd name="connsiteY93" fmla="*/ 3996461 h 5858728"/>
                <a:gd name="connsiteX94" fmla="*/ 8240186 w 8950465"/>
                <a:gd name="connsiteY94" fmla="*/ 3886867 h 5858728"/>
                <a:gd name="connsiteX95" fmla="*/ 8240246 w 8950465"/>
                <a:gd name="connsiteY95" fmla="*/ 3795443 h 5858728"/>
                <a:gd name="connsiteX96" fmla="*/ 8173334 w 8950465"/>
                <a:gd name="connsiteY96" fmla="*/ 3694350 h 5858728"/>
                <a:gd name="connsiteX97" fmla="*/ 8177855 w 8950465"/>
                <a:gd name="connsiteY97" fmla="*/ 2963452 h 5858728"/>
                <a:gd name="connsiteX98" fmla="*/ 8135174 w 8950465"/>
                <a:gd name="connsiteY98" fmla="*/ 2954806 h 5858728"/>
                <a:gd name="connsiteX99" fmla="*/ 4610059 w 8950465"/>
                <a:gd name="connsiteY99" fmla="*/ 2952488 h 5858728"/>
                <a:gd name="connsiteX100" fmla="*/ 4500321 w 8950465"/>
                <a:gd name="connsiteY100" fmla="*/ 3062082 h 5858728"/>
                <a:gd name="connsiteX101" fmla="*/ 4500261 w 8950465"/>
                <a:gd name="connsiteY101" fmla="*/ 3153507 h 5858728"/>
                <a:gd name="connsiteX102" fmla="*/ 4609855 w 8950465"/>
                <a:gd name="connsiteY102" fmla="*/ 3263245 h 5858728"/>
                <a:gd name="connsiteX103" fmla="*/ 8134969 w 8950465"/>
                <a:gd name="connsiteY103" fmla="*/ 3265563 h 5858728"/>
                <a:gd name="connsiteX104" fmla="*/ 8244707 w 8950465"/>
                <a:gd name="connsiteY104" fmla="*/ 3155969 h 5858728"/>
                <a:gd name="connsiteX105" fmla="*/ 8244768 w 8950465"/>
                <a:gd name="connsiteY105" fmla="*/ 3064544 h 5858728"/>
                <a:gd name="connsiteX106" fmla="*/ 8177855 w 8950465"/>
                <a:gd name="connsiteY106" fmla="*/ 2963452 h 5858728"/>
                <a:gd name="connsiteX107" fmla="*/ 8170954 w 8950465"/>
                <a:gd name="connsiteY107" fmla="*/ 2233284 h 5858728"/>
                <a:gd name="connsiteX108" fmla="*/ 8128273 w 8950465"/>
                <a:gd name="connsiteY108" fmla="*/ 2224637 h 5858728"/>
                <a:gd name="connsiteX109" fmla="*/ 4603159 w 8950465"/>
                <a:gd name="connsiteY109" fmla="*/ 2222320 h 5858728"/>
                <a:gd name="connsiteX110" fmla="*/ 4493420 w 8950465"/>
                <a:gd name="connsiteY110" fmla="*/ 2331915 h 5858728"/>
                <a:gd name="connsiteX111" fmla="*/ 4493360 w 8950465"/>
                <a:gd name="connsiteY111" fmla="*/ 2423339 h 5858728"/>
                <a:gd name="connsiteX112" fmla="*/ 4602954 w 8950465"/>
                <a:gd name="connsiteY112" fmla="*/ 2533077 h 5858728"/>
                <a:gd name="connsiteX113" fmla="*/ 8128069 w 8950465"/>
                <a:gd name="connsiteY113" fmla="*/ 2535394 h 5858728"/>
                <a:gd name="connsiteX114" fmla="*/ 8237807 w 8950465"/>
                <a:gd name="connsiteY114" fmla="*/ 2425800 h 5858728"/>
                <a:gd name="connsiteX115" fmla="*/ 8237867 w 8950465"/>
                <a:gd name="connsiteY115" fmla="*/ 2334375 h 5858728"/>
                <a:gd name="connsiteX116" fmla="*/ 8170954 w 8950465"/>
                <a:gd name="connsiteY116" fmla="*/ 2233284 h 5858728"/>
                <a:gd name="connsiteX117" fmla="*/ 8474850 w 8950465"/>
                <a:gd name="connsiteY117" fmla="*/ 109688 h 5858728"/>
                <a:gd name="connsiteX118" fmla="*/ 8950465 w 8950465"/>
                <a:gd name="connsiteY118" fmla="*/ 908806 h 5858728"/>
                <a:gd name="connsiteX119" fmla="*/ 8950465 w 8950465"/>
                <a:gd name="connsiteY119" fmla="*/ 4949923 h 5858728"/>
                <a:gd name="connsiteX120" fmla="*/ 8066284 w 8950465"/>
                <a:gd name="connsiteY120" fmla="*/ 5782665 h 5858728"/>
                <a:gd name="connsiteX121" fmla="*/ 934091 w 8950465"/>
                <a:gd name="connsiteY121" fmla="*/ 5858728 h 5858728"/>
                <a:gd name="connsiteX122" fmla="*/ 50563 w 8950465"/>
                <a:gd name="connsiteY122" fmla="*/ 4949707 h 5858728"/>
                <a:gd name="connsiteX123" fmla="*/ -2 w 8950465"/>
                <a:gd name="connsiteY123" fmla="*/ 909018 h 5858728"/>
                <a:gd name="connsiteX124" fmla="*/ 934091 w 8950465"/>
                <a:gd name="connsiteY124" fmla="*/ 0 h 5858728"/>
                <a:gd name="connsiteX125" fmla="*/ 2033885 w 8950465"/>
                <a:gd name="connsiteY125" fmla="*/ 0 h 5858728"/>
                <a:gd name="connsiteX126" fmla="*/ 2033885 w 8950465"/>
                <a:gd name="connsiteY126" fmla="*/ 498540 h 5858728"/>
                <a:gd name="connsiteX127" fmla="*/ 2645805 w 8950465"/>
                <a:gd name="connsiteY127" fmla="*/ 1110460 h 5858728"/>
                <a:gd name="connsiteX128" fmla="*/ 6322068 w 8950465"/>
                <a:gd name="connsiteY128" fmla="*/ 1085186 h 5858728"/>
                <a:gd name="connsiteX129" fmla="*/ 6934194 w 8950465"/>
                <a:gd name="connsiteY129" fmla="*/ 498540 h 5858728"/>
                <a:gd name="connsiteX130" fmla="*/ 6934194 w 8950465"/>
                <a:gd name="connsiteY130" fmla="*/ 0 h 5858728"/>
                <a:gd name="connsiteX131" fmla="*/ 8041659 w 8950465"/>
                <a:gd name="connsiteY131" fmla="*/ 0 h 5858728"/>
                <a:gd name="connsiteX132" fmla="*/ 8474850 w 8950465"/>
                <a:gd name="connsiteY132" fmla="*/ 109688 h 5858728"/>
                <a:gd name="connsiteX0" fmla="*/ 1875541 w 8950465"/>
                <a:gd name="connsiteY0" fmla="*/ 4432622 h 5858728"/>
                <a:gd name="connsiteX1" fmla="*/ 2379876 w 8950465"/>
                <a:gd name="connsiteY1" fmla="*/ 4887349 h 5858728"/>
                <a:gd name="connsiteX2" fmla="*/ 2260469 w 8950465"/>
                <a:gd name="connsiteY2" fmla="*/ 4987528 h 5858728"/>
                <a:gd name="connsiteX3" fmla="*/ 1824034 w 8950465"/>
                <a:gd name="connsiteY3" fmla="*/ 4589127 h 5858728"/>
                <a:gd name="connsiteX4" fmla="*/ 1875541 w 8950465"/>
                <a:gd name="connsiteY4" fmla="*/ 4432622 h 5858728"/>
                <a:gd name="connsiteX5" fmla="*/ 1972968 w 8950465"/>
                <a:gd name="connsiteY5" fmla="*/ 4178550 h 5858728"/>
                <a:gd name="connsiteX6" fmla="*/ 2574344 w 8950465"/>
                <a:gd name="connsiteY6" fmla="*/ 4709227 h 5858728"/>
                <a:gd name="connsiteX7" fmla="*/ 2460881 w 8950465"/>
                <a:gd name="connsiteY7" fmla="*/ 4809499 h 5858728"/>
                <a:gd name="connsiteX8" fmla="*/ 1922858 w 8950465"/>
                <a:gd name="connsiteY8" fmla="*/ 4327451 h 5858728"/>
                <a:gd name="connsiteX9" fmla="*/ 1972968 w 8950465"/>
                <a:gd name="connsiteY9" fmla="*/ 4178550 h 5858728"/>
                <a:gd name="connsiteX10" fmla="*/ 2071518 w 8950465"/>
                <a:gd name="connsiteY10" fmla="*/ 3925127 h 5858728"/>
                <a:gd name="connsiteX11" fmla="*/ 2483238 w 8950465"/>
                <a:gd name="connsiteY11" fmla="*/ 4293656 h 5858728"/>
                <a:gd name="connsiteX12" fmla="*/ 2593566 w 8950465"/>
                <a:gd name="connsiteY12" fmla="*/ 4587809 h 5858728"/>
                <a:gd name="connsiteX13" fmla="*/ 2014490 w 8950465"/>
                <a:gd name="connsiteY13" fmla="*/ 4073026 h 5858728"/>
                <a:gd name="connsiteX14" fmla="*/ 2071518 w 8950465"/>
                <a:gd name="connsiteY14" fmla="*/ 3925127 h 5858728"/>
                <a:gd name="connsiteX15" fmla="*/ 2285202 w 8950465"/>
                <a:gd name="connsiteY15" fmla="*/ 3773334 h 5858728"/>
                <a:gd name="connsiteX16" fmla="*/ 2285705 w 8950465"/>
                <a:gd name="connsiteY16" fmla="*/ 3773641 h 5858728"/>
                <a:gd name="connsiteX17" fmla="*/ 2285030 w 8950465"/>
                <a:gd name="connsiteY17" fmla="*/ 3773354 h 5858728"/>
                <a:gd name="connsiteX18" fmla="*/ 2285202 w 8950465"/>
                <a:gd name="connsiteY18" fmla="*/ 3773334 h 5858728"/>
                <a:gd name="connsiteX19" fmla="*/ 2341210 w 8950465"/>
                <a:gd name="connsiteY19" fmla="*/ 3709127 h 5858728"/>
                <a:gd name="connsiteX20" fmla="*/ 2273690 w 8950465"/>
                <a:gd name="connsiteY20" fmla="*/ 3768327 h 5858728"/>
                <a:gd name="connsiteX21" fmla="*/ 2281999 w 8950465"/>
                <a:gd name="connsiteY21" fmla="*/ 3772067 h 5858728"/>
                <a:gd name="connsiteX22" fmla="*/ 2285030 w 8950465"/>
                <a:gd name="connsiteY22" fmla="*/ 3773354 h 5858728"/>
                <a:gd name="connsiteX23" fmla="*/ 2283970 w 8950465"/>
                <a:gd name="connsiteY23" fmla="*/ 3773482 h 5858728"/>
                <a:gd name="connsiteX24" fmla="*/ 2293798 w 8950465"/>
                <a:gd name="connsiteY24" fmla="*/ 3780164 h 5858728"/>
                <a:gd name="connsiteX25" fmla="*/ 2404698 w 8950465"/>
                <a:gd name="connsiteY25" fmla="*/ 4075583 h 5858728"/>
                <a:gd name="connsiteX26" fmla="*/ 2116023 w 8950465"/>
                <a:gd name="connsiteY26" fmla="*/ 3813339 h 5858728"/>
                <a:gd name="connsiteX27" fmla="*/ 2079554 w 8950465"/>
                <a:gd name="connsiteY27" fmla="*/ 3707627 h 5858728"/>
                <a:gd name="connsiteX28" fmla="*/ 1718396 w 8950465"/>
                <a:gd name="connsiteY28" fmla="*/ 4661938 h 5858728"/>
                <a:gd name="connsiteX29" fmla="*/ 2210145 w 8950465"/>
                <a:gd name="connsiteY29" fmla="*/ 5091104 h 5858728"/>
                <a:gd name="connsiteX30" fmla="*/ 2692433 w 8950465"/>
                <a:gd name="connsiteY30" fmla="*/ 4660009 h 5858728"/>
                <a:gd name="connsiteX31" fmla="*/ 2341210 w 8950465"/>
                <a:gd name="connsiteY31" fmla="*/ 3709127 h 5858728"/>
                <a:gd name="connsiteX32" fmla="*/ 2507339 w 8950465"/>
                <a:gd name="connsiteY32" fmla="*/ 3279357 h 5858728"/>
                <a:gd name="connsiteX33" fmla="*/ 1903927 w 8950465"/>
                <a:gd name="connsiteY33" fmla="*/ 3279929 h 5858728"/>
                <a:gd name="connsiteX34" fmla="*/ 1866887 w 8950465"/>
                <a:gd name="connsiteY34" fmla="*/ 3439228 h 5858728"/>
                <a:gd name="connsiteX35" fmla="*/ 2145415 w 8950465"/>
                <a:gd name="connsiteY35" fmla="*/ 3726569 h 5858728"/>
                <a:gd name="connsiteX36" fmla="*/ 2257928 w 8950465"/>
                <a:gd name="connsiteY36" fmla="*/ 3741824 h 5858728"/>
                <a:gd name="connsiteX37" fmla="*/ 2562604 w 8950465"/>
                <a:gd name="connsiteY37" fmla="*/ 3433968 h 5858728"/>
                <a:gd name="connsiteX38" fmla="*/ 2507339 w 8950465"/>
                <a:gd name="connsiteY38" fmla="*/ 3279357 h 5858728"/>
                <a:gd name="connsiteX39" fmla="*/ 3436036 w 8950465"/>
                <a:gd name="connsiteY39" fmla="*/ 3027962 h 5858728"/>
                <a:gd name="connsiteX40" fmla="*/ 3359057 w 8950465"/>
                <a:gd name="connsiteY40" fmla="*/ 2996318 h 5858728"/>
                <a:gd name="connsiteX41" fmla="*/ 3004377 w 8950465"/>
                <a:gd name="connsiteY41" fmla="*/ 2978709 h 5858728"/>
                <a:gd name="connsiteX42" fmla="*/ 2588657 w 8950465"/>
                <a:gd name="connsiteY42" fmla="*/ 3254338 h 5858728"/>
                <a:gd name="connsiteX43" fmla="*/ 2408106 w 8950465"/>
                <a:gd name="connsiteY43" fmla="*/ 3689332 h 5858728"/>
                <a:gd name="connsiteX44" fmla="*/ 2772224 w 8950465"/>
                <a:gd name="connsiteY44" fmla="*/ 4674898 h 5858728"/>
                <a:gd name="connsiteX45" fmla="*/ 2209987 w 8950465"/>
                <a:gd name="connsiteY45" fmla="*/ 5175921 h 5858728"/>
                <a:gd name="connsiteX46" fmla="*/ 1639861 w 8950465"/>
                <a:gd name="connsiteY46" fmla="*/ 4673723 h 5858728"/>
                <a:gd name="connsiteX47" fmla="*/ 2018938 w 8950465"/>
                <a:gd name="connsiteY47" fmla="*/ 3692376 h 5858728"/>
                <a:gd name="connsiteX48" fmla="*/ 1830721 w 8950465"/>
                <a:gd name="connsiteY48" fmla="*/ 3261869 h 5858728"/>
                <a:gd name="connsiteX49" fmla="*/ 1420665 w 8950465"/>
                <a:gd name="connsiteY49" fmla="*/ 2972526 h 5858728"/>
                <a:gd name="connsiteX50" fmla="*/ 1057719 w 8950465"/>
                <a:gd name="connsiteY50" fmla="*/ 2996354 h 5858728"/>
                <a:gd name="connsiteX51" fmla="*/ 698925 w 8950465"/>
                <a:gd name="connsiteY51" fmla="*/ 3478975 h 5858728"/>
                <a:gd name="connsiteX52" fmla="*/ 690518 w 8950465"/>
                <a:gd name="connsiteY52" fmla="*/ 5181466 h 5858728"/>
                <a:gd name="connsiteX53" fmla="*/ 1253495 w 8950465"/>
                <a:gd name="connsiteY53" fmla="*/ 5182572 h 5858728"/>
                <a:gd name="connsiteX54" fmla="*/ 1255664 w 8950465"/>
                <a:gd name="connsiteY54" fmla="*/ 3776157 h 5858728"/>
                <a:gd name="connsiteX55" fmla="*/ 1401633 w 8950465"/>
                <a:gd name="connsiteY55" fmla="*/ 3751556 h 5858728"/>
                <a:gd name="connsiteX56" fmla="*/ 1398185 w 8950465"/>
                <a:gd name="connsiteY56" fmla="*/ 5180612 h 5858728"/>
                <a:gd name="connsiteX57" fmla="*/ 3015635 w 8950465"/>
                <a:gd name="connsiteY57" fmla="*/ 5181867 h 5858728"/>
                <a:gd name="connsiteX58" fmla="*/ 3022029 w 8950465"/>
                <a:gd name="connsiteY58" fmla="*/ 3751912 h 5858728"/>
                <a:gd name="connsiteX59" fmla="*/ 3158721 w 8950465"/>
                <a:gd name="connsiteY59" fmla="*/ 3741510 h 5858728"/>
                <a:gd name="connsiteX60" fmla="*/ 3147106 w 8950465"/>
                <a:gd name="connsiteY60" fmla="*/ 5183179 h 5858728"/>
                <a:gd name="connsiteX61" fmla="*/ 3711517 w 8950465"/>
                <a:gd name="connsiteY61" fmla="*/ 5182347 h 5858728"/>
                <a:gd name="connsiteX62" fmla="*/ 3716758 w 8950465"/>
                <a:gd name="connsiteY62" fmla="*/ 3478402 h 5858728"/>
                <a:gd name="connsiteX63" fmla="*/ 3436036 w 8950465"/>
                <a:gd name="connsiteY63" fmla="*/ 3027962 h 5858728"/>
                <a:gd name="connsiteX64" fmla="*/ 3162061 w 8950465"/>
                <a:gd name="connsiteY64" fmla="*/ 1889907 h 5858728"/>
                <a:gd name="connsiteX65" fmla="*/ 2228357 w 8950465"/>
                <a:gd name="connsiteY65" fmla="*/ 1725263 h 5858728"/>
                <a:gd name="connsiteX66" fmla="*/ 2325664 w 8950465"/>
                <a:gd name="connsiteY66" fmla="*/ 1923326 h 5858728"/>
                <a:gd name="connsiteX67" fmla="*/ 1214076 w 8950465"/>
                <a:gd name="connsiteY67" fmla="*/ 2040152 h 5858728"/>
                <a:gd name="connsiteX68" fmla="*/ 2296889 w 8950465"/>
                <a:gd name="connsiteY68" fmla="*/ 3250645 h 5858728"/>
                <a:gd name="connsiteX69" fmla="*/ 3162061 w 8950465"/>
                <a:gd name="connsiteY69" fmla="*/ 1889907 h 5858728"/>
                <a:gd name="connsiteX70" fmla="*/ 2742770 w 8950465"/>
                <a:gd name="connsiteY70" fmla="*/ 1393444 h 5858728"/>
                <a:gd name="connsiteX71" fmla="*/ 1908669 w 8950465"/>
                <a:gd name="connsiteY71" fmla="*/ 1285665 h 5858728"/>
                <a:gd name="connsiteX72" fmla="*/ 1247426 w 8950465"/>
                <a:gd name="connsiteY72" fmla="*/ 1956867 h 5858728"/>
                <a:gd name="connsiteX73" fmla="*/ 2215350 w 8950465"/>
                <a:gd name="connsiteY73" fmla="*/ 1843866 h 5858728"/>
                <a:gd name="connsiteX74" fmla="*/ 2131483 w 8950465"/>
                <a:gd name="connsiteY74" fmla="*/ 1659192 h 5858728"/>
                <a:gd name="connsiteX75" fmla="*/ 3130631 w 8950465"/>
                <a:gd name="connsiteY75" fmla="*/ 1825795 h 5858728"/>
                <a:gd name="connsiteX76" fmla="*/ 2742770 w 8950465"/>
                <a:gd name="connsiteY76" fmla="*/ 1393444 h 5858728"/>
                <a:gd name="connsiteX77" fmla="*/ 8175767 w 8950465"/>
                <a:gd name="connsiteY77" fmla="*/ 4451277 h 5858728"/>
                <a:gd name="connsiteX78" fmla="*/ 8133086 w 8950465"/>
                <a:gd name="connsiteY78" fmla="*/ 4442632 h 5858728"/>
                <a:gd name="connsiteX79" fmla="*/ 4607970 w 8950465"/>
                <a:gd name="connsiteY79" fmla="*/ 4440312 h 5858728"/>
                <a:gd name="connsiteX80" fmla="*/ 4498232 w 8950465"/>
                <a:gd name="connsiteY80" fmla="*/ 4549907 h 5858728"/>
                <a:gd name="connsiteX81" fmla="*/ 4498172 w 8950465"/>
                <a:gd name="connsiteY81" fmla="*/ 4641332 h 5858728"/>
                <a:gd name="connsiteX82" fmla="*/ 4607766 w 8950465"/>
                <a:gd name="connsiteY82" fmla="*/ 4751069 h 5858728"/>
                <a:gd name="connsiteX83" fmla="*/ 8132881 w 8950465"/>
                <a:gd name="connsiteY83" fmla="*/ 4753388 h 5858728"/>
                <a:gd name="connsiteX84" fmla="*/ 8242619 w 8950465"/>
                <a:gd name="connsiteY84" fmla="*/ 4643794 h 5858728"/>
                <a:gd name="connsiteX85" fmla="*/ 8242679 w 8950465"/>
                <a:gd name="connsiteY85" fmla="*/ 4552369 h 5858728"/>
                <a:gd name="connsiteX86" fmla="*/ 8175767 w 8950465"/>
                <a:gd name="connsiteY86" fmla="*/ 4451277 h 5858728"/>
                <a:gd name="connsiteX87" fmla="*/ 8173334 w 8950465"/>
                <a:gd name="connsiteY87" fmla="*/ 3694350 h 5858728"/>
                <a:gd name="connsiteX88" fmla="*/ 8130652 w 8950465"/>
                <a:gd name="connsiteY88" fmla="*/ 3685704 h 5858728"/>
                <a:gd name="connsiteX89" fmla="*/ 4605538 w 8950465"/>
                <a:gd name="connsiteY89" fmla="*/ 3683387 h 5858728"/>
                <a:gd name="connsiteX90" fmla="*/ 4495800 w 8950465"/>
                <a:gd name="connsiteY90" fmla="*/ 3792981 h 5858728"/>
                <a:gd name="connsiteX91" fmla="*/ 4495740 w 8950465"/>
                <a:gd name="connsiteY91" fmla="*/ 3884406 h 5858728"/>
                <a:gd name="connsiteX92" fmla="*/ 4605333 w 8950465"/>
                <a:gd name="connsiteY92" fmla="*/ 3994144 h 5858728"/>
                <a:gd name="connsiteX93" fmla="*/ 8130448 w 8950465"/>
                <a:gd name="connsiteY93" fmla="*/ 3996461 h 5858728"/>
                <a:gd name="connsiteX94" fmla="*/ 8240186 w 8950465"/>
                <a:gd name="connsiteY94" fmla="*/ 3886867 h 5858728"/>
                <a:gd name="connsiteX95" fmla="*/ 8240246 w 8950465"/>
                <a:gd name="connsiteY95" fmla="*/ 3795443 h 5858728"/>
                <a:gd name="connsiteX96" fmla="*/ 8173334 w 8950465"/>
                <a:gd name="connsiteY96" fmla="*/ 3694350 h 5858728"/>
                <a:gd name="connsiteX97" fmla="*/ 8177855 w 8950465"/>
                <a:gd name="connsiteY97" fmla="*/ 2963452 h 5858728"/>
                <a:gd name="connsiteX98" fmla="*/ 8135174 w 8950465"/>
                <a:gd name="connsiteY98" fmla="*/ 2954806 h 5858728"/>
                <a:gd name="connsiteX99" fmla="*/ 4610059 w 8950465"/>
                <a:gd name="connsiteY99" fmla="*/ 2952488 h 5858728"/>
                <a:gd name="connsiteX100" fmla="*/ 4500321 w 8950465"/>
                <a:gd name="connsiteY100" fmla="*/ 3062082 h 5858728"/>
                <a:gd name="connsiteX101" fmla="*/ 4500261 w 8950465"/>
                <a:gd name="connsiteY101" fmla="*/ 3153507 h 5858728"/>
                <a:gd name="connsiteX102" fmla="*/ 4609855 w 8950465"/>
                <a:gd name="connsiteY102" fmla="*/ 3263245 h 5858728"/>
                <a:gd name="connsiteX103" fmla="*/ 8134969 w 8950465"/>
                <a:gd name="connsiteY103" fmla="*/ 3265563 h 5858728"/>
                <a:gd name="connsiteX104" fmla="*/ 8244707 w 8950465"/>
                <a:gd name="connsiteY104" fmla="*/ 3155969 h 5858728"/>
                <a:gd name="connsiteX105" fmla="*/ 8244768 w 8950465"/>
                <a:gd name="connsiteY105" fmla="*/ 3064544 h 5858728"/>
                <a:gd name="connsiteX106" fmla="*/ 8177855 w 8950465"/>
                <a:gd name="connsiteY106" fmla="*/ 2963452 h 5858728"/>
                <a:gd name="connsiteX107" fmla="*/ 8170954 w 8950465"/>
                <a:gd name="connsiteY107" fmla="*/ 2233284 h 5858728"/>
                <a:gd name="connsiteX108" fmla="*/ 8128273 w 8950465"/>
                <a:gd name="connsiteY108" fmla="*/ 2224637 h 5858728"/>
                <a:gd name="connsiteX109" fmla="*/ 4603159 w 8950465"/>
                <a:gd name="connsiteY109" fmla="*/ 2222320 h 5858728"/>
                <a:gd name="connsiteX110" fmla="*/ 4493420 w 8950465"/>
                <a:gd name="connsiteY110" fmla="*/ 2331915 h 5858728"/>
                <a:gd name="connsiteX111" fmla="*/ 4493360 w 8950465"/>
                <a:gd name="connsiteY111" fmla="*/ 2423339 h 5858728"/>
                <a:gd name="connsiteX112" fmla="*/ 4602954 w 8950465"/>
                <a:gd name="connsiteY112" fmla="*/ 2533077 h 5858728"/>
                <a:gd name="connsiteX113" fmla="*/ 8128069 w 8950465"/>
                <a:gd name="connsiteY113" fmla="*/ 2535394 h 5858728"/>
                <a:gd name="connsiteX114" fmla="*/ 8237807 w 8950465"/>
                <a:gd name="connsiteY114" fmla="*/ 2425800 h 5858728"/>
                <a:gd name="connsiteX115" fmla="*/ 8237867 w 8950465"/>
                <a:gd name="connsiteY115" fmla="*/ 2334375 h 5858728"/>
                <a:gd name="connsiteX116" fmla="*/ 8170954 w 8950465"/>
                <a:gd name="connsiteY116" fmla="*/ 2233284 h 5858728"/>
                <a:gd name="connsiteX117" fmla="*/ 8474850 w 8950465"/>
                <a:gd name="connsiteY117" fmla="*/ 109688 h 5858728"/>
                <a:gd name="connsiteX118" fmla="*/ 8925187 w 8950465"/>
                <a:gd name="connsiteY118" fmla="*/ 909019 h 5858728"/>
                <a:gd name="connsiteX119" fmla="*/ 8950465 w 8950465"/>
                <a:gd name="connsiteY119" fmla="*/ 4949923 h 5858728"/>
                <a:gd name="connsiteX120" fmla="*/ 8066284 w 8950465"/>
                <a:gd name="connsiteY120" fmla="*/ 5782665 h 5858728"/>
                <a:gd name="connsiteX121" fmla="*/ 934091 w 8950465"/>
                <a:gd name="connsiteY121" fmla="*/ 5858728 h 5858728"/>
                <a:gd name="connsiteX122" fmla="*/ 50563 w 8950465"/>
                <a:gd name="connsiteY122" fmla="*/ 4949707 h 5858728"/>
                <a:gd name="connsiteX123" fmla="*/ -2 w 8950465"/>
                <a:gd name="connsiteY123" fmla="*/ 909018 h 5858728"/>
                <a:gd name="connsiteX124" fmla="*/ 934091 w 8950465"/>
                <a:gd name="connsiteY124" fmla="*/ 0 h 5858728"/>
                <a:gd name="connsiteX125" fmla="*/ 2033885 w 8950465"/>
                <a:gd name="connsiteY125" fmla="*/ 0 h 5858728"/>
                <a:gd name="connsiteX126" fmla="*/ 2033885 w 8950465"/>
                <a:gd name="connsiteY126" fmla="*/ 498540 h 5858728"/>
                <a:gd name="connsiteX127" fmla="*/ 2645805 w 8950465"/>
                <a:gd name="connsiteY127" fmla="*/ 1110460 h 5858728"/>
                <a:gd name="connsiteX128" fmla="*/ 6322068 w 8950465"/>
                <a:gd name="connsiteY128" fmla="*/ 1085186 h 5858728"/>
                <a:gd name="connsiteX129" fmla="*/ 6934194 w 8950465"/>
                <a:gd name="connsiteY129" fmla="*/ 498540 h 5858728"/>
                <a:gd name="connsiteX130" fmla="*/ 6934194 w 8950465"/>
                <a:gd name="connsiteY130" fmla="*/ 0 h 5858728"/>
                <a:gd name="connsiteX131" fmla="*/ 8041659 w 8950465"/>
                <a:gd name="connsiteY131" fmla="*/ 0 h 5858728"/>
                <a:gd name="connsiteX132" fmla="*/ 8474850 w 8950465"/>
                <a:gd name="connsiteY132" fmla="*/ 109688 h 585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950465" h="5858728">
                  <a:moveTo>
                    <a:pt x="1875541" y="4432622"/>
                  </a:moveTo>
                  <a:lnTo>
                    <a:pt x="2379876" y="4887349"/>
                  </a:lnTo>
                  <a:lnTo>
                    <a:pt x="2260469" y="4987528"/>
                  </a:lnTo>
                  <a:lnTo>
                    <a:pt x="1824034" y="4589127"/>
                  </a:lnTo>
                  <a:lnTo>
                    <a:pt x="1875541" y="4432622"/>
                  </a:lnTo>
                  <a:close/>
                  <a:moveTo>
                    <a:pt x="1972968" y="4178550"/>
                  </a:moveTo>
                  <a:lnTo>
                    <a:pt x="2574344" y="4709227"/>
                  </a:lnTo>
                  <a:lnTo>
                    <a:pt x="2460881" y="4809499"/>
                  </a:lnTo>
                  <a:lnTo>
                    <a:pt x="1922858" y="4327451"/>
                  </a:lnTo>
                  <a:lnTo>
                    <a:pt x="1972968" y="4178550"/>
                  </a:lnTo>
                  <a:close/>
                  <a:moveTo>
                    <a:pt x="2071518" y="3925127"/>
                  </a:moveTo>
                  <a:lnTo>
                    <a:pt x="2483238" y="4293656"/>
                  </a:lnTo>
                  <a:lnTo>
                    <a:pt x="2593566" y="4587809"/>
                  </a:lnTo>
                  <a:lnTo>
                    <a:pt x="2014490" y="4073026"/>
                  </a:lnTo>
                  <a:lnTo>
                    <a:pt x="2071518" y="3925127"/>
                  </a:lnTo>
                  <a:close/>
                  <a:moveTo>
                    <a:pt x="2285202" y="3773334"/>
                  </a:moveTo>
                  <a:cubicBezTo>
                    <a:pt x="2286146" y="3773697"/>
                    <a:pt x="2286969" y="3774138"/>
                    <a:pt x="2285705" y="3773641"/>
                  </a:cubicBezTo>
                  <a:lnTo>
                    <a:pt x="2285030" y="3773354"/>
                  </a:lnTo>
                  <a:lnTo>
                    <a:pt x="2285202" y="3773334"/>
                  </a:lnTo>
                  <a:close/>
                  <a:moveTo>
                    <a:pt x="2341210" y="3709127"/>
                  </a:moveTo>
                  <a:cubicBezTo>
                    <a:pt x="2309144" y="3729831"/>
                    <a:pt x="2296412" y="3748220"/>
                    <a:pt x="2273690" y="3768327"/>
                  </a:cubicBezTo>
                  <a:lnTo>
                    <a:pt x="2281999" y="3772067"/>
                  </a:lnTo>
                  <a:lnTo>
                    <a:pt x="2285030" y="3773354"/>
                  </a:lnTo>
                  <a:lnTo>
                    <a:pt x="2283970" y="3773482"/>
                  </a:lnTo>
                  <a:cubicBezTo>
                    <a:pt x="2284747" y="3774283"/>
                    <a:pt x="2287368" y="3776173"/>
                    <a:pt x="2293798" y="3780164"/>
                  </a:cubicBezTo>
                  <a:cubicBezTo>
                    <a:pt x="2315633" y="3831373"/>
                    <a:pt x="2376893" y="3997356"/>
                    <a:pt x="2404698" y="4075583"/>
                  </a:cubicBezTo>
                  <a:cubicBezTo>
                    <a:pt x="2384498" y="4059608"/>
                    <a:pt x="2139642" y="3832021"/>
                    <a:pt x="2116023" y="3813339"/>
                  </a:cubicBezTo>
                  <a:cubicBezTo>
                    <a:pt x="2152533" y="3744961"/>
                    <a:pt x="2098225" y="3708048"/>
                    <a:pt x="2079554" y="3707627"/>
                  </a:cubicBezTo>
                  <a:lnTo>
                    <a:pt x="1718396" y="4661938"/>
                  </a:lnTo>
                  <a:lnTo>
                    <a:pt x="2210145" y="5091104"/>
                  </a:lnTo>
                  <a:cubicBezTo>
                    <a:pt x="2351468" y="4967940"/>
                    <a:pt x="2565781" y="4773499"/>
                    <a:pt x="2692433" y="4660009"/>
                  </a:cubicBezTo>
                  <a:lnTo>
                    <a:pt x="2341210" y="3709127"/>
                  </a:lnTo>
                  <a:close/>
                  <a:moveTo>
                    <a:pt x="2507339" y="3279357"/>
                  </a:moveTo>
                  <a:cubicBezTo>
                    <a:pt x="2277144" y="3344723"/>
                    <a:pt x="2039075" y="3319244"/>
                    <a:pt x="1903927" y="3279929"/>
                  </a:cubicBezTo>
                  <a:cubicBezTo>
                    <a:pt x="1858911" y="3329835"/>
                    <a:pt x="1821057" y="3397198"/>
                    <a:pt x="1866887" y="3439228"/>
                  </a:cubicBezTo>
                  <a:cubicBezTo>
                    <a:pt x="1966649" y="3552113"/>
                    <a:pt x="2075984" y="3652052"/>
                    <a:pt x="2145415" y="3726569"/>
                  </a:cubicBezTo>
                  <a:cubicBezTo>
                    <a:pt x="2171277" y="3755906"/>
                    <a:pt x="2229536" y="3754172"/>
                    <a:pt x="2257928" y="3741824"/>
                  </a:cubicBezTo>
                  <a:lnTo>
                    <a:pt x="2562604" y="3433968"/>
                  </a:lnTo>
                  <a:cubicBezTo>
                    <a:pt x="2600291" y="3381263"/>
                    <a:pt x="2562873" y="3312617"/>
                    <a:pt x="2507339" y="3279357"/>
                  </a:cubicBezTo>
                  <a:close/>
                  <a:moveTo>
                    <a:pt x="3436036" y="3027962"/>
                  </a:moveTo>
                  <a:cubicBezTo>
                    <a:pt x="3411546" y="3015141"/>
                    <a:pt x="3385834" y="3004463"/>
                    <a:pt x="3359057" y="2996318"/>
                  </a:cubicBezTo>
                  <a:cubicBezTo>
                    <a:pt x="3239002" y="2990337"/>
                    <a:pt x="3129021" y="2981664"/>
                    <a:pt x="3004377" y="2978709"/>
                  </a:cubicBezTo>
                  <a:cubicBezTo>
                    <a:pt x="2926429" y="3061294"/>
                    <a:pt x="2707838" y="3225187"/>
                    <a:pt x="2588657" y="3254338"/>
                  </a:cubicBezTo>
                  <a:cubicBezTo>
                    <a:pt x="2748825" y="3426330"/>
                    <a:pt x="2496217" y="3577043"/>
                    <a:pt x="2408106" y="3689332"/>
                  </a:cubicBezTo>
                  <a:cubicBezTo>
                    <a:pt x="2438012" y="3792264"/>
                    <a:pt x="2732876" y="4570292"/>
                    <a:pt x="2772224" y="4674898"/>
                  </a:cubicBezTo>
                  <a:lnTo>
                    <a:pt x="2209987" y="5175921"/>
                  </a:lnTo>
                  <a:lnTo>
                    <a:pt x="1639861" y="4673723"/>
                  </a:lnTo>
                  <a:cubicBezTo>
                    <a:pt x="1700615" y="4485048"/>
                    <a:pt x="1968111" y="3826714"/>
                    <a:pt x="2018938" y="3692376"/>
                  </a:cubicBezTo>
                  <a:cubicBezTo>
                    <a:pt x="1961132" y="3595410"/>
                    <a:pt x="1676989" y="3439044"/>
                    <a:pt x="1830721" y="3261869"/>
                  </a:cubicBezTo>
                  <a:cubicBezTo>
                    <a:pt x="1662162" y="3201521"/>
                    <a:pt x="1474589" y="3040202"/>
                    <a:pt x="1420665" y="2972526"/>
                  </a:cubicBezTo>
                  <a:cubicBezTo>
                    <a:pt x="1338115" y="2979780"/>
                    <a:pt x="1169254" y="2978661"/>
                    <a:pt x="1057719" y="2996354"/>
                  </a:cubicBezTo>
                  <a:cubicBezTo>
                    <a:pt x="859495" y="3041199"/>
                    <a:pt x="686558" y="3280123"/>
                    <a:pt x="698925" y="3478975"/>
                  </a:cubicBezTo>
                  <a:cubicBezTo>
                    <a:pt x="679622" y="3568623"/>
                    <a:pt x="695012" y="5034224"/>
                    <a:pt x="690518" y="5181466"/>
                  </a:cubicBezTo>
                  <a:lnTo>
                    <a:pt x="1253495" y="5182572"/>
                  </a:lnTo>
                  <a:cubicBezTo>
                    <a:pt x="1270074" y="5067522"/>
                    <a:pt x="1261450" y="3904895"/>
                    <a:pt x="1255664" y="3776157"/>
                  </a:cubicBezTo>
                  <a:cubicBezTo>
                    <a:pt x="1269176" y="3683778"/>
                    <a:pt x="1376162" y="3680532"/>
                    <a:pt x="1401633" y="3751556"/>
                  </a:cubicBezTo>
                  <a:cubicBezTo>
                    <a:pt x="1398442" y="3857484"/>
                    <a:pt x="1412019" y="4832836"/>
                    <a:pt x="1398185" y="5180612"/>
                  </a:cubicBezTo>
                  <a:cubicBezTo>
                    <a:pt x="1601137" y="5183934"/>
                    <a:pt x="2733100" y="5192616"/>
                    <a:pt x="3015635" y="5181867"/>
                  </a:cubicBezTo>
                  <a:cubicBezTo>
                    <a:pt x="3030451" y="5046597"/>
                    <a:pt x="3008715" y="3978663"/>
                    <a:pt x="3022029" y="3751912"/>
                  </a:cubicBezTo>
                  <a:cubicBezTo>
                    <a:pt x="3028817" y="3708282"/>
                    <a:pt x="3095878" y="3677879"/>
                    <a:pt x="3158721" y="3741510"/>
                  </a:cubicBezTo>
                  <a:cubicBezTo>
                    <a:pt x="3154849" y="4222066"/>
                    <a:pt x="3150978" y="4702623"/>
                    <a:pt x="3147106" y="5183179"/>
                  </a:cubicBezTo>
                  <a:lnTo>
                    <a:pt x="3711517" y="5182347"/>
                  </a:lnTo>
                  <a:lnTo>
                    <a:pt x="3716758" y="3478402"/>
                  </a:lnTo>
                  <a:cubicBezTo>
                    <a:pt x="3718984" y="3312466"/>
                    <a:pt x="3607462" y="3117709"/>
                    <a:pt x="3436036" y="3027962"/>
                  </a:cubicBezTo>
                  <a:close/>
                  <a:moveTo>
                    <a:pt x="3162061" y="1889907"/>
                  </a:moveTo>
                  <a:cubicBezTo>
                    <a:pt x="2850827" y="1835026"/>
                    <a:pt x="2554263" y="1770471"/>
                    <a:pt x="2228357" y="1725263"/>
                  </a:cubicBezTo>
                  <a:lnTo>
                    <a:pt x="2325664" y="1923326"/>
                  </a:lnTo>
                  <a:cubicBezTo>
                    <a:pt x="1992671" y="1865952"/>
                    <a:pt x="1450868" y="1942036"/>
                    <a:pt x="1214076" y="2040152"/>
                  </a:cubicBezTo>
                  <a:cubicBezTo>
                    <a:pt x="1113169" y="2685000"/>
                    <a:pt x="1572645" y="3263497"/>
                    <a:pt x="2296889" y="3250645"/>
                  </a:cubicBezTo>
                  <a:cubicBezTo>
                    <a:pt x="2914116" y="3222746"/>
                    <a:pt x="3400026" y="2534861"/>
                    <a:pt x="3162061" y="1889907"/>
                  </a:cubicBezTo>
                  <a:close/>
                  <a:moveTo>
                    <a:pt x="2742770" y="1393444"/>
                  </a:moveTo>
                  <a:cubicBezTo>
                    <a:pt x="2477789" y="1231192"/>
                    <a:pt x="2156349" y="1197503"/>
                    <a:pt x="1908669" y="1285665"/>
                  </a:cubicBezTo>
                  <a:cubicBezTo>
                    <a:pt x="1535665" y="1419151"/>
                    <a:pt x="1339560" y="1654924"/>
                    <a:pt x="1247426" y="1956867"/>
                  </a:cubicBezTo>
                  <a:cubicBezTo>
                    <a:pt x="1388058" y="1926935"/>
                    <a:pt x="1728035" y="1803462"/>
                    <a:pt x="2215350" y="1843866"/>
                  </a:cubicBezTo>
                  <a:cubicBezTo>
                    <a:pt x="2183815" y="1783264"/>
                    <a:pt x="2160750" y="1718482"/>
                    <a:pt x="2131483" y="1659192"/>
                  </a:cubicBezTo>
                  <a:cubicBezTo>
                    <a:pt x="2464533" y="1714727"/>
                    <a:pt x="2546582" y="1670520"/>
                    <a:pt x="3130631" y="1825795"/>
                  </a:cubicBezTo>
                  <a:cubicBezTo>
                    <a:pt x="3040421" y="1634429"/>
                    <a:pt x="2901758" y="1490795"/>
                    <a:pt x="2742770" y="1393444"/>
                  </a:cubicBezTo>
                  <a:close/>
                  <a:moveTo>
                    <a:pt x="8175767" y="4451277"/>
                  </a:moveTo>
                  <a:cubicBezTo>
                    <a:pt x="8162649" y="4445719"/>
                    <a:pt x="8148226" y="4442641"/>
                    <a:pt x="8133086" y="4442632"/>
                  </a:cubicBezTo>
                  <a:lnTo>
                    <a:pt x="4607970" y="4440312"/>
                  </a:lnTo>
                  <a:cubicBezTo>
                    <a:pt x="4547403" y="4440272"/>
                    <a:pt x="4498272" y="4489339"/>
                    <a:pt x="4498232" y="4549907"/>
                  </a:cubicBezTo>
                  <a:lnTo>
                    <a:pt x="4498172" y="4641332"/>
                  </a:lnTo>
                  <a:cubicBezTo>
                    <a:pt x="4498132" y="4701898"/>
                    <a:pt x="4547199" y="4751031"/>
                    <a:pt x="4607766" y="4751069"/>
                  </a:cubicBezTo>
                  <a:lnTo>
                    <a:pt x="8132881" y="4753388"/>
                  </a:lnTo>
                  <a:cubicBezTo>
                    <a:pt x="8193448" y="4753428"/>
                    <a:pt x="8242579" y="4704361"/>
                    <a:pt x="8242619" y="4643794"/>
                  </a:cubicBezTo>
                  <a:lnTo>
                    <a:pt x="8242679" y="4552369"/>
                  </a:lnTo>
                  <a:cubicBezTo>
                    <a:pt x="8242709" y="4506944"/>
                    <a:pt x="8215116" y="4467952"/>
                    <a:pt x="8175767" y="4451277"/>
                  </a:cubicBezTo>
                  <a:close/>
                  <a:moveTo>
                    <a:pt x="8173334" y="3694350"/>
                  </a:moveTo>
                  <a:cubicBezTo>
                    <a:pt x="8160217" y="3688793"/>
                    <a:pt x="8145794" y="3685714"/>
                    <a:pt x="8130652" y="3685704"/>
                  </a:cubicBezTo>
                  <a:lnTo>
                    <a:pt x="4605538" y="3683387"/>
                  </a:lnTo>
                  <a:cubicBezTo>
                    <a:pt x="4544971" y="3683347"/>
                    <a:pt x="4495840" y="3732414"/>
                    <a:pt x="4495800" y="3792981"/>
                  </a:cubicBezTo>
                  <a:lnTo>
                    <a:pt x="4495740" y="3884406"/>
                  </a:lnTo>
                  <a:cubicBezTo>
                    <a:pt x="4495700" y="3944973"/>
                    <a:pt x="4544766" y="3994104"/>
                    <a:pt x="4605333" y="3994144"/>
                  </a:cubicBezTo>
                  <a:lnTo>
                    <a:pt x="8130448" y="3996461"/>
                  </a:lnTo>
                  <a:cubicBezTo>
                    <a:pt x="8191015" y="3996501"/>
                    <a:pt x="8240146" y="3947434"/>
                    <a:pt x="8240186" y="3886867"/>
                  </a:cubicBezTo>
                  <a:cubicBezTo>
                    <a:pt x="8240206" y="3856392"/>
                    <a:pt x="8240226" y="3825918"/>
                    <a:pt x="8240246" y="3795443"/>
                  </a:cubicBezTo>
                  <a:cubicBezTo>
                    <a:pt x="8240276" y="3750017"/>
                    <a:pt x="8212684" y="3711024"/>
                    <a:pt x="8173334" y="3694350"/>
                  </a:cubicBezTo>
                  <a:close/>
                  <a:moveTo>
                    <a:pt x="8177855" y="2963452"/>
                  </a:moveTo>
                  <a:cubicBezTo>
                    <a:pt x="8164738" y="2957894"/>
                    <a:pt x="8150315" y="2954816"/>
                    <a:pt x="8135174" y="2954806"/>
                  </a:cubicBezTo>
                  <a:lnTo>
                    <a:pt x="4610059" y="2952488"/>
                  </a:lnTo>
                  <a:cubicBezTo>
                    <a:pt x="4549492" y="2952449"/>
                    <a:pt x="4500361" y="3001515"/>
                    <a:pt x="4500321" y="3062082"/>
                  </a:cubicBezTo>
                  <a:lnTo>
                    <a:pt x="4500261" y="3153507"/>
                  </a:lnTo>
                  <a:cubicBezTo>
                    <a:pt x="4500221" y="3214074"/>
                    <a:pt x="4549288" y="3263206"/>
                    <a:pt x="4609855" y="3263245"/>
                  </a:cubicBezTo>
                  <a:lnTo>
                    <a:pt x="8134969" y="3265563"/>
                  </a:lnTo>
                  <a:cubicBezTo>
                    <a:pt x="8195536" y="3265603"/>
                    <a:pt x="8244668" y="3216536"/>
                    <a:pt x="8244707" y="3155969"/>
                  </a:cubicBezTo>
                  <a:cubicBezTo>
                    <a:pt x="8244727" y="3125494"/>
                    <a:pt x="8244748" y="3095019"/>
                    <a:pt x="8244768" y="3064544"/>
                  </a:cubicBezTo>
                  <a:cubicBezTo>
                    <a:pt x="8244797" y="3019119"/>
                    <a:pt x="8217205" y="2980126"/>
                    <a:pt x="8177855" y="2963452"/>
                  </a:cubicBezTo>
                  <a:close/>
                  <a:moveTo>
                    <a:pt x="8170954" y="2233284"/>
                  </a:moveTo>
                  <a:cubicBezTo>
                    <a:pt x="8157838" y="2227726"/>
                    <a:pt x="8143415" y="2224647"/>
                    <a:pt x="8128273" y="2224637"/>
                  </a:cubicBezTo>
                  <a:lnTo>
                    <a:pt x="4603159" y="2222320"/>
                  </a:lnTo>
                  <a:cubicBezTo>
                    <a:pt x="4542591" y="2222280"/>
                    <a:pt x="4493460" y="2271347"/>
                    <a:pt x="4493420" y="2331915"/>
                  </a:cubicBezTo>
                  <a:cubicBezTo>
                    <a:pt x="4493400" y="2362390"/>
                    <a:pt x="4493380" y="2392864"/>
                    <a:pt x="4493360" y="2423339"/>
                  </a:cubicBezTo>
                  <a:cubicBezTo>
                    <a:pt x="4493320" y="2483906"/>
                    <a:pt x="4542387" y="2533037"/>
                    <a:pt x="4602954" y="2533077"/>
                  </a:cubicBezTo>
                  <a:lnTo>
                    <a:pt x="8128069" y="2535394"/>
                  </a:lnTo>
                  <a:cubicBezTo>
                    <a:pt x="8188635" y="2535434"/>
                    <a:pt x="8237767" y="2486367"/>
                    <a:pt x="8237807" y="2425800"/>
                  </a:cubicBezTo>
                  <a:lnTo>
                    <a:pt x="8237867" y="2334375"/>
                  </a:lnTo>
                  <a:cubicBezTo>
                    <a:pt x="8237897" y="2288950"/>
                    <a:pt x="8210304" y="2249957"/>
                    <a:pt x="8170954" y="2233284"/>
                  </a:cubicBezTo>
                  <a:close/>
                  <a:moveTo>
                    <a:pt x="8474850" y="109688"/>
                  </a:moveTo>
                  <a:cubicBezTo>
                    <a:pt x="8758148" y="263585"/>
                    <a:pt x="8925187" y="563949"/>
                    <a:pt x="8925187" y="909019"/>
                  </a:cubicBezTo>
                  <a:lnTo>
                    <a:pt x="8950465" y="4949923"/>
                  </a:lnTo>
                  <a:cubicBezTo>
                    <a:pt x="8950465" y="5451842"/>
                    <a:pt x="8568204" y="5782665"/>
                    <a:pt x="8066284" y="5782665"/>
                  </a:cubicBezTo>
                  <a:lnTo>
                    <a:pt x="934091" y="5858728"/>
                  </a:lnTo>
                  <a:cubicBezTo>
                    <a:pt x="432171" y="5858731"/>
                    <a:pt x="50563" y="5451628"/>
                    <a:pt x="50563" y="4949707"/>
                  </a:cubicBezTo>
                  <a:cubicBezTo>
                    <a:pt x="24854" y="3552332"/>
                    <a:pt x="27004" y="2458052"/>
                    <a:pt x="-2" y="909018"/>
                  </a:cubicBezTo>
                  <a:cubicBezTo>
                    <a:pt x="-2" y="407098"/>
                    <a:pt x="432171" y="0"/>
                    <a:pt x="934091" y="0"/>
                  </a:cubicBezTo>
                  <a:lnTo>
                    <a:pt x="2033885" y="0"/>
                  </a:lnTo>
                  <a:lnTo>
                    <a:pt x="2033885" y="498540"/>
                  </a:lnTo>
                  <a:cubicBezTo>
                    <a:pt x="2033885" y="836494"/>
                    <a:pt x="2307851" y="1110460"/>
                    <a:pt x="2645805" y="1110460"/>
                  </a:cubicBezTo>
                  <a:lnTo>
                    <a:pt x="6322068" y="1085186"/>
                  </a:lnTo>
                  <a:cubicBezTo>
                    <a:pt x="6660022" y="1085186"/>
                    <a:pt x="6934194" y="836494"/>
                    <a:pt x="6934194" y="498540"/>
                  </a:cubicBezTo>
                  <a:lnTo>
                    <a:pt x="6934194" y="0"/>
                  </a:lnTo>
                  <a:lnTo>
                    <a:pt x="8041659" y="0"/>
                  </a:lnTo>
                  <a:cubicBezTo>
                    <a:pt x="8198509" y="0"/>
                    <a:pt x="8346079" y="39735"/>
                    <a:pt x="8474850" y="109688"/>
                  </a:cubicBezTo>
                  <a:close/>
                </a:path>
              </a:pathLst>
            </a:custGeom>
            <a:solidFill>
              <a:srgbClr val="EAA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1DA"/>
                </a:solidFill>
                <a:effectLst/>
                <a:uLnTx/>
                <a:uFillTx/>
                <a:latin typeface="Arial" panose="020B0604020202020204" pitchFamily="34" charset="0"/>
                <a:ea typeface="+mn-ea"/>
                <a:cs typeface="Arial" panose="020B0604020202020204" pitchFamily="34" charset="0"/>
              </a:endParaRPr>
            </a:p>
          </p:txBody>
        </p:sp>
        <p:sp>
          <p:nvSpPr>
            <p:cNvPr id="72" name="Oval Callout 165">
              <a:extLst>
                <a:ext uri="{FF2B5EF4-FFF2-40B4-BE49-F238E27FC236}">
                  <a16:creationId xmlns:a16="http://schemas.microsoft.com/office/drawing/2014/main" id="{499E3DF1-4FDD-4FAF-B110-3F52709C2C00}"/>
                </a:ext>
              </a:extLst>
            </p:cNvPr>
            <p:cNvSpPr/>
            <p:nvPr/>
          </p:nvSpPr>
          <p:spPr>
            <a:xfrm flipV="1">
              <a:off x="987511" y="4963090"/>
              <a:ext cx="680684" cy="654457"/>
            </a:xfrm>
            <a:prstGeom prst="wedgeEllipseCallout">
              <a:avLst>
                <a:gd name="adj1" fmla="val 740"/>
                <a:gd name="adj2" fmla="val 93698"/>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3" name="Oval 166">
              <a:extLst>
                <a:ext uri="{FF2B5EF4-FFF2-40B4-BE49-F238E27FC236}">
                  <a16:creationId xmlns:a16="http://schemas.microsoft.com/office/drawing/2014/main" id="{A2844A5A-8343-444E-85DD-0156FEB67A71}"/>
                </a:ext>
              </a:extLst>
            </p:cNvPr>
            <p:cNvSpPr/>
            <p:nvPr/>
          </p:nvSpPr>
          <p:spPr>
            <a:xfrm flipV="1">
              <a:off x="1031161" y="5012239"/>
              <a:ext cx="588847" cy="5635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4" name="Rectangle 16">
              <a:extLst>
                <a:ext uri="{FF2B5EF4-FFF2-40B4-BE49-F238E27FC236}">
                  <a16:creationId xmlns:a16="http://schemas.microsoft.com/office/drawing/2014/main" id="{841BCCC9-56E1-4D7F-BFB1-9829BB1C1C68}"/>
                </a:ext>
              </a:extLst>
            </p:cNvPr>
            <p:cNvSpPr/>
            <p:nvPr/>
          </p:nvSpPr>
          <p:spPr>
            <a:xfrm rot="19734435" flipV="1">
              <a:off x="1414420" y="5393378"/>
              <a:ext cx="45719" cy="45719"/>
            </a:xfrm>
            <a:custGeom>
              <a:avLst/>
              <a:gdLst>
                <a:gd name="connsiteX0" fmla="*/ 0 w 406400"/>
                <a:gd name="connsiteY0" fmla="*/ 0 h 311943"/>
                <a:gd name="connsiteX1" fmla="*/ 406400 w 406400"/>
                <a:gd name="connsiteY1" fmla="*/ 0 h 311943"/>
                <a:gd name="connsiteX2" fmla="*/ 406400 w 406400"/>
                <a:gd name="connsiteY2" fmla="*/ 311943 h 311943"/>
                <a:gd name="connsiteX3" fmla="*/ 0 w 406400"/>
                <a:gd name="connsiteY3" fmla="*/ 311943 h 311943"/>
                <a:gd name="connsiteX4" fmla="*/ 0 w 406400"/>
                <a:gd name="connsiteY4" fmla="*/ 0 h 311943"/>
                <a:gd name="connsiteX0" fmla="*/ 0 w 406400"/>
                <a:gd name="connsiteY0" fmla="*/ 0 h 314324"/>
                <a:gd name="connsiteX1" fmla="*/ 406400 w 406400"/>
                <a:gd name="connsiteY1" fmla="*/ 0 h 314324"/>
                <a:gd name="connsiteX2" fmla="*/ 406400 w 406400"/>
                <a:gd name="connsiteY2" fmla="*/ 311943 h 314324"/>
                <a:gd name="connsiteX3" fmla="*/ 57150 w 406400"/>
                <a:gd name="connsiteY3" fmla="*/ 314324 h 314324"/>
                <a:gd name="connsiteX4" fmla="*/ 0 w 406400"/>
                <a:gd name="connsiteY4" fmla="*/ 0 h 314324"/>
                <a:gd name="connsiteX0" fmla="*/ 0 w 406400"/>
                <a:gd name="connsiteY0" fmla="*/ 0 h 314324"/>
                <a:gd name="connsiteX1" fmla="*/ 406400 w 406400"/>
                <a:gd name="connsiteY1" fmla="*/ 0 h 314324"/>
                <a:gd name="connsiteX2" fmla="*/ 270668 w 406400"/>
                <a:gd name="connsiteY2" fmla="*/ 259555 h 314324"/>
                <a:gd name="connsiteX3" fmla="*/ 57150 w 406400"/>
                <a:gd name="connsiteY3" fmla="*/ 314324 h 314324"/>
                <a:gd name="connsiteX4" fmla="*/ 0 w 406400"/>
                <a:gd name="connsiteY4" fmla="*/ 0 h 314324"/>
                <a:gd name="connsiteX0" fmla="*/ 0 w 270668"/>
                <a:gd name="connsiteY0" fmla="*/ 78581 h 392905"/>
                <a:gd name="connsiteX1" fmla="*/ 201613 w 270668"/>
                <a:gd name="connsiteY1" fmla="*/ 0 h 392905"/>
                <a:gd name="connsiteX2" fmla="*/ 270668 w 270668"/>
                <a:gd name="connsiteY2" fmla="*/ 338136 h 392905"/>
                <a:gd name="connsiteX3" fmla="*/ 57150 w 270668"/>
                <a:gd name="connsiteY3" fmla="*/ 392905 h 392905"/>
                <a:gd name="connsiteX4" fmla="*/ 0 w 270668"/>
                <a:gd name="connsiteY4" fmla="*/ 78581 h 392905"/>
                <a:gd name="connsiteX0" fmla="*/ 0 w 277812"/>
                <a:gd name="connsiteY0" fmla="*/ 76200 h 392905"/>
                <a:gd name="connsiteX1" fmla="*/ 208757 w 277812"/>
                <a:gd name="connsiteY1" fmla="*/ 0 h 392905"/>
                <a:gd name="connsiteX2" fmla="*/ 277812 w 277812"/>
                <a:gd name="connsiteY2" fmla="*/ 338136 h 392905"/>
                <a:gd name="connsiteX3" fmla="*/ 64294 w 277812"/>
                <a:gd name="connsiteY3" fmla="*/ 392905 h 392905"/>
                <a:gd name="connsiteX4" fmla="*/ 0 w 277812"/>
                <a:gd name="connsiteY4" fmla="*/ 76200 h 392905"/>
                <a:gd name="connsiteX0" fmla="*/ 1866 w 279678"/>
                <a:gd name="connsiteY0" fmla="*/ 76200 h 392905"/>
                <a:gd name="connsiteX1" fmla="*/ 210623 w 279678"/>
                <a:gd name="connsiteY1" fmla="*/ 0 h 392905"/>
                <a:gd name="connsiteX2" fmla="*/ 279678 w 279678"/>
                <a:gd name="connsiteY2" fmla="*/ 338136 h 392905"/>
                <a:gd name="connsiteX3" fmla="*/ 66160 w 279678"/>
                <a:gd name="connsiteY3" fmla="*/ 392905 h 392905"/>
                <a:gd name="connsiteX4" fmla="*/ 1866 w 279678"/>
                <a:gd name="connsiteY4" fmla="*/ 76200 h 392905"/>
                <a:gd name="connsiteX0" fmla="*/ 1891 w 279703"/>
                <a:gd name="connsiteY0" fmla="*/ 109176 h 425881"/>
                <a:gd name="connsiteX1" fmla="*/ 210648 w 279703"/>
                <a:gd name="connsiteY1" fmla="*/ 32976 h 425881"/>
                <a:gd name="connsiteX2" fmla="*/ 279703 w 279703"/>
                <a:gd name="connsiteY2" fmla="*/ 371112 h 425881"/>
                <a:gd name="connsiteX3" fmla="*/ 66185 w 279703"/>
                <a:gd name="connsiteY3" fmla="*/ 425881 h 425881"/>
                <a:gd name="connsiteX4" fmla="*/ 1891 w 279703"/>
                <a:gd name="connsiteY4" fmla="*/ 109176 h 425881"/>
                <a:gd name="connsiteX0" fmla="*/ 1891 w 279703"/>
                <a:gd name="connsiteY0" fmla="*/ 113395 h 430100"/>
                <a:gd name="connsiteX1" fmla="*/ 210648 w 279703"/>
                <a:gd name="connsiteY1" fmla="*/ 37195 h 430100"/>
                <a:gd name="connsiteX2" fmla="*/ 279703 w 279703"/>
                <a:gd name="connsiteY2" fmla="*/ 375331 h 430100"/>
                <a:gd name="connsiteX3" fmla="*/ 66185 w 279703"/>
                <a:gd name="connsiteY3" fmla="*/ 430100 h 430100"/>
                <a:gd name="connsiteX4" fmla="*/ 1891 w 279703"/>
                <a:gd name="connsiteY4" fmla="*/ 113395 h 430100"/>
                <a:gd name="connsiteX0" fmla="*/ 1709 w 279521"/>
                <a:gd name="connsiteY0" fmla="*/ 114450 h 431155"/>
                <a:gd name="connsiteX1" fmla="*/ 210466 w 279521"/>
                <a:gd name="connsiteY1" fmla="*/ 38250 h 431155"/>
                <a:gd name="connsiteX2" fmla="*/ 279521 w 279521"/>
                <a:gd name="connsiteY2" fmla="*/ 376386 h 431155"/>
                <a:gd name="connsiteX3" fmla="*/ 66003 w 279521"/>
                <a:gd name="connsiteY3" fmla="*/ 431155 h 431155"/>
                <a:gd name="connsiteX4" fmla="*/ 1709 w 279521"/>
                <a:gd name="connsiteY4" fmla="*/ 114450 h 431155"/>
                <a:gd name="connsiteX0" fmla="*/ 554 w 278366"/>
                <a:gd name="connsiteY0" fmla="*/ 114450 h 431155"/>
                <a:gd name="connsiteX1" fmla="*/ 209311 w 278366"/>
                <a:gd name="connsiteY1" fmla="*/ 38250 h 431155"/>
                <a:gd name="connsiteX2" fmla="*/ 278366 w 278366"/>
                <a:gd name="connsiteY2" fmla="*/ 376386 h 431155"/>
                <a:gd name="connsiteX3" fmla="*/ 64848 w 278366"/>
                <a:gd name="connsiteY3" fmla="*/ 431155 h 431155"/>
                <a:gd name="connsiteX4" fmla="*/ 554 w 278366"/>
                <a:gd name="connsiteY4" fmla="*/ 114450 h 431155"/>
                <a:gd name="connsiteX0" fmla="*/ 539 w 278351"/>
                <a:gd name="connsiteY0" fmla="*/ 103734 h 420439"/>
                <a:gd name="connsiteX1" fmla="*/ 214058 w 278351"/>
                <a:gd name="connsiteY1" fmla="*/ 41822 h 420439"/>
                <a:gd name="connsiteX2" fmla="*/ 278351 w 278351"/>
                <a:gd name="connsiteY2" fmla="*/ 365670 h 420439"/>
                <a:gd name="connsiteX3" fmla="*/ 64833 w 278351"/>
                <a:gd name="connsiteY3" fmla="*/ 420439 h 420439"/>
                <a:gd name="connsiteX4" fmla="*/ 539 w 278351"/>
                <a:gd name="connsiteY4" fmla="*/ 103734 h 420439"/>
                <a:gd name="connsiteX0" fmla="*/ 532 w 278344"/>
                <a:gd name="connsiteY0" fmla="*/ 106907 h 423612"/>
                <a:gd name="connsiteX1" fmla="*/ 214051 w 278344"/>
                <a:gd name="connsiteY1" fmla="*/ 44995 h 423612"/>
                <a:gd name="connsiteX2" fmla="*/ 278344 w 278344"/>
                <a:gd name="connsiteY2" fmla="*/ 368843 h 423612"/>
                <a:gd name="connsiteX3" fmla="*/ 64826 w 278344"/>
                <a:gd name="connsiteY3" fmla="*/ 423612 h 423612"/>
                <a:gd name="connsiteX4" fmla="*/ 532 w 278344"/>
                <a:gd name="connsiteY4" fmla="*/ 106907 h 423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344" h="423612">
                  <a:moveTo>
                    <a:pt x="532" y="106907"/>
                  </a:moveTo>
                  <a:cubicBezTo>
                    <a:pt x="-10845" y="19595"/>
                    <a:pt x="163515" y="-48667"/>
                    <a:pt x="214051" y="44995"/>
                  </a:cubicBezTo>
                  <a:lnTo>
                    <a:pt x="278344" y="368843"/>
                  </a:lnTo>
                  <a:lnTo>
                    <a:pt x="64826" y="423612"/>
                  </a:lnTo>
                  <a:lnTo>
                    <a:pt x="532" y="106907"/>
                  </a:lnTo>
                  <a:close/>
                </a:path>
              </a:pathLst>
            </a:custGeom>
            <a:solidFill>
              <a:srgbClr val="C2CD3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1DA"/>
                </a:solidFill>
                <a:effectLst/>
                <a:uLnTx/>
                <a:uFillTx/>
                <a:latin typeface="Arial" panose="020B0604020202020204" pitchFamily="34" charset="0"/>
                <a:ea typeface="+mn-ea"/>
                <a:cs typeface="Arial" panose="020B0604020202020204" pitchFamily="34" charset="0"/>
              </a:endParaRPr>
            </a:p>
          </p:txBody>
        </p:sp>
        <p:sp>
          <p:nvSpPr>
            <p:cNvPr id="75" name="Rectangle 17">
              <a:extLst>
                <a:ext uri="{FF2B5EF4-FFF2-40B4-BE49-F238E27FC236}">
                  <a16:creationId xmlns:a16="http://schemas.microsoft.com/office/drawing/2014/main" id="{85ABE700-3BEF-4586-8AE1-EB858D586F35}"/>
                </a:ext>
              </a:extLst>
            </p:cNvPr>
            <p:cNvSpPr/>
            <p:nvPr/>
          </p:nvSpPr>
          <p:spPr>
            <a:xfrm rot="19734435" flipV="1">
              <a:off x="1371153" y="5291285"/>
              <a:ext cx="45719" cy="45719"/>
            </a:xfrm>
            <a:custGeom>
              <a:avLst/>
              <a:gdLst>
                <a:gd name="connsiteX0" fmla="*/ 0 w 406400"/>
                <a:gd name="connsiteY0" fmla="*/ 0 h 682171"/>
                <a:gd name="connsiteX1" fmla="*/ 406400 w 406400"/>
                <a:gd name="connsiteY1" fmla="*/ 0 h 682171"/>
                <a:gd name="connsiteX2" fmla="*/ 406400 w 406400"/>
                <a:gd name="connsiteY2" fmla="*/ 682171 h 682171"/>
                <a:gd name="connsiteX3" fmla="*/ 0 w 406400"/>
                <a:gd name="connsiteY3" fmla="*/ 682171 h 682171"/>
                <a:gd name="connsiteX4" fmla="*/ 0 w 406400"/>
                <a:gd name="connsiteY4" fmla="*/ 0 h 682171"/>
                <a:gd name="connsiteX0" fmla="*/ 0 w 437356"/>
                <a:gd name="connsiteY0" fmla="*/ 76200 h 758371"/>
                <a:gd name="connsiteX1" fmla="*/ 437356 w 437356"/>
                <a:gd name="connsiteY1" fmla="*/ 0 h 758371"/>
                <a:gd name="connsiteX2" fmla="*/ 406400 w 437356"/>
                <a:gd name="connsiteY2" fmla="*/ 758371 h 758371"/>
                <a:gd name="connsiteX3" fmla="*/ 0 w 437356"/>
                <a:gd name="connsiteY3" fmla="*/ 758371 h 758371"/>
                <a:gd name="connsiteX4" fmla="*/ 0 w 437356"/>
                <a:gd name="connsiteY4" fmla="*/ 76200 h 758371"/>
                <a:gd name="connsiteX0" fmla="*/ 0 w 496888"/>
                <a:gd name="connsiteY0" fmla="*/ 76200 h 758371"/>
                <a:gd name="connsiteX1" fmla="*/ 437356 w 496888"/>
                <a:gd name="connsiteY1" fmla="*/ 0 h 758371"/>
                <a:gd name="connsiteX2" fmla="*/ 496888 w 496888"/>
                <a:gd name="connsiteY2" fmla="*/ 320221 h 758371"/>
                <a:gd name="connsiteX3" fmla="*/ 0 w 496888"/>
                <a:gd name="connsiteY3" fmla="*/ 758371 h 758371"/>
                <a:gd name="connsiteX4" fmla="*/ 0 w 496888"/>
                <a:gd name="connsiteY4" fmla="*/ 76200 h 758371"/>
                <a:gd name="connsiteX0" fmla="*/ 0 w 496888"/>
                <a:gd name="connsiteY0" fmla="*/ 76200 h 408328"/>
                <a:gd name="connsiteX1" fmla="*/ 437356 w 496888"/>
                <a:gd name="connsiteY1" fmla="*/ 0 h 408328"/>
                <a:gd name="connsiteX2" fmla="*/ 496888 w 496888"/>
                <a:gd name="connsiteY2" fmla="*/ 320221 h 408328"/>
                <a:gd name="connsiteX3" fmla="*/ 76200 w 496888"/>
                <a:gd name="connsiteY3" fmla="*/ 408328 h 408328"/>
                <a:gd name="connsiteX4" fmla="*/ 0 w 496888"/>
                <a:gd name="connsiteY4" fmla="*/ 76200 h 408328"/>
                <a:gd name="connsiteX0" fmla="*/ 0 w 496888"/>
                <a:gd name="connsiteY0" fmla="*/ 90488 h 422616"/>
                <a:gd name="connsiteX1" fmla="*/ 454025 w 496888"/>
                <a:gd name="connsiteY1" fmla="*/ 0 h 422616"/>
                <a:gd name="connsiteX2" fmla="*/ 496888 w 496888"/>
                <a:gd name="connsiteY2" fmla="*/ 334509 h 422616"/>
                <a:gd name="connsiteX3" fmla="*/ 76200 w 496888"/>
                <a:gd name="connsiteY3" fmla="*/ 422616 h 422616"/>
                <a:gd name="connsiteX4" fmla="*/ 0 w 496888"/>
                <a:gd name="connsiteY4" fmla="*/ 90488 h 422616"/>
                <a:gd name="connsiteX0" fmla="*/ 0 w 496888"/>
                <a:gd name="connsiteY0" fmla="*/ 90488 h 422616"/>
                <a:gd name="connsiteX1" fmla="*/ 451644 w 496888"/>
                <a:gd name="connsiteY1" fmla="*/ 0 h 422616"/>
                <a:gd name="connsiteX2" fmla="*/ 496888 w 496888"/>
                <a:gd name="connsiteY2" fmla="*/ 334509 h 422616"/>
                <a:gd name="connsiteX3" fmla="*/ 76200 w 496888"/>
                <a:gd name="connsiteY3" fmla="*/ 422616 h 422616"/>
                <a:gd name="connsiteX4" fmla="*/ 0 w 496888"/>
                <a:gd name="connsiteY4" fmla="*/ 90488 h 42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888" h="422616">
                  <a:moveTo>
                    <a:pt x="0" y="90488"/>
                  </a:moveTo>
                  <a:lnTo>
                    <a:pt x="451644" y="0"/>
                  </a:lnTo>
                  <a:lnTo>
                    <a:pt x="496888" y="334509"/>
                  </a:lnTo>
                  <a:lnTo>
                    <a:pt x="76200" y="422616"/>
                  </a:lnTo>
                  <a:lnTo>
                    <a:pt x="0" y="90488"/>
                  </a:lnTo>
                  <a:close/>
                </a:path>
              </a:pathLst>
            </a:custGeom>
            <a:solidFill>
              <a:srgbClr val="0091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1DA"/>
                </a:solidFill>
                <a:effectLst/>
                <a:uLnTx/>
                <a:uFillTx/>
                <a:latin typeface="Arial" panose="020B0604020202020204" pitchFamily="34" charset="0"/>
                <a:ea typeface="+mn-ea"/>
                <a:cs typeface="Arial" panose="020B0604020202020204" pitchFamily="34" charset="0"/>
              </a:endParaRPr>
            </a:p>
          </p:txBody>
        </p:sp>
        <p:sp>
          <p:nvSpPr>
            <p:cNvPr id="76" name="Rounded Rectangle 18">
              <a:extLst>
                <a:ext uri="{FF2B5EF4-FFF2-40B4-BE49-F238E27FC236}">
                  <a16:creationId xmlns:a16="http://schemas.microsoft.com/office/drawing/2014/main" id="{0FD4B9CE-B7E1-427C-BF83-2BF4DBF56653}"/>
                </a:ext>
              </a:extLst>
            </p:cNvPr>
            <p:cNvSpPr/>
            <p:nvPr/>
          </p:nvSpPr>
          <p:spPr>
            <a:xfrm rot="20394435" flipV="1">
              <a:off x="1406640" y="5377326"/>
              <a:ext cx="45719" cy="45719"/>
            </a:xfrm>
            <a:custGeom>
              <a:avLst/>
              <a:gdLst>
                <a:gd name="connsiteX0" fmla="*/ 0 w 448142"/>
                <a:gd name="connsiteY0" fmla="*/ 36608 h 219641"/>
                <a:gd name="connsiteX1" fmla="*/ 36608 w 448142"/>
                <a:gd name="connsiteY1" fmla="*/ 0 h 219641"/>
                <a:gd name="connsiteX2" fmla="*/ 411534 w 448142"/>
                <a:gd name="connsiteY2" fmla="*/ 0 h 219641"/>
                <a:gd name="connsiteX3" fmla="*/ 448142 w 448142"/>
                <a:gd name="connsiteY3" fmla="*/ 36608 h 219641"/>
                <a:gd name="connsiteX4" fmla="*/ 448142 w 448142"/>
                <a:gd name="connsiteY4" fmla="*/ 183033 h 219641"/>
                <a:gd name="connsiteX5" fmla="*/ 411534 w 448142"/>
                <a:gd name="connsiteY5" fmla="*/ 219641 h 219641"/>
                <a:gd name="connsiteX6" fmla="*/ 36608 w 448142"/>
                <a:gd name="connsiteY6" fmla="*/ 219641 h 219641"/>
                <a:gd name="connsiteX7" fmla="*/ 0 w 448142"/>
                <a:gd name="connsiteY7" fmla="*/ 183033 h 219641"/>
                <a:gd name="connsiteX8" fmla="*/ 0 w 448142"/>
                <a:gd name="connsiteY8" fmla="*/ 36608 h 219641"/>
                <a:gd name="connsiteX0" fmla="*/ 0 w 448142"/>
                <a:gd name="connsiteY0" fmla="*/ 36608 h 219641"/>
                <a:gd name="connsiteX1" fmla="*/ 36608 w 448142"/>
                <a:gd name="connsiteY1" fmla="*/ 0 h 219641"/>
                <a:gd name="connsiteX2" fmla="*/ 411534 w 448142"/>
                <a:gd name="connsiteY2" fmla="*/ 0 h 219641"/>
                <a:gd name="connsiteX3" fmla="*/ 448142 w 448142"/>
                <a:gd name="connsiteY3" fmla="*/ 36608 h 219641"/>
                <a:gd name="connsiteX4" fmla="*/ 448142 w 448142"/>
                <a:gd name="connsiteY4" fmla="*/ 183033 h 219641"/>
                <a:gd name="connsiteX5" fmla="*/ 411534 w 448142"/>
                <a:gd name="connsiteY5" fmla="*/ 219641 h 219641"/>
                <a:gd name="connsiteX6" fmla="*/ 0 w 448142"/>
                <a:gd name="connsiteY6" fmla="*/ 183033 h 219641"/>
                <a:gd name="connsiteX7" fmla="*/ 0 w 448142"/>
                <a:gd name="connsiteY7" fmla="*/ 36608 h 219641"/>
                <a:gd name="connsiteX0" fmla="*/ 0 w 448142"/>
                <a:gd name="connsiteY0" fmla="*/ 36608 h 201336"/>
                <a:gd name="connsiteX1" fmla="*/ 36608 w 448142"/>
                <a:gd name="connsiteY1" fmla="*/ 0 h 201336"/>
                <a:gd name="connsiteX2" fmla="*/ 411534 w 448142"/>
                <a:gd name="connsiteY2" fmla="*/ 0 h 201336"/>
                <a:gd name="connsiteX3" fmla="*/ 448142 w 448142"/>
                <a:gd name="connsiteY3" fmla="*/ 36608 h 201336"/>
                <a:gd name="connsiteX4" fmla="*/ 448142 w 448142"/>
                <a:gd name="connsiteY4" fmla="*/ 183033 h 201336"/>
                <a:gd name="connsiteX5" fmla="*/ 0 w 448142"/>
                <a:gd name="connsiteY5" fmla="*/ 183033 h 201336"/>
                <a:gd name="connsiteX6" fmla="*/ 0 w 448142"/>
                <a:gd name="connsiteY6" fmla="*/ 36608 h 201336"/>
                <a:gd name="connsiteX0" fmla="*/ 0 w 449762"/>
                <a:gd name="connsiteY0" fmla="*/ 36608 h 189986"/>
                <a:gd name="connsiteX1" fmla="*/ 36608 w 449762"/>
                <a:gd name="connsiteY1" fmla="*/ 0 h 189986"/>
                <a:gd name="connsiteX2" fmla="*/ 411534 w 449762"/>
                <a:gd name="connsiteY2" fmla="*/ 0 h 189986"/>
                <a:gd name="connsiteX3" fmla="*/ 448142 w 449762"/>
                <a:gd name="connsiteY3" fmla="*/ 36608 h 189986"/>
                <a:gd name="connsiteX4" fmla="*/ 449762 w 449762"/>
                <a:gd name="connsiteY4" fmla="*/ 137257 h 189986"/>
                <a:gd name="connsiteX5" fmla="*/ 0 w 449762"/>
                <a:gd name="connsiteY5" fmla="*/ 183033 h 189986"/>
                <a:gd name="connsiteX6" fmla="*/ 0 w 449762"/>
                <a:gd name="connsiteY6" fmla="*/ 36608 h 189986"/>
                <a:gd name="connsiteX0" fmla="*/ 0 w 449762"/>
                <a:gd name="connsiteY0" fmla="*/ 36608 h 155080"/>
                <a:gd name="connsiteX1" fmla="*/ 36608 w 449762"/>
                <a:gd name="connsiteY1" fmla="*/ 0 h 155080"/>
                <a:gd name="connsiteX2" fmla="*/ 411534 w 449762"/>
                <a:gd name="connsiteY2" fmla="*/ 0 h 155080"/>
                <a:gd name="connsiteX3" fmla="*/ 448142 w 449762"/>
                <a:gd name="connsiteY3" fmla="*/ 36608 h 155080"/>
                <a:gd name="connsiteX4" fmla="*/ 449762 w 449762"/>
                <a:gd name="connsiteY4" fmla="*/ 137257 h 155080"/>
                <a:gd name="connsiteX5" fmla="*/ 9087 w 449762"/>
                <a:gd name="connsiteY5" fmla="*/ 136283 h 155080"/>
                <a:gd name="connsiteX6" fmla="*/ 0 w 449762"/>
                <a:gd name="connsiteY6" fmla="*/ 36608 h 155080"/>
                <a:gd name="connsiteX0" fmla="*/ 0 w 449762"/>
                <a:gd name="connsiteY0" fmla="*/ 36608 h 148371"/>
                <a:gd name="connsiteX1" fmla="*/ 36608 w 449762"/>
                <a:gd name="connsiteY1" fmla="*/ 0 h 148371"/>
                <a:gd name="connsiteX2" fmla="*/ 411534 w 449762"/>
                <a:gd name="connsiteY2" fmla="*/ 0 h 148371"/>
                <a:gd name="connsiteX3" fmla="*/ 448142 w 449762"/>
                <a:gd name="connsiteY3" fmla="*/ 36608 h 148371"/>
                <a:gd name="connsiteX4" fmla="*/ 449762 w 449762"/>
                <a:gd name="connsiteY4" fmla="*/ 137257 h 148371"/>
                <a:gd name="connsiteX5" fmla="*/ 9087 w 449762"/>
                <a:gd name="connsiteY5" fmla="*/ 136283 h 148371"/>
                <a:gd name="connsiteX6" fmla="*/ 0 w 449762"/>
                <a:gd name="connsiteY6" fmla="*/ 36608 h 148371"/>
                <a:gd name="connsiteX0" fmla="*/ 0 w 449762"/>
                <a:gd name="connsiteY0" fmla="*/ 36608 h 139499"/>
                <a:gd name="connsiteX1" fmla="*/ 36608 w 449762"/>
                <a:gd name="connsiteY1" fmla="*/ 0 h 139499"/>
                <a:gd name="connsiteX2" fmla="*/ 411534 w 449762"/>
                <a:gd name="connsiteY2" fmla="*/ 0 h 139499"/>
                <a:gd name="connsiteX3" fmla="*/ 448142 w 449762"/>
                <a:gd name="connsiteY3" fmla="*/ 36608 h 139499"/>
                <a:gd name="connsiteX4" fmla="*/ 449762 w 449762"/>
                <a:gd name="connsiteY4" fmla="*/ 137257 h 139499"/>
                <a:gd name="connsiteX5" fmla="*/ 9087 w 449762"/>
                <a:gd name="connsiteY5" fmla="*/ 136283 h 139499"/>
                <a:gd name="connsiteX6" fmla="*/ 0 w 449762"/>
                <a:gd name="connsiteY6" fmla="*/ 36608 h 139499"/>
                <a:gd name="connsiteX0" fmla="*/ 0 w 449762"/>
                <a:gd name="connsiteY0" fmla="*/ 36608 h 139499"/>
                <a:gd name="connsiteX1" fmla="*/ 36608 w 449762"/>
                <a:gd name="connsiteY1" fmla="*/ 0 h 139499"/>
                <a:gd name="connsiteX2" fmla="*/ 411534 w 449762"/>
                <a:gd name="connsiteY2" fmla="*/ 0 h 139499"/>
                <a:gd name="connsiteX3" fmla="*/ 448142 w 449762"/>
                <a:gd name="connsiteY3" fmla="*/ 36608 h 139499"/>
                <a:gd name="connsiteX4" fmla="*/ 449762 w 449762"/>
                <a:gd name="connsiteY4" fmla="*/ 137257 h 139499"/>
                <a:gd name="connsiteX5" fmla="*/ 9087 w 449762"/>
                <a:gd name="connsiteY5" fmla="*/ 136283 h 139499"/>
                <a:gd name="connsiteX6" fmla="*/ 0 w 449762"/>
                <a:gd name="connsiteY6" fmla="*/ 36608 h 13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762" h="139499">
                  <a:moveTo>
                    <a:pt x="0" y="36608"/>
                  </a:moveTo>
                  <a:cubicBezTo>
                    <a:pt x="0" y="16390"/>
                    <a:pt x="16390" y="0"/>
                    <a:pt x="36608" y="0"/>
                  </a:cubicBezTo>
                  <a:lnTo>
                    <a:pt x="411534" y="0"/>
                  </a:lnTo>
                  <a:cubicBezTo>
                    <a:pt x="431752" y="0"/>
                    <a:pt x="448142" y="16390"/>
                    <a:pt x="448142" y="36608"/>
                  </a:cubicBezTo>
                  <a:lnTo>
                    <a:pt x="449762" y="137257"/>
                  </a:lnTo>
                  <a:cubicBezTo>
                    <a:pt x="359553" y="141664"/>
                    <a:pt x="107475" y="138610"/>
                    <a:pt x="9087" y="136283"/>
                  </a:cubicBezTo>
                  <a:lnTo>
                    <a:pt x="0" y="36608"/>
                  </a:lnTo>
                  <a:close/>
                </a:path>
              </a:pathLst>
            </a:custGeom>
            <a:solidFill>
              <a:srgbClr val="C2CD3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1DA"/>
                </a:solidFill>
                <a:effectLst/>
                <a:uLnTx/>
                <a:uFillTx/>
                <a:latin typeface="Arial" panose="020B0604020202020204" pitchFamily="34" charset="0"/>
                <a:ea typeface="+mn-ea"/>
                <a:cs typeface="Arial" panose="020B0604020202020204" pitchFamily="34" charset="0"/>
              </a:endParaRPr>
            </a:p>
          </p:txBody>
        </p:sp>
        <p:sp>
          <p:nvSpPr>
            <p:cNvPr id="77" name="Freeform 373">
              <a:extLst>
                <a:ext uri="{FF2B5EF4-FFF2-40B4-BE49-F238E27FC236}">
                  <a16:creationId xmlns:a16="http://schemas.microsoft.com/office/drawing/2014/main" id="{071408D0-AE59-40A7-83CA-B49074A4658C}"/>
                </a:ext>
              </a:extLst>
            </p:cNvPr>
            <p:cNvSpPr/>
            <p:nvPr/>
          </p:nvSpPr>
          <p:spPr>
            <a:xfrm rot="20394435" flipV="1">
              <a:off x="1395909" y="5327910"/>
              <a:ext cx="45719" cy="89536"/>
            </a:xfrm>
            <a:custGeom>
              <a:avLst/>
              <a:gdLst>
                <a:gd name="connsiteX0" fmla="*/ 326359 w 472671"/>
                <a:gd name="connsiteY0" fmla="*/ 173336 h 1702620"/>
                <a:gd name="connsiteX1" fmla="*/ 102574 w 472671"/>
                <a:gd name="connsiteY1" fmla="*/ 236724 h 1702620"/>
                <a:gd name="connsiteX2" fmla="*/ 114581 w 472671"/>
                <a:gd name="connsiteY2" fmla="*/ 1547729 h 1702620"/>
                <a:gd name="connsiteX3" fmla="*/ 347288 w 472671"/>
                <a:gd name="connsiteY3" fmla="*/ 1544447 h 1702620"/>
                <a:gd name="connsiteX4" fmla="*/ 382941 w 472671"/>
                <a:gd name="connsiteY4" fmla="*/ 237854 h 1702620"/>
                <a:gd name="connsiteX5" fmla="*/ 326359 w 472671"/>
                <a:gd name="connsiteY5" fmla="*/ 173336 h 1702620"/>
                <a:gd name="connsiteX6" fmla="*/ 472652 w 472671"/>
                <a:gd name="connsiteY6" fmla="*/ 7013 h 1702620"/>
                <a:gd name="connsiteX7" fmla="*/ 466125 w 472671"/>
                <a:gd name="connsiteY7" fmla="*/ 1702620 h 1702620"/>
                <a:gd name="connsiteX8" fmla="*/ 0 w 472671"/>
                <a:gd name="connsiteY8" fmla="*/ 1699439 h 1702620"/>
                <a:gd name="connsiteX9" fmla="*/ 24253 w 472671"/>
                <a:gd name="connsiteY9" fmla="*/ 0 h 170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2671" h="1702620">
                  <a:moveTo>
                    <a:pt x="326359" y="173336"/>
                  </a:moveTo>
                  <a:cubicBezTo>
                    <a:pt x="243944" y="132906"/>
                    <a:pt x="105361" y="162066"/>
                    <a:pt x="102574" y="236724"/>
                  </a:cubicBezTo>
                  <a:cubicBezTo>
                    <a:pt x="106577" y="673726"/>
                    <a:pt x="164997" y="1242596"/>
                    <a:pt x="114581" y="1547729"/>
                  </a:cubicBezTo>
                  <a:cubicBezTo>
                    <a:pt x="128462" y="1687082"/>
                    <a:pt x="365431" y="1627217"/>
                    <a:pt x="347288" y="1544447"/>
                  </a:cubicBezTo>
                  <a:lnTo>
                    <a:pt x="382941" y="237854"/>
                  </a:lnTo>
                  <a:cubicBezTo>
                    <a:pt x="375061" y="208021"/>
                    <a:pt x="353830" y="186812"/>
                    <a:pt x="326359" y="173336"/>
                  </a:cubicBezTo>
                  <a:close/>
                  <a:moveTo>
                    <a:pt x="472652" y="7013"/>
                  </a:moveTo>
                  <a:cubicBezTo>
                    <a:pt x="473106" y="51175"/>
                    <a:pt x="465671" y="1658458"/>
                    <a:pt x="466125" y="1702620"/>
                  </a:cubicBezTo>
                  <a:lnTo>
                    <a:pt x="0" y="1699439"/>
                  </a:lnTo>
                  <a:lnTo>
                    <a:pt x="24253" y="0"/>
                  </a:lnTo>
                  <a:close/>
                </a:path>
              </a:pathLst>
            </a:custGeom>
            <a:solidFill>
              <a:srgbClr val="0091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1DA"/>
                </a:solidFill>
                <a:effectLst/>
                <a:uLnTx/>
                <a:uFillTx/>
                <a:latin typeface="Arial" panose="020B0604020202020204" pitchFamily="34" charset="0"/>
                <a:ea typeface="+mn-ea"/>
                <a:cs typeface="Arial" panose="020B0604020202020204" pitchFamily="34" charset="0"/>
              </a:endParaRPr>
            </a:p>
          </p:txBody>
        </p:sp>
        <p:sp>
          <p:nvSpPr>
            <p:cNvPr id="78" name="Rectangle 21">
              <a:extLst>
                <a:ext uri="{FF2B5EF4-FFF2-40B4-BE49-F238E27FC236}">
                  <a16:creationId xmlns:a16="http://schemas.microsoft.com/office/drawing/2014/main" id="{C22AC8B2-391C-409D-BE86-3FBAB1952460}"/>
                </a:ext>
              </a:extLst>
            </p:cNvPr>
            <p:cNvSpPr/>
            <p:nvPr/>
          </p:nvSpPr>
          <p:spPr>
            <a:xfrm rot="19734435" flipV="1">
              <a:off x="1358803" y="5252914"/>
              <a:ext cx="45719" cy="67054"/>
            </a:xfrm>
            <a:custGeom>
              <a:avLst/>
              <a:gdLst>
                <a:gd name="connsiteX0" fmla="*/ 0 w 406400"/>
                <a:gd name="connsiteY0" fmla="*/ 0 h 682171"/>
                <a:gd name="connsiteX1" fmla="*/ 406400 w 406400"/>
                <a:gd name="connsiteY1" fmla="*/ 0 h 682171"/>
                <a:gd name="connsiteX2" fmla="*/ 406400 w 406400"/>
                <a:gd name="connsiteY2" fmla="*/ 682171 h 682171"/>
                <a:gd name="connsiteX3" fmla="*/ 0 w 406400"/>
                <a:gd name="connsiteY3" fmla="*/ 682171 h 682171"/>
                <a:gd name="connsiteX4" fmla="*/ 0 w 406400"/>
                <a:gd name="connsiteY4" fmla="*/ 0 h 682171"/>
                <a:gd name="connsiteX0" fmla="*/ 0 w 442118"/>
                <a:gd name="connsiteY0" fmla="*/ 80963 h 763134"/>
                <a:gd name="connsiteX1" fmla="*/ 442118 w 442118"/>
                <a:gd name="connsiteY1" fmla="*/ 0 h 763134"/>
                <a:gd name="connsiteX2" fmla="*/ 406400 w 442118"/>
                <a:gd name="connsiteY2" fmla="*/ 763134 h 763134"/>
                <a:gd name="connsiteX3" fmla="*/ 0 w 442118"/>
                <a:gd name="connsiteY3" fmla="*/ 763134 h 763134"/>
                <a:gd name="connsiteX4" fmla="*/ 0 w 442118"/>
                <a:gd name="connsiteY4" fmla="*/ 80963 h 763134"/>
                <a:gd name="connsiteX0" fmla="*/ 0 w 656431"/>
                <a:gd name="connsiteY0" fmla="*/ 80963 h 1186996"/>
                <a:gd name="connsiteX1" fmla="*/ 442118 w 656431"/>
                <a:gd name="connsiteY1" fmla="*/ 0 h 1186996"/>
                <a:gd name="connsiteX2" fmla="*/ 656431 w 656431"/>
                <a:gd name="connsiteY2" fmla="*/ 1186996 h 1186996"/>
                <a:gd name="connsiteX3" fmla="*/ 0 w 656431"/>
                <a:gd name="connsiteY3" fmla="*/ 763134 h 1186996"/>
                <a:gd name="connsiteX4" fmla="*/ 0 w 656431"/>
                <a:gd name="connsiteY4" fmla="*/ 80963 h 1186996"/>
                <a:gd name="connsiteX0" fmla="*/ 0 w 656431"/>
                <a:gd name="connsiteY0" fmla="*/ 80963 h 1275102"/>
                <a:gd name="connsiteX1" fmla="*/ 442118 w 656431"/>
                <a:gd name="connsiteY1" fmla="*/ 0 h 1275102"/>
                <a:gd name="connsiteX2" fmla="*/ 656431 w 656431"/>
                <a:gd name="connsiteY2" fmla="*/ 1186996 h 1275102"/>
                <a:gd name="connsiteX3" fmla="*/ 219075 w 656431"/>
                <a:gd name="connsiteY3" fmla="*/ 1275102 h 1275102"/>
                <a:gd name="connsiteX4" fmla="*/ 0 w 656431"/>
                <a:gd name="connsiteY4" fmla="*/ 80963 h 1275102"/>
                <a:gd name="connsiteX0" fmla="*/ 0 w 658812"/>
                <a:gd name="connsiteY0" fmla="*/ 80963 h 1275102"/>
                <a:gd name="connsiteX1" fmla="*/ 442118 w 658812"/>
                <a:gd name="connsiteY1" fmla="*/ 0 h 1275102"/>
                <a:gd name="connsiteX2" fmla="*/ 658812 w 658812"/>
                <a:gd name="connsiteY2" fmla="*/ 1191759 h 1275102"/>
                <a:gd name="connsiteX3" fmla="*/ 219075 w 658812"/>
                <a:gd name="connsiteY3" fmla="*/ 1275102 h 1275102"/>
                <a:gd name="connsiteX4" fmla="*/ 0 w 658812"/>
                <a:gd name="connsiteY4" fmla="*/ 80963 h 1275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812" h="1275102">
                  <a:moveTo>
                    <a:pt x="0" y="80963"/>
                  </a:moveTo>
                  <a:lnTo>
                    <a:pt x="442118" y="0"/>
                  </a:lnTo>
                  <a:lnTo>
                    <a:pt x="658812" y="1191759"/>
                  </a:lnTo>
                  <a:lnTo>
                    <a:pt x="219075" y="1275102"/>
                  </a:lnTo>
                  <a:lnTo>
                    <a:pt x="0" y="80963"/>
                  </a:lnTo>
                  <a:close/>
                </a:path>
              </a:pathLst>
            </a:custGeom>
            <a:solidFill>
              <a:srgbClr val="0091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1DA"/>
                </a:solidFill>
                <a:effectLst/>
                <a:uLnTx/>
                <a:uFillTx/>
                <a:latin typeface="Arial" panose="020B0604020202020204" pitchFamily="34" charset="0"/>
                <a:ea typeface="+mn-ea"/>
                <a:cs typeface="Arial" panose="020B0604020202020204" pitchFamily="34" charset="0"/>
              </a:endParaRPr>
            </a:p>
          </p:txBody>
        </p:sp>
        <p:sp>
          <p:nvSpPr>
            <p:cNvPr id="79" name="Rectangle 22">
              <a:extLst>
                <a:ext uri="{FF2B5EF4-FFF2-40B4-BE49-F238E27FC236}">
                  <a16:creationId xmlns:a16="http://schemas.microsoft.com/office/drawing/2014/main" id="{75673B39-4329-4A40-B250-69C616B4E7D6}"/>
                </a:ext>
              </a:extLst>
            </p:cNvPr>
            <p:cNvSpPr/>
            <p:nvPr/>
          </p:nvSpPr>
          <p:spPr>
            <a:xfrm rot="19734435" flipV="1">
              <a:off x="1343573" y="5214377"/>
              <a:ext cx="45719" cy="45719"/>
            </a:xfrm>
            <a:custGeom>
              <a:avLst/>
              <a:gdLst>
                <a:gd name="connsiteX0" fmla="*/ 0 w 406400"/>
                <a:gd name="connsiteY0" fmla="*/ 0 h 682171"/>
                <a:gd name="connsiteX1" fmla="*/ 406400 w 406400"/>
                <a:gd name="connsiteY1" fmla="*/ 0 h 682171"/>
                <a:gd name="connsiteX2" fmla="*/ 406400 w 406400"/>
                <a:gd name="connsiteY2" fmla="*/ 682171 h 682171"/>
                <a:gd name="connsiteX3" fmla="*/ 0 w 406400"/>
                <a:gd name="connsiteY3" fmla="*/ 682171 h 682171"/>
                <a:gd name="connsiteX4" fmla="*/ 0 w 406400"/>
                <a:gd name="connsiteY4" fmla="*/ 0 h 682171"/>
                <a:gd name="connsiteX0" fmla="*/ 0 w 444500"/>
                <a:gd name="connsiteY0" fmla="*/ 95250 h 777421"/>
                <a:gd name="connsiteX1" fmla="*/ 444500 w 444500"/>
                <a:gd name="connsiteY1" fmla="*/ 0 h 777421"/>
                <a:gd name="connsiteX2" fmla="*/ 406400 w 444500"/>
                <a:gd name="connsiteY2" fmla="*/ 777421 h 777421"/>
                <a:gd name="connsiteX3" fmla="*/ 0 w 444500"/>
                <a:gd name="connsiteY3" fmla="*/ 777421 h 777421"/>
                <a:gd name="connsiteX4" fmla="*/ 0 w 444500"/>
                <a:gd name="connsiteY4" fmla="*/ 95250 h 777421"/>
                <a:gd name="connsiteX0" fmla="*/ 0 w 444500"/>
                <a:gd name="connsiteY0" fmla="*/ 95250 h 777421"/>
                <a:gd name="connsiteX1" fmla="*/ 444500 w 444500"/>
                <a:gd name="connsiteY1" fmla="*/ 0 h 777421"/>
                <a:gd name="connsiteX2" fmla="*/ 408782 w 444500"/>
                <a:gd name="connsiteY2" fmla="*/ 748846 h 777421"/>
                <a:gd name="connsiteX3" fmla="*/ 0 w 444500"/>
                <a:gd name="connsiteY3" fmla="*/ 777421 h 777421"/>
                <a:gd name="connsiteX4" fmla="*/ 0 w 444500"/>
                <a:gd name="connsiteY4" fmla="*/ 95250 h 777421"/>
                <a:gd name="connsiteX0" fmla="*/ 0 w 444500"/>
                <a:gd name="connsiteY0" fmla="*/ 95250 h 777421"/>
                <a:gd name="connsiteX1" fmla="*/ 444500 w 444500"/>
                <a:gd name="connsiteY1" fmla="*/ 0 h 777421"/>
                <a:gd name="connsiteX2" fmla="*/ 408782 w 444500"/>
                <a:gd name="connsiteY2" fmla="*/ 758371 h 777421"/>
                <a:gd name="connsiteX3" fmla="*/ 0 w 444500"/>
                <a:gd name="connsiteY3" fmla="*/ 777421 h 777421"/>
                <a:gd name="connsiteX4" fmla="*/ 0 w 444500"/>
                <a:gd name="connsiteY4" fmla="*/ 95250 h 777421"/>
                <a:gd name="connsiteX0" fmla="*/ 0 w 444500"/>
                <a:gd name="connsiteY0" fmla="*/ 95250 h 789328"/>
                <a:gd name="connsiteX1" fmla="*/ 444500 w 444500"/>
                <a:gd name="connsiteY1" fmla="*/ 0 h 789328"/>
                <a:gd name="connsiteX2" fmla="*/ 408782 w 444500"/>
                <a:gd name="connsiteY2" fmla="*/ 758371 h 789328"/>
                <a:gd name="connsiteX3" fmla="*/ 290512 w 444500"/>
                <a:gd name="connsiteY3" fmla="*/ 789328 h 789328"/>
                <a:gd name="connsiteX4" fmla="*/ 0 w 444500"/>
                <a:gd name="connsiteY4" fmla="*/ 95250 h 789328"/>
                <a:gd name="connsiteX0" fmla="*/ 0 w 444500"/>
                <a:gd name="connsiteY0" fmla="*/ 95250 h 794090"/>
                <a:gd name="connsiteX1" fmla="*/ 444500 w 444500"/>
                <a:gd name="connsiteY1" fmla="*/ 0 h 794090"/>
                <a:gd name="connsiteX2" fmla="*/ 408782 w 444500"/>
                <a:gd name="connsiteY2" fmla="*/ 758371 h 794090"/>
                <a:gd name="connsiteX3" fmla="*/ 292894 w 444500"/>
                <a:gd name="connsiteY3" fmla="*/ 794090 h 794090"/>
                <a:gd name="connsiteX4" fmla="*/ 0 w 444500"/>
                <a:gd name="connsiteY4" fmla="*/ 95250 h 794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500" h="794090">
                  <a:moveTo>
                    <a:pt x="0" y="95250"/>
                  </a:moveTo>
                  <a:lnTo>
                    <a:pt x="444500" y="0"/>
                  </a:lnTo>
                  <a:lnTo>
                    <a:pt x="408782" y="758371"/>
                  </a:lnTo>
                  <a:lnTo>
                    <a:pt x="292894" y="794090"/>
                  </a:lnTo>
                  <a:lnTo>
                    <a:pt x="0" y="95250"/>
                  </a:lnTo>
                  <a:close/>
                </a:path>
              </a:pathLst>
            </a:custGeom>
            <a:solidFill>
              <a:srgbClr val="0091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1DA"/>
                </a:solidFill>
                <a:effectLst/>
                <a:uLnTx/>
                <a:uFillTx/>
                <a:latin typeface="Arial" panose="020B0604020202020204" pitchFamily="34" charset="0"/>
                <a:ea typeface="+mn-ea"/>
                <a:cs typeface="Arial" panose="020B0604020202020204" pitchFamily="34" charset="0"/>
              </a:endParaRPr>
            </a:p>
          </p:txBody>
        </p:sp>
        <p:sp>
          <p:nvSpPr>
            <p:cNvPr id="80" name="Rectangle 23">
              <a:extLst>
                <a:ext uri="{FF2B5EF4-FFF2-40B4-BE49-F238E27FC236}">
                  <a16:creationId xmlns:a16="http://schemas.microsoft.com/office/drawing/2014/main" id="{68456D56-EA48-41A6-80E7-4BA4C2366D6A}"/>
                </a:ext>
              </a:extLst>
            </p:cNvPr>
            <p:cNvSpPr/>
            <p:nvPr/>
          </p:nvSpPr>
          <p:spPr>
            <a:xfrm rot="19734435" flipV="1">
              <a:off x="1338193" y="5171740"/>
              <a:ext cx="45719" cy="45719"/>
            </a:xfrm>
            <a:custGeom>
              <a:avLst/>
              <a:gdLst>
                <a:gd name="connsiteX0" fmla="*/ 0 w 90502"/>
                <a:gd name="connsiteY0" fmla="*/ 0 h 119273"/>
                <a:gd name="connsiteX1" fmla="*/ 90502 w 90502"/>
                <a:gd name="connsiteY1" fmla="*/ 0 h 119273"/>
                <a:gd name="connsiteX2" fmla="*/ 90502 w 90502"/>
                <a:gd name="connsiteY2" fmla="*/ 119273 h 119273"/>
                <a:gd name="connsiteX3" fmla="*/ 0 w 90502"/>
                <a:gd name="connsiteY3" fmla="*/ 119273 h 119273"/>
                <a:gd name="connsiteX4" fmla="*/ 0 w 90502"/>
                <a:gd name="connsiteY4" fmla="*/ 0 h 119273"/>
                <a:gd name="connsiteX0" fmla="*/ 0 w 90502"/>
                <a:gd name="connsiteY0" fmla="*/ 21431 h 140704"/>
                <a:gd name="connsiteX1" fmla="*/ 54783 w 90502"/>
                <a:gd name="connsiteY1" fmla="*/ 0 h 140704"/>
                <a:gd name="connsiteX2" fmla="*/ 90502 w 90502"/>
                <a:gd name="connsiteY2" fmla="*/ 140704 h 140704"/>
                <a:gd name="connsiteX3" fmla="*/ 0 w 90502"/>
                <a:gd name="connsiteY3" fmla="*/ 140704 h 140704"/>
                <a:gd name="connsiteX4" fmla="*/ 0 w 90502"/>
                <a:gd name="connsiteY4" fmla="*/ 21431 h 140704"/>
                <a:gd name="connsiteX0" fmla="*/ 0 w 64309"/>
                <a:gd name="connsiteY0" fmla="*/ 21431 h 140704"/>
                <a:gd name="connsiteX1" fmla="*/ 54783 w 64309"/>
                <a:gd name="connsiteY1" fmla="*/ 0 h 140704"/>
                <a:gd name="connsiteX2" fmla="*/ 64309 w 64309"/>
                <a:gd name="connsiteY2" fmla="*/ 124035 h 140704"/>
                <a:gd name="connsiteX3" fmla="*/ 0 w 64309"/>
                <a:gd name="connsiteY3" fmla="*/ 140704 h 140704"/>
                <a:gd name="connsiteX4" fmla="*/ 0 w 64309"/>
                <a:gd name="connsiteY4" fmla="*/ 21431 h 140704"/>
                <a:gd name="connsiteX0" fmla="*/ 0 w 64309"/>
                <a:gd name="connsiteY0" fmla="*/ 21431 h 124035"/>
                <a:gd name="connsiteX1" fmla="*/ 54783 w 64309"/>
                <a:gd name="connsiteY1" fmla="*/ 0 h 124035"/>
                <a:gd name="connsiteX2" fmla="*/ 64309 w 64309"/>
                <a:gd name="connsiteY2" fmla="*/ 124035 h 124035"/>
                <a:gd name="connsiteX3" fmla="*/ 14288 w 64309"/>
                <a:gd name="connsiteY3" fmla="*/ 121654 h 124035"/>
                <a:gd name="connsiteX4" fmla="*/ 0 w 64309"/>
                <a:gd name="connsiteY4" fmla="*/ 21431 h 124035"/>
                <a:gd name="connsiteX0" fmla="*/ 0 w 64309"/>
                <a:gd name="connsiteY0" fmla="*/ 21431 h 135164"/>
                <a:gd name="connsiteX1" fmla="*/ 54783 w 64309"/>
                <a:gd name="connsiteY1" fmla="*/ 0 h 135164"/>
                <a:gd name="connsiteX2" fmla="*/ 64309 w 64309"/>
                <a:gd name="connsiteY2" fmla="*/ 124035 h 135164"/>
                <a:gd name="connsiteX3" fmla="*/ 14288 w 64309"/>
                <a:gd name="connsiteY3" fmla="*/ 121654 h 135164"/>
                <a:gd name="connsiteX4" fmla="*/ 0 w 64309"/>
                <a:gd name="connsiteY4" fmla="*/ 21431 h 135164"/>
                <a:gd name="connsiteX0" fmla="*/ 0 w 64309"/>
                <a:gd name="connsiteY0" fmla="*/ 21431 h 135164"/>
                <a:gd name="connsiteX1" fmla="*/ 54783 w 64309"/>
                <a:gd name="connsiteY1" fmla="*/ 0 h 135164"/>
                <a:gd name="connsiteX2" fmla="*/ 64309 w 64309"/>
                <a:gd name="connsiteY2" fmla="*/ 124035 h 135164"/>
                <a:gd name="connsiteX3" fmla="*/ 14288 w 64309"/>
                <a:gd name="connsiteY3" fmla="*/ 121654 h 135164"/>
                <a:gd name="connsiteX4" fmla="*/ 0 w 64309"/>
                <a:gd name="connsiteY4" fmla="*/ 21431 h 135164"/>
                <a:gd name="connsiteX0" fmla="*/ 0 w 64309"/>
                <a:gd name="connsiteY0" fmla="*/ 21431 h 141626"/>
                <a:gd name="connsiteX1" fmla="*/ 54783 w 64309"/>
                <a:gd name="connsiteY1" fmla="*/ 0 h 141626"/>
                <a:gd name="connsiteX2" fmla="*/ 64309 w 64309"/>
                <a:gd name="connsiteY2" fmla="*/ 124035 h 141626"/>
                <a:gd name="connsiteX3" fmla="*/ 14288 w 64309"/>
                <a:gd name="connsiteY3" fmla="*/ 121654 h 141626"/>
                <a:gd name="connsiteX4" fmla="*/ 0 w 64309"/>
                <a:gd name="connsiteY4" fmla="*/ 21431 h 141626"/>
                <a:gd name="connsiteX0" fmla="*/ 0 w 64309"/>
                <a:gd name="connsiteY0" fmla="*/ 21431 h 142561"/>
                <a:gd name="connsiteX1" fmla="*/ 54783 w 64309"/>
                <a:gd name="connsiteY1" fmla="*/ 0 h 142561"/>
                <a:gd name="connsiteX2" fmla="*/ 64309 w 64309"/>
                <a:gd name="connsiteY2" fmla="*/ 124035 h 142561"/>
                <a:gd name="connsiteX3" fmla="*/ 14288 w 64309"/>
                <a:gd name="connsiteY3" fmla="*/ 121654 h 142561"/>
                <a:gd name="connsiteX4" fmla="*/ 0 w 64309"/>
                <a:gd name="connsiteY4" fmla="*/ 21431 h 142561"/>
                <a:gd name="connsiteX0" fmla="*/ 0 w 64309"/>
                <a:gd name="connsiteY0" fmla="*/ 21431 h 143409"/>
                <a:gd name="connsiteX1" fmla="*/ 54783 w 64309"/>
                <a:gd name="connsiteY1" fmla="*/ 0 h 143409"/>
                <a:gd name="connsiteX2" fmla="*/ 64309 w 64309"/>
                <a:gd name="connsiteY2" fmla="*/ 124035 h 143409"/>
                <a:gd name="connsiteX3" fmla="*/ 14288 w 64309"/>
                <a:gd name="connsiteY3" fmla="*/ 121654 h 143409"/>
                <a:gd name="connsiteX4" fmla="*/ 0 w 64309"/>
                <a:gd name="connsiteY4" fmla="*/ 21431 h 143409"/>
                <a:gd name="connsiteX0" fmla="*/ 0 w 64309"/>
                <a:gd name="connsiteY0" fmla="*/ 21431 h 143409"/>
                <a:gd name="connsiteX1" fmla="*/ 47640 w 64309"/>
                <a:gd name="connsiteY1" fmla="*/ 0 h 143409"/>
                <a:gd name="connsiteX2" fmla="*/ 64309 w 64309"/>
                <a:gd name="connsiteY2" fmla="*/ 124035 h 143409"/>
                <a:gd name="connsiteX3" fmla="*/ 14288 w 64309"/>
                <a:gd name="connsiteY3" fmla="*/ 121654 h 143409"/>
                <a:gd name="connsiteX4" fmla="*/ 0 w 64309"/>
                <a:gd name="connsiteY4" fmla="*/ 21431 h 143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9" h="143409">
                  <a:moveTo>
                    <a:pt x="0" y="21431"/>
                  </a:moveTo>
                  <a:lnTo>
                    <a:pt x="47640" y="0"/>
                  </a:lnTo>
                  <a:lnTo>
                    <a:pt x="64309" y="124035"/>
                  </a:lnTo>
                  <a:cubicBezTo>
                    <a:pt x="57160" y="147053"/>
                    <a:pt x="14294" y="153404"/>
                    <a:pt x="14288" y="121654"/>
                  </a:cubicBezTo>
                  <a:lnTo>
                    <a:pt x="0" y="21431"/>
                  </a:lnTo>
                  <a:close/>
                </a:path>
              </a:pathLst>
            </a:custGeom>
            <a:solidFill>
              <a:srgbClr val="C2CD3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1DA"/>
                </a:solidFill>
                <a:effectLst/>
                <a:uLnTx/>
                <a:uFillTx/>
                <a:latin typeface="Arial" panose="020B0604020202020204" pitchFamily="34" charset="0"/>
                <a:ea typeface="+mn-ea"/>
                <a:cs typeface="Arial" panose="020B0604020202020204" pitchFamily="34" charset="0"/>
              </a:endParaRPr>
            </a:p>
          </p:txBody>
        </p:sp>
        <p:sp>
          <p:nvSpPr>
            <p:cNvPr id="81" name="Freeform 369">
              <a:extLst>
                <a:ext uri="{FF2B5EF4-FFF2-40B4-BE49-F238E27FC236}">
                  <a16:creationId xmlns:a16="http://schemas.microsoft.com/office/drawing/2014/main" id="{84FBE271-2F74-426A-A39A-C46F47F0B75C}"/>
                </a:ext>
              </a:extLst>
            </p:cNvPr>
            <p:cNvSpPr/>
            <p:nvPr/>
          </p:nvSpPr>
          <p:spPr>
            <a:xfrm rot="21591267" flipV="1">
              <a:off x="1202323" y="5161145"/>
              <a:ext cx="217022" cy="270155"/>
            </a:xfrm>
            <a:custGeom>
              <a:avLst/>
              <a:gdLst>
                <a:gd name="connsiteX0" fmla="*/ 408823 w 3949778"/>
                <a:gd name="connsiteY0" fmla="*/ 3231620 h 5137252"/>
                <a:gd name="connsiteX1" fmla="*/ 341120 w 3949778"/>
                <a:gd name="connsiteY1" fmla="*/ 3218017 h 5137252"/>
                <a:gd name="connsiteX2" fmla="*/ 218202 w 3949778"/>
                <a:gd name="connsiteY2" fmla="*/ 3269064 h 5137252"/>
                <a:gd name="connsiteX3" fmla="*/ 213987 w 3949778"/>
                <a:gd name="connsiteY3" fmla="*/ 3275327 h 5137252"/>
                <a:gd name="connsiteX4" fmla="*/ 2216 w 3949778"/>
                <a:gd name="connsiteY4" fmla="*/ 3276343 h 5137252"/>
                <a:gd name="connsiteX5" fmla="*/ 1466 w 3949778"/>
                <a:gd name="connsiteY5" fmla="*/ 3509122 h 5137252"/>
                <a:gd name="connsiteX6" fmla="*/ 213223 w 3949778"/>
                <a:gd name="connsiteY6" fmla="*/ 3507290 h 5137252"/>
                <a:gd name="connsiteX7" fmla="*/ 218428 w 3949778"/>
                <a:gd name="connsiteY7" fmla="*/ 3514996 h 5137252"/>
                <a:gd name="connsiteX8" fmla="*/ 341441 w 3949778"/>
                <a:gd name="connsiteY8" fmla="*/ 3565816 h 5137252"/>
                <a:gd name="connsiteX9" fmla="*/ 515181 w 3949778"/>
                <a:gd name="connsiteY9" fmla="*/ 3391757 h 5137252"/>
                <a:gd name="connsiteX10" fmla="*/ 408823 w 3949778"/>
                <a:gd name="connsiteY10" fmla="*/ 3231620 h 5137252"/>
                <a:gd name="connsiteX11" fmla="*/ 1903445 w 3949778"/>
                <a:gd name="connsiteY11" fmla="*/ 4012352 h 5137252"/>
                <a:gd name="connsiteX12" fmla="*/ 1858290 w 3949778"/>
                <a:gd name="connsiteY12" fmla="*/ 4003279 h 5137252"/>
                <a:gd name="connsiteX13" fmla="*/ 959661 w 3949778"/>
                <a:gd name="connsiteY13" fmla="*/ 4004107 h 5137252"/>
                <a:gd name="connsiteX14" fmla="*/ 843788 w 3949778"/>
                <a:gd name="connsiteY14" fmla="*/ 4120195 h 5137252"/>
                <a:gd name="connsiteX15" fmla="*/ 959876 w 3949778"/>
                <a:gd name="connsiteY15" fmla="*/ 4236069 h 5137252"/>
                <a:gd name="connsiteX16" fmla="*/ 1858505 w 3949778"/>
                <a:gd name="connsiteY16" fmla="*/ 4235241 h 5137252"/>
                <a:gd name="connsiteX17" fmla="*/ 1974379 w 3949778"/>
                <a:gd name="connsiteY17" fmla="*/ 4119154 h 5137252"/>
                <a:gd name="connsiteX18" fmla="*/ 1903445 w 3949778"/>
                <a:gd name="connsiteY18" fmla="*/ 4012352 h 5137252"/>
                <a:gd name="connsiteX19" fmla="*/ 3479313 w 3949778"/>
                <a:gd name="connsiteY19" fmla="*/ 918916 h 5137252"/>
                <a:gd name="connsiteX20" fmla="*/ 3434158 w 3949778"/>
                <a:gd name="connsiteY20" fmla="*/ 909842 h 5137252"/>
                <a:gd name="connsiteX21" fmla="*/ 964487 w 3949778"/>
                <a:gd name="connsiteY21" fmla="*/ 912118 h 5137252"/>
                <a:gd name="connsiteX22" fmla="*/ 848613 w 3949778"/>
                <a:gd name="connsiteY22" fmla="*/ 1028206 h 5137252"/>
                <a:gd name="connsiteX23" fmla="*/ 964701 w 3949778"/>
                <a:gd name="connsiteY23" fmla="*/ 1144080 h 5137252"/>
                <a:gd name="connsiteX24" fmla="*/ 3434372 w 3949778"/>
                <a:gd name="connsiteY24" fmla="*/ 1141804 h 5137252"/>
                <a:gd name="connsiteX25" fmla="*/ 3550246 w 3949778"/>
                <a:gd name="connsiteY25" fmla="*/ 1025717 h 5137252"/>
                <a:gd name="connsiteX26" fmla="*/ 3479313 w 3949778"/>
                <a:gd name="connsiteY26" fmla="*/ 918916 h 5137252"/>
                <a:gd name="connsiteX27" fmla="*/ 3837597 w 3949778"/>
                <a:gd name="connsiteY27" fmla="*/ 41763 h 5137252"/>
                <a:gd name="connsiteX28" fmla="*/ 3945411 w 3949778"/>
                <a:gd name="connsiteY28" fmla="*/ 244537 h 5137252"/>
                <a:gd name="connsiteX29" fmla="*/ 3520923 w 3949778"/>
                <a:gd name="connsiteY29" fmla="*/ 1396482 h 5137252"/>
                <a:gd name="connsiteX30" fmla="*/ 3466178 w 3949778"/>
                <a:gd name="connsiteY30" fmla="*/ 1540909 h 5137252"/>
                <a:gd name="connsiteX31" fmla="*/ 3426988 w 3949778"/>
                <a:gd name="connsiteY31" fmla="*/ 1533034 h 5137252"/>
                <a:gd name="connsiteX32" fmla="*/ 957316 w 3949778"/>
                <a:gd name="connsiteY32" fmla="*/ 1535310 h 5137252"/>
                <a:gd name="connsiteX33" fmla="*/ 841442 w 3949778"/>
                <a:gd name="connsiteY33" fmla="*/ 1651398 h 5137252"/>
                <a:gd name="connsiteX34" fmla="*/ 957530 w 3949778"/>
                <a:gd name="connsiteY34" fmla="*/ 1767272 h 5137252"/>
                <a:gd name="connsiteX35" fmla="*/ 3381059 w 3949778"/>
                <a:gd name="connsiteY35" fmla="*/ 1765039 h 5137252"/>
                <a:gd name="connsiteX36" fmla="*/ 3335438 w 3949778"/>
                <a:gd name="connsiteY36" fmla="*/ 1884985 h 5137252"/>
                <a:gd name="connsiteX37" fmla="*/ 3234693 w 3949778"/>
                <a:gd name="connsiteY37" fmla="*/ 2149055 h 5137252"/>
                <a:gd name="connsiteX38" fmla="*/ 965662 w 3949778"/>
                <a:gd name="connsiteY38" fmla="*/ 2151146 h 5137252"/>
                <a:gd name="connsiteX39" fmla="*/ 849788 w 3949778"/>
                <a:gd name="connsiteY39" fmla="*/ 2267234 h 5137252"/>
                <a:gd name="connsiteX40" fmla="*/ 965876 w 3949778"/>
                <a:gd name="connsiteY40" fmla="*/ 2383107 h 5137252"/>
                <a:gd name="connsiteX41" fmla="*/ 3146162 w 3949778"/>
                <a:gd name="connsiteY41" fmla="*/ 2381099 h 5137252"/>
                <a:gd name="connsiteX42" fmla="*/ 3058829 w 3949778"/>
                <a:gd name="connsiteY42" fmla="*/ 2609727 h 5137252"/>
                <a:gd name="connsiteX43" fmla="*/ 2997318 w 3949778"/>
                <a:gd name="connsiteY43" fmla="*/ 2770827 h 5137252"/>
                <a:gd name="connsiteX44" fmla="*/ 965025 w 3949778"/>
                <a:gd name="connsiteY44" fmla="*/ 2772700 h 5137252"/>
                <a:gd name="connsiteX45" fmla="*/ 849151 w 3949778"/>
                <a:gd name="connsiteY45" fmla="*/ 2888787 h 5137252"/>
                <a:gd name="connsiteX46" fmla="*/ 965239 w 3949778"/>
                <a:gd name="connsiteY46" fmla="*/ 3004661 h 5137252"/>
                <a:gd name="connsiteX47" fmla="*/ 2908819 w 3949778"/>
                <a:gd name="connsiteY47" fmla="*/ 3002870 h 5137252"/>
                <a:gd name="connsiteX48" fmla="*/ 2893682 w 3949778"/>
                <a:gd name="connsiteY48" fmla="*/ 3042577 h 5137252"/>
                <a:gd name="connsiteX49" fmla="*/ 2821562 w 3949778"/>
                <a:gd name="connsiteY49" fmla="*/ 3232345 h 5137252"/>
                <a:gd name="connsiteX50" fmla="*/ 2762222 w 3949778"/>
                <a:gd name="connsiteY50" fmla="*/ 3389325 h 5137252"/>
                <a:gd name="connsiteX51" fmla="*/ 949683 w 3949778"/>
                <a:gd name="connsiteY51" fmla="*/ 3390995 h 5137252"/>
                <a:gd name="connsiteX52" fmla="*/ 833809 w 3949778"/>
                <a:gd name="connsiteY52" fmla="*/ 3507083 h 5137252"/>
                <a:gd name="connsiteX53" fmla="*/ 949897 w 3949778"/>
                <a:gd name="connsiteY53" fmla="*/ 3622957 h 5137252"/>
                <a:gd name="connsiteX54" fmla="*/ 2732014 w 3949778"/>
                <a:gd name="connsiteY54" fmla="*/ 3621315 h 5137252"/>
                <a:gd name="connsiteX55" fmla="*/ 2703042 w 3949778"/>
                <a:gd name="connsiteY55" fmla="*/ 3568605 h 5137252"/>
                <a:gd name="connsiteX56" fmla="*/ 2709514 w 3949778"/>
                <a:gd name="connsiteY56" fmla="*/ 3551479 h 5137252"/>
                <a:gd name="connsiteX57" fmla="*/ 2713161 w 3949778"/>
                <a:gd name="connsiteY57" fmla="*/ 3564191 h 5137252"/>
                <a:gd name="connsiteX58" fmla="*/ 2736830 w 3949778"/>
                <a:gd name="connsiteY58" fmla="*/ 3605524 h 5137252"/>
                <a:gd name="connsiteX59" fmla="*/ 2633061 w 3949778"/>
                <a:gd name="connsiteY59" fmla="*/ 4312952 h 5137252"/>
                <a:gd name="connsiteX60" fmla="*/ 2957180 w 3949778"/>
                <a:gd name="connsiteY60" fmla="*/ 4409562 h 5137252"/>
                <a:gd name="connsiteX61" fmla="*/ 3482402 w 3949778"/>
                <a:gd name="connsiteY61" fmla="*/ 3613885 h 5137252"/>
                <a:gd name="connsiteX62" fmla="*/ 3552044 w 3949778"/>
                <a:gd name="connsiteY62" fmla="*/ 3429821 h 5137252"/>
                <a:gd name="connsiteX63" fmla="*/ 3949778 w 3949778"/>
                <a:gd name="connsiteY63" fmla="*/ 2383707 h 5137252"/>
                <a:gd name="connsiteX64" fmla="*/ 3945411 w 3949778"/>
                <a:gd name="connsiteY64" fmla="*/ 4892715 h 5137252"/>
                <a:gd name="connsiteX65" fmla="*/ 3700874 w 3949778"/>
                <a:gd name="connsiteY65" fmla="*/ 5137252 h 5137252"/>
                <a:gd name="connsiteX66" fmla="*/ 244537 w 3949778"/>
                <a:gd name="connsiteY66" fmla="*/ 5137252 h 5137252"/>
                <a:gd name="connsiteX67" fmla="*/ 0 w 3949778"/>
                <a:gd name="connsiteY67" fmla="*/ 4892715 h 5137252"/>
                <a:gd name="connsiteX68" fmla="*/ 0 w 3949778"/>
                <a:gd name="connsiteY68" fmla="*/ 4605616 h 5137252"/>
                <a:gd name="connsiteX69" fmla="*/ 222310 w 3949778"/>
                <a:gd name="connsiteY69" fmla="*/ 4605020 h 5137252"/>
                <a:gd name="connsiteX70" fmla="*/ 223099 w 3949778"/>
                <a:gd name="connsiteY70" fmla="*/ 4606189 h 5137252"/>
                <a:gd name="connsiteX71" fmla="*/ 346112 w 3949778"/>
                <a:gd name="connsiteY71" fmla="*/ 4657010 h 5137252"/>
                <a:gd name="connsiteX72" fmla="*/ 519851 w 3949778"/>
                <a:gd name="connsiteY72" fmla="*/ 4482950 h 5137252"/>
                <a:gd name="connsiteX73" fmla="*/ 413494 w 3949778"/>
                <a:gd name="connsiteY73" fmla="*/ 4322814 h 5137252"/>
                <a:gd name="connsiteX74" fmla="*/ 345791 w 3949778"/>
                <a:gd name="connsiteY74" fmla="*/ 4309210 h 5137252"/>
                <a:gd name="connsiteX75" fmla="*/ 222872 w 3949778"/>
                <a:gd name="connsiteY75" fmla="*/ 4360257 h 5137252"/>
                <a:gd name="connsiteX76" fmla="*/ 214254 w 3949778"/>
                <a:gd name="connsiteY76" fmla="*/ 4373065 h 5137252"/>
                <a:gd name="connsiteX77" fmla="*/ 0 w 3949778"/>
                <a:gd name="connsiteY77" fmla="*/ 4376088 h 5137252"/>
                <a:gd name="connsiteX78" fmla="*/ 0 w 3949778"/>
                <a:gd name="connsiteY78" fmla="*/ 4048176 h 5137252"/>
                <a:gd name="connsiteX79" fmla="*/ 213279 w 3949778"/>
                <a:gd name="connsiteY79" fmla="*/ 4047458 h 5137252"/>
                <a:gd name="connsiteX80" fmla="*/ 227300 w 3949778"/>
                <a:gd name="connsiteY80" fmla="*/ 4068214 h 5137252"/>
                <a:gd name="connsiteX81" fmla="*/ 350312 w 3949778"/>
                <a:gd name="connsiteY81" fmla="*/ 4119034 h 5137252"/>
                <a:gd name="connsiteX82" fmla="*/ 524052 w 3949778"/>
                <a:gd name="connsiteY82" fmla="*/ 3944974 h 5137252"/>
                <a:gd name="connsiteX83" fmla="*/ 417694 w 3949778"/>
                <a:gd name="connsiteY83" fmla="*/ 3784839 h 5137252"/>
                <a:gd name="connsiteX84" fmla="*/ 349992 w 3949778"/>
                <a:gd name="connsiteY84" fmla="*/ 3771235 h 5137252"/>
                <a:gd name="connsiteX85" fmla="*/ 282315 w 3949778"/>
                <a:gd name="connsiteY85" fmla="*/ 3784963 h 5137252"/>
                <a:gd name="connsiteX86" fmla="*/ 237151 w 3949778"/>
                <a:gd name="connsiteY86" fmla="*/ 3815474 h 5137252"/>
                <a:gd name="connsiteX87" fmla="*/ 0 w 3949778"/>
                <a:gd name="connsiteY87" fmla="*/ 3818662 h 5137252"/>
                <a:gd name="connsiteX88" fmla="*/ 0 w 3949778"/>
                <a:gd name="connsiteY88" fmla="*/ 2967160 h 5137252"/>
                <a:gd name="connsiteX89" fmla="*/ 214473 w 3949778"/>
                <a:gd name="connsiteY89" fmla="*/ 2964949 h 5137252"/>
                <a:gd name="connsiteX90" fmla="*/ 222629 w 3949778"/>
                <a:gd name="connsiteY90" fmla="*/ 2977021 h 5137252"/>
                <a:gd name="connsiteX91" fmla="*/ 345641 w 3949778"/>
                <a:gd name="connsiteY91" fmla="*/ 3027842 h 5137252"/>
                <a:gd name="connsiteX92" fmla="*/ 519381 w 3949778"/>
                <a:gd name="connsiteY92" fmla="*/ 2853781 h 5137252"/>
                <a:gd name="connsiteX93" fmla="*/ 413023 w 3949778"/>
                <a:gd name="connsiteY93" fmla="*/ 2693645 h 5137252"/>
                <a:gd name="connsiteX94" fmla="*/ 345321 w 3949778"/>
                <a:gd name="connsiteY94" fmla="*/ 2680041 h 5137252"/>
                <a:gd name="connsiteX95" fmla="*/ 222402 w 3949778"/>
                <a:gd name="connsiteY95" fmla="*/ 2731089 h 5137252"/>
                <a:gd name="connsiteX96" fmla="*/ 221128 w 3949778"/>
                <a:gd name="connsiteY96" fmla="*/ 2732981 h 5137252"/>
                <a:gd name="connsiteX97" fmla="*/ 0 w 3949778"/>
                <a:gd name="connsiteY97" fmla="*/ 2735633 h 5137252"/>
                <a:gd name="connsiteX98" fmla="*/ 0 w 3949778"/>
                <a:gd name="connsiteY98" fmla="*/ 2413015 h 5137252"/>
                <a:gd name="connsiteX99" fmla="*/ 212094 w 3949778"/>
                <a:gd name="connsiteY99" fmla="*/ 2411751 h 5137252"/>
                <a:gd name="connsiteX100" fmla="*/ 224649 w 3949778"/>
                <a:gd name="connsiteY100" fmla="*/ 2430336 h 5137252"/>
                <a:gd name="connsiteX101" fmla="*/ 347662 w 3949778"/>
                <a:gd name="connsiteY101" fmla="*/ 2481156 h 5137252"/>
                <a:gd name="connsiteX102" fmla="*/ 521401 w 3949778"/>
                <a:gd name="connsiteY102" fmla="*/ 2307096 h 5137252"/>
                <a:gd name="connsiteX103" fmla="*/ 415044 w 3949778"/>
                <a:gd name="connsiteY103" fmla="*/ 2146960 h 5137252"/>
                <a:gd name="connsiteX104" fmla="*/ 347341 w 3949778"/>
                <a:gd name="connsiteY104" fmla="*/ 2133357 h 5137252"/>
                <a:gd name="connsiteX105" fmla="*/ 279664 w 3949778"/>
                <a:gd name="connsiteY105" fmla="*/ 2147085 h 5137252"/>
                <a:gd name="connsiteX106" fmla="*/ 231279 w 3949778"/>
                <a:gd name="connsiteY106" fmla="*/ 2179773 h 5137252"/>
                <a:gd name="connsiteX107" fmla="*/ 0 w 3949778"/>
                <a:gd name="connsiteY107" fmla="*/ 2178209 h 5137252"/>
                <a:gd name="connsiteX108" fmla="*/ 0 w 3949778"/>
                <a:gd name="connsiteY108" fmla="*/ 1872741 h 5137252"/>
                <a:gd name="connsiteX109" fmla="*/ 213783 w 3949778"/>
                <a:gd name="connsiteY109" fmla="*/ 1874853 h 5137252"/>
                <a:gd name="connsiteX110" fmla="*/ 223404 w 3949778"/>
                <a:gd name="connsiteY110" fmla="*/ 1889096 h 5137252"/>
                <a:gd name="connsiteX111" fmla="*/ 346417 w 3949778"/>
                <a:gd name="connsiteY111" fmla="*/ 1939916 h 5137252"/>
                <a:gd name="connsiteX112" fmla="*/ 520156 w 3949778"/>
                <a:gd name="connsiteY112" fmla="*/ 1765856 h 5137252"/>
                <a:gd name="connsiteX113" fmla="*/ 413799 w 3949778"/>
                <a:gd name="connsiteY113" fmla="*/ 1605720 h 5137252"/>
                <a:gd name="connsiteX114" fmla="*/ 346096 w 3949778"/>
                <a:gd name="connsiteY114" fmla="*/ 1592117 h 5137252"/>
                <a:gd name="connsiteX115" fmla="*/ 278419 w 3949778"/>
                <a:gd name="connsiteY115" fmla="*/ 1605845 h 5137252"/>
                <a:gd name="connsiteX116" fmla="*/ 223595 w 3949778"/>
                <a:gd name="connsiteY116" fmla="*/ 1642881 h 5137252"/>
                <a:gd name="connsiteX117" fmla="*/ 0 w 3949778"/>
                <a:gd name="connsiteY117" fmla="*/ 1642007 h 5137252"/>
                <a:gd name="connsiteX118" fmla="*/ 0 w 3949778"/>
                <a:gd name="connsiteY118" fmla="*/ 1332051 h 5137252"/>
                <a:gd name="connsiteX119" fmla="*/ 215067 w 3949778"/>
                <a:gd name="connsiteY119" fmla="*/ 1332559 h 5137252"/>
                <a:gd name="connsiteX120" fmla="*/ 227605 w 3949778"/>
                <a:gd name="connsiteY120" fmla="*/ 1351120 h 5137252"/>
                <a:gd name="connsiteX121" fmla="*/ 350618 w 3949778"/>
                <a:gd name="connsiteY121" fmla="*/ 1401940 h 5137252"/>
                <a:gd name="connsiteX122" fmla="*/ 524358 w 3949778"/>
                <a:gd name="connsiteY122" fmla="*/ 1227880 h 5137252"/>
                <a:gd name="connsiteX123" fmla="*/ 418000 w 3949778"/>
                <a:gd name="connsiteY123" fmla="*/ 1067744 h 5137252"/>
                <a:gd name="connsiteX124" fmla="*/ 350297 w 3949778"/>
                <a:gd name="connsiteY124" fmla="*/ 1054140 h 5137252"/>
                <a:gd name="connsiteX125" fmla="*/ 282620 w 3949778"/>
                <a:gd name="connsiteY125" fmla="*/ 1067869 h 5137252"/>
                <a:gd name="connsiteX126" fmla="*/ 234201 w 3949778"/>
                <a:gd name="connsiteY126" fmla="*/ 1100579 h 5137252"/>
                <a:gd name="connsiteX127" fmla="*/ 3221 w 3949778"/>
                <a:gd name="connsiteY127" fmla="*/ 1102939 h 5137252"/>
                <a:gd name="connsiteX128" fmla="*/ 0 w 3949778"/>
                <a:gd name="connsiteY128" fmla="*/ 1210259 h 5137252"/>
                <a:gd name="connsiteX129" fmla="*/ 0 w 3949778"/>
                <a:gd name="connsiteY129" fmla="*/ 797050 h 5137252"/>
                <a:gd name="connsiteX130" fmla="*/ 223677 w 3949778"/>
                <a:gd name="connsiteY130" fmla="*/ 795631 h 5137252"/>
                <a:gd name="connsiteX131" fmla="*/ 229623 w 3949778"/>
                <a:gd name="connsiteY131" fmla="*/ 804432 h 5137252"/>
                <a:gd name="connsiteX132" fmla="*/ 352636 w 3949778"/>
                <a:gd name="connsiteY132" fmla="*/ 855253 h 5137252"/>
                <a:gd name="connsiteX133" fmla="*/ 526376 w 3949778"/>
                <a:gd name="connsiteY133" fmla="*/ 681193 h 5137252"/>
                <a:gd name="connsiteX134" fmla="*/ 420018 w 3949778"/>
                <a:gd name="connsiteY134" fmla="*/ 521057 h 5137252"/>
                <a:gd name="connsiteX135" fmla="*/ 352316 w 3949778"/>
                <a:gd name="connsiteY135" fmla="*/ 507453 h 5137252"/>
                <a:gd name="connsiteX136" fmla="*/ 229397 w 3949778"/>
                <a:gd name="connsiteY136" fmla="*/ 558500 h 5137252"/>
                <a:gd name="connsiteX137" fmla="*/ 225922 w 3949778"/>
                <a:gd name="connsiteY137" fmla="*/ 563667 h 5137252"/>
                <a:gd name="connsiteX138" fmla="*/ 615 w 3949778"/>
                <a:gd name="connsiteY138" fmla="*/ 565510 h 5137252"/>
                <a:gd name="connsiteX139" fmla="*/ 0 w 3949778"/>
                <a:gd name="connsiteY139" fmla="*/ 616517 h 5137252"/>
                <a:gd name="connsiteX140" fmla="*/ 0 w 3949778"/>
                <a:gd name="connsiteY140" fmla="*/ 244537 h 5137252"/>
                <a:gd name="connsiteX141" fmla="*/ 244537 w 3949778"/>
                <a:gd name="connsiteY141" fmla="*/ 0 h 5137252"/>
                <a:gd name="connsiteX142" fmla="*/ 3700874 w 3949778"/>
                <a:gd name="connsiteY142" fmla="*/ 0 h 5137252"/>
                <a:gd name="connsiteX143" fmla="*/ 3837597 w 3949778"/>
                <a:gd name="connsiteY143" fmla="*/ 41763 h 5137252"/>
                <a:gd name="connsiteX0" fmla="*/ 408823 w 3949778"/>
                <a:gd name="connsiteY0" fmla="*/ 3231620 h 5137252"/>
                <a:gd name="connsiteX1" fmla="*/ 341120 w 3949778"/>
                <a:gd name="connsiteY1" fmla="*/ 3218017 h 5137252"/>
                <a:gd name="connsiteX2" fmla="*/ 218202 w 3949778"/>
                <a:gd name="connsiteY2" fmla="*/ 3269064 h 5137252"/>
                <a:gd name="connsiteX3" fmla="*/ 213987 w 3949778"/>
                <a:gd name="connsiteY3" fmla="*/ 3275327 h 5137252"/>
                <a:gd name="connsiteX4" fmla="*/ 2216 w 3949778"/>
                <a:gd name="connsiteY4" fmla="*/ 3276343 h 5137252"/>
                <a:gd name="connsiteX5" fmla="*/ 1466 w 3949778"/>
                <a:gd name="connsiteY5" fmla="*/ 3509122 h 5137252"/>
                <a:gd name="connsiteX6" fmla="*/ 213223 w 3949778"/>
                <a:gd name="connsiteY6" fmla="*/ 3507290 h 5137252"/>
                <a:gd name="connsiteX7" fmla="*/ 218428 w 3949778"/>
                <a:gd name="connsiteY7" fmla="*/ 3514996 h 5137252"/>
                <a:gd name="connsiteX8" fmla="*/ 341441 w 3949778"/>
                <a:gd name="connsiteY8" fmla="*/ 3565816 h 5137252"/>
                <a:gd name="connsiteX9" fmla="*/ 515181 w 3949778"/>
                <a:gd name="connsiteY9" fmla="*/ 3391757 h 5137252"/>
                <a:gd name="connsiteX10" fmla="*/ 408823 w 3949778"/>
                <a:gd name="connsiteY10" fmla="*/ 3231620 h 5137252"/>
                <a:gd name="connsiteX11" fmla="*/ 1903445 w 3949778"/>
                <a:gd name="connsiteY11" fmla="*/ 4012352 h 5137252"/>
                <a:gd name="connsiteX12" fmla="*/ 1858290 w 3949778"/>
                <a:gd name="connsiteY12" fmla="*/ 4003279 h 5137252"/>
                <a:gd name="connsiteX13" fmla="*/ 959661 w 3949778"/>
                <a:gd name="connsiteY13" fmla="*/ 4004107 h 5137252"/>
                <a:gd name="connsiteX14" fmla="*/ 843788 w 3949778"/>
                <a:gd name="connsiteY14" fmla="*/ 4120195 h 5137252"/>
                <a:gd name="connsiteX15" fmla="*/ 959876 w 3949778"/>
                <a:gd name="connsiteY15" fmla="*/ 4236069 h 5137252"/>
                <a:gd name="connsiteX16" fmla="*/ 1858505 w 3949778"/>
                <a:gd name="connsiteY16" fmla="*/ 4235241 h 5137252"/>
                <a:gd name="connsiteX17" fmla="*/ 1974379 w 3949778"/>
                <a:gd name="connsiteY17" fmla="*/ 4119154 h 5137252"/>
                <a:gd name="connsiteX18" fmla="*/ 1903445 w 3949778"/>
                <a:gd name="connsiteY18" fmla="*/ 4012352 h 5137252"/>
                <a:gd name="connsiteX19" fmla="*/ 3479313 w 3949778"/>
                <a:gd name="connsiteY19" fmla="*/ 918916 h 5137252"/>
                <a:gd name="connsiteX20" fmla="*/ 3434158 w 3949778"/>
                <a:gd name="connsiteY20" fmla="*/ 909842 h 5137252"/>
                <a:gd name="connsiteX21" fmla="*/ 964487 w 3949778"/>
                <a:gd name="connsiteY21" fmla="*/ 912118 h 5137252"/>
                <a:gd name="connsiteX22" fmla="*/ 848613 w 3949778"/>
                <a:gd name="connsiteY22" fmla="*/ 1028206 h 5137252"/>
                <a:gd name="connsiteX23" fmla="*/ 964701 w 3949778"/>
                <a:gd name="connsiteY23" fmla="*/ 1144080 h 5137252"/>
                <a:gd name="connsiteX24" fmla="*/ 3434372 w 3949778"/>
                <a:gd name="connsiteY24" fmla="*/ 1141804 h 5137252"/>
                <a:gd name="connsiteX25" fmla="*/ 3550246 w 3949778"/>
                <a:gd name="connsiteY25" fmla="*/ 1025717 h 5137252"/>
                <a:gd name="connsiteX26" fmla="*/ 3479313 w 3949778"/>
                <a:gd name="connsiteY26" fmla="*/ 918916 h 5137252"/>
                <a:gd name="connsiteX27" fmla="*/ 3837597 w 3949778"/>
                <a:gd name="connsiteY27" fmla="*/ 41763 h 5137252"/>
                <a:gd name="connsiteX28" fmla="*/ 3945411 w 3949778"/>
                <a:gd name="connsiteY28" fmla="*/ 244537 h 5137252"/>
                <a:gd name="connsiteX29" fmla="*/ 3520923 w 3949778"/>
                <a:gd name="connsiteY29" fmla="*/ 1396482 h 5137252"/>
                <a:gd name="connsiteX30" fmla="*/ 3466178 w 3949778"/>
                <a:gd name="connsiteY30" fmla="*/ 1540909 h 5137252"/>
                <a:gd name="connsiteX31" fmla="*/ 3426988 w 3949778"/>
                <a:gd name="connsiteY31" fmla="*/ 1533034 h 5137252"/>
                <a:gd name="connsiteX32" fmla="*/ 957316 w 3949778"/>
                <a:gd name="connsiteY32" fmla="*/ 1535310 h 5137252"/>
                <a:gd name="connsiteX33" fmla="*/ 841442 w 3949778"/>
                <a:gd name="connsiteY33" fmla="*/ 1651398 h 5137252"/>
                <a:gd name="connsiteX34" fmla="*/ 957530 w 3949778"/>
                <a:gd name="connsiteY34" fmla="*/ 1767272 h 5137252"/>
                <a:gd name="connsiteX35" fmla="*/ 3381059 w 3949778"/>
                <a:gd name="connsiteY35" fmla="*/ 1765039 h 5137252"/>
                <a:gd name="connsiteX36" fmla="*/ 3335438 w 3949778"/>
                <a:gd name="connsiteY36" fmla="*/ 1884985 h 5137252"/>
                <a:gd name="connsiteX37" fmla="*/ 3234693 w 3949778"/>
                <a:gd name="connsiteY37" fmla="*/ 2149055 h 5137252"/>
                <a:gd name="connsiteX38" fmla="*/ 965662 w 3949778"/>
                <a:gd name="connsiteY38" fmla="*/ 2151146 h 5137252"/>
                <a:gd name="connsiteX39" fmla="*/ 849788 w 3949778"/>
                <a:gd name="connsiteY39" fmla="*/ 2267234 h 5137252"/>
                <a:gd name="connsiteX40" fmla="*/ 965876 w 3949778"/>
                <a:gd name="connsiteY40" fmla="*/ 2383107 h 5137252"/>
                <a:gd name="connsiteX41" fmla="*/ 3146162 w 3949778"/>
                <a:gd name="connsiteY41" fmla="*/ 2381099 h 5137252"/>
                <a:gd name="connsiteX42" fmla="*/ 3058829 w 3949778"/>
                <a:gd name="connsiteY42" fmla="*/ 2609727 h 5137252"/>
                <a:gd name="connsiteX43" fmla="*/ 2997318 w 3949778"/>
                <a:gd name="connsiteY43" fmla="*/ 2770827 h 5137252"/>
                <a:gd name="connsiteX44" fmla="*/ 965025 w 3949778"/>
                <a:gd name="connsiteY44" fmla="*/ 2772700 h 5137252"/>
                <a:gd name="connsiteX45" fmla="*/ 849151 w 3949778"/>
                <a:gd name="connsiteY45" fmla="*/ 2888787 h 5137252"/>
                <a:gd name="connsiteX46" fmla="*/ 965239 w 3949778"/>
                <a:gd name="connsiteY46" fmla="*/ 3004661 h 5137252"/>
                <a:gd name="connsiteX47" fmla="*/ 2908819 w 3949778"/>
                <a:gd name="connsiteY47" fmla="*/ 3002870 h 5137252"/>
                <a:gd name="connsiteX48" fmla="*/ 2893682 w 3949778"/>
                <a:gd name="connsiteY48" fmla="*/ 3042577 h 5137252"/>
                <a:gd name="connsiteX49" fmla="*/ 2821562 w 3949778"/>
                <a:gd name="connsiteY49" fmla="*/ 3232345 h 5137252"/>
                <a:gd name="connsiteX50" fmla="*/ 2762222 w 3949778"/>
                <a:gd name="connsiteY50" fmla="*/ 3389325 h 5137252"/>
                <a:gd name="connsiteX51" fmla="*/ 949683 w 3949778"/>
                <a:gd name="connsiteY51" fmla="*/ 3390995 h 5137252"/>
                <a:gd name="connsiteX52" fmla="*/ 833809 w 3949778"/>
                <a:gd name="connsiteY52" fmla="*/ 3507083 h 5137252"/>
                <a:gd name="connsiteX53" fmla="*/ 949897 w 3949778"/>
                <a:gd name="connsiteY53" fmla="*/ 3622957 h 5137252"/>
                <a:gd name="connsiteX54" fmla="*/ 2732014 w 3949778"/>
                <a:gd name="connsiteY54" fmla="*/ 3621315 h 5137252"/>
                <a:gd name="connsiteX55" fmla="*/ 2703042 w 3949778"/>
                <a:gd name="connsiteY55" fmla="*/ 3568605 h 5137252"/>
                <a:gd name="connsiteX56" fmla="*/ 2709514 w 3949778"/>
                <a:gd name="connsiteY56" fmla="*/ 3551479 h 5137252"/>
                <a:gd name="connsiteX57" fmla="*/ 2736830 w 3949778"/>
                <a:gd name="connsiteY57" fmla="*/ 3605524 h 5137252"/>
                <a:gd name="connsiteX58" fmla="*/ 2633061 w 3949778"/>
                <a:gd name="connsiteY58" fmla="*/ 4312952 h 5137252"/>
                <a:gd name="connsiteX59" fmla="*/ 2957180 w 3949778"/>
                <a:gd name="connsiteY59" fmla="*/ 4409562 h 5137252"/>
                <a:gd name="connsiteX60" fmla="*/ 3482402 w 3949778"/>
                <a:gd name="connsiteY60" fmla="*/ 3613885 h 5137252"/>
                <a:gd name="connsiteX61" fmla="*/ 3552044 w 3949778"/>
                <a:gd name="connsiteY61" fmla="*/ 3429821 h 5137252"/>
                <a:gd name="connsiteX62" fmla="*/ 3949778 w 3949778"/>
                <a:gd name="connsiteY62" fmla="*/ 2383707 h 5137252"/>
                <a:gd name="connsiteX63" fmla="*/ 3945411 w 3949778"/>
                <a:gd name="connsiteY63" fmla="*/ 4892715 h 5137252"/>
                <a:gd name="connsiteX64" fmla="*/ 3700874 w 3949778"/>
                <a:gd name="connsiteY64" fmla="*/ 5137252 h 5137252"/>
                <a:gd name="connsiteX65" fmla="*/ 244537 w 3949778"/>
                <a:gd name="connsiteY65" fmla="*/ 5137252 h 5137252"/>
                <a:gd name="connsiteX66" fmla="*/ 0 w 3949778"/>
                <a:gd name="connsiteY66" fmla="*/ 4892715 h 5137252"/>
                <a:gd name="connsiteX67" fmla="*/ 0 w 3949778"/>
                <a:gd name="connsiteY67" fmla="*/ 4605616 h 5137252"/>
                <a:gd name="connsiteX68" fmla="*/ 222310 w 3949778"/>
                <a:gd name="connsiteY68" fmla="*/ 4605020 h 5137252"/>
                <a:gd name="connsiteX69" fmla="*/ 223099 w 3949778"/>
                <a:gd name="connsiteY69" fmla="*/ 4606189 h 5137252"/>
                <a:gd name="connsiteX70" fmla="*/ 346112 w 3949778"/>
                <a:gd name="connsiteY70" fmla="*/ 4657010 h 5137252"/>
                <a:gd name="connsiteX71" fmla="*/ 519851 w 3949778"/>
                <a:gd name="connsiteY71" fmla="*/ 4482950 h 5137252"/>
                <a:gd name="connsiteX72" fmla="*/ 413494 w 3949778"/>
                <a:gd name="connsiteY72" fmla="*/ 4322814 h 5137252"/>
                <a:gd name="connsiteX73" fmla="*/ 345791 w 3949778"/>
                <a:gd name="connsiteY73" fmla="*/ 4309210 h 5137252"/>
                <a:gd name="connsiteX74" fmla="*/ 222872 w 3949778"/>
                <a:gd name="connsiteY74" fmla="*/ 4360257 h 5137252"/>
                <a:gd name="connsiteX75" fmla="*/ 214254 w 3949778"/>
                <a:gd name="connsiteY75" fmla="*/ 4373065 h 5137252"/>
                <a:gd name="connsiteX76" fmla="*/ 0 w 3949778"/>
                <a:gd name="connsiteY76" fmla="*/ 4376088 h 5137252"/>
                <a:gd name="connsiteX77" fmla="*/ 0 w 3949778"/>
                <a:gd name="connsiteY77" fmla="*/ 4048176 h 5137252"/>
                <a:gd name="connsiteX78" fmla="*/ 213279 w 3949778"/>
                <a:gd name="connsiteY78" fmla="*/ 4047458 h 5137252"/>
                <a:gd name="connsiteX79" fmla="*/ 227300 w 3949778"/>
                <a:gd name="connsiteY79" fmla="*/ 4068214 h 5137252"/>
                <a:gd name="connsiteX80" fmla="*/ 350312 w 3949778"/>
                <a:gd name="connsiteY80" fmla="*/ 4119034 h 5137252"/>
                <a:gd name="connsiteX81" fmla="*/ 524052 w 3949778"/>
                <a:gd name="connsiteY81" fmla="*/ 3944974 h 5137252"/>
                <a:gd name="connsiteX82" fmla="*/ 417694 w 3949778"/>
                <a:gd name="connsiteY82" fmla="*/ 3784839 h 5137252"/>
                <a:gd name="connsiteX83" fmla="*/ 349992 w 3949778"/>
                <a:gd name="connsiteY83" fmla="*/ 3771235 h 5137252"/>
                <a:gd name="connsiteX84" fmla="*/ 282315 w 3949778"/>
                <a:gd name="connsiteY84" fmla="*/ 3784963 h 5137252"/>
                <a:gd name="connsiteX85" fmla="*/ 237151 w 3949778"/>
                <a:gd name="connsiteY85" fmla="*/ 3815474 h 5137252"/>
                <a:gd name="connsiteX86" fmla="*/ 0 w 3949778"/>
                <a:gd name="connsiteY86" fmla="*/ 3818662 h 5137252"/>
                <a:gd name="connsiteX87" fmla="*/ 0 w 3949778"/>
                <a:gd name="connsiteY87" fmla="*/ 2967160 h 5137252"/>
                <a:gd name="connsiteX88" fmla="*/ 214473 w 3949778"/>
                <a:gd name="connsiteY88" fmla="*/ 2964949 h 5137252"/>
                <a:gd name="connsiteX89" fmla="*/ 222629 w 3949778"/>
                <a:gd name="connsiteY89" fmla="*/ 2977021 h 5137252"/>
                <a:gd name="connsiteX90" fmla="*/ 345641 w 3949778"/>
                <a:gd name="connsiteY90" fmla="*/ 3027842 h 5137252"/>
                <a:gd name="connsiteX91" fmla="*/ 519381 w 3949778"/>
                <a:gd name="connsiteY91" fmla="*/ 2853781 h 5137252"/>
                <a:gd name="connsiteX92" fmla="*/ 413023 w 3949778"/>
                <a:gd name="connsiteY92" fmla="*/ 2693645 h 5137252"/>
                <a:gd name="connsiteX93" fmla="*/ 345321 w 3949778"/>
                <a:gd name="connsiteY93" fmla="*/ 2680041 h 5137252"/>
                <a:gd name="connsiteX94" fmla="*/ 222402 w 3949778"/>
                <a:gd name="connsiteY94" fmla="*/ 2731089 h 5137252"/>
                <a:gd name="connsiteX95" fmla="*/ 221128 w 3949778"/>
                <a:gd name="connsiteY95" fmla="*/ 2732981 h 5137252"/>
                <a:gd name="connsiteX96" fmla="*/ 0 w 3949778"/>
                <a:gd name="connsiteY96" fmla="*/ 2735633 h 5137252"/>
                <a:gd name="connsiteX97" fmla="*/ 0 w 3949778"/>
                <a:gd name="connsiteY97" fmla="*/ 2413015 h 5137252"/>
                <a:gd name="connsiteX98" fmla="*/ 212094 w 3949778"/>
                <a:gd name="connsiteY98" fmla="*/ 2411751 h 5137252"/>
                <a:gd name="connsiteX99" fmla="*/ 224649 w 3949778"/>
                <a:gd name="connsiteY99" fmla="*/ 2430336 h 5137252"/>
                <a:gd name="connsiteX100" fmla="*/ 347662 w 3949778"/>
                <a:gd name="connsiteY100" fmla="*/ 2481156 h 5137252"/>
                <a:gd name="connsiteX101" fmla="*/ 521401 w 3949778"/>
                <a:gd name="connsiteY101" fmla="*/ 2307096 h 5137252"/>
                <a:gd name="connsiteX102" fmla="*/ 415044 w 3949778"/>
                <a:gd name="connsiteY102" fmla="*/ 2146960 h 5137252"/>
                <a:gd name="connsiteX103" fmla="*/ 347341 w 3949778"/>
                <a:gd name="connsiteY103" fmla="*/ 2133357 h 5137252"/>
                <a:gd name="connsiteX104" fmla="*/ 279664 w 3949778"/>
                <a:gd name="connsiteY104" fmla="*/ 2147085 h 5137252"/>
                <a:gd name="connsiteX105" fmla="*/ 231279 w 3949778"/>
                <a:gd name="connsiteY105" fmla="*/ 2179773 h 5137252"/>
                <a:gd name="connsiteX106" fmla="*/ 0 w 3949778"/>
                <a:gd name="connsiteY106" fmla="*/ 2178209 h 5137252"/>
                <a:gd name="connsiteX107" fmla="*/ 0 w 3949778"/>
                <a:gd name="connsiteY107" fmla="*/ 1872741 h 5137252"/>
                <a:gd name="connsiteX108" fmla="*/ 213783 w 3949778"/>
                <a:gd name="connsiteY108" fmla="*/ 1874853 h 5137252"/>
                <a:gd name="connsiteX109" fmla="*/ 223404 w 3949778"/>
                <a:gd name="connsiteY109" fmla="*/ 1889096 h 5137252"/>
                <a:gd name="connsiteX110" fmla="*/ 346417 w 3949778"/>
                <a:gd name="connsiteY110" fmla="*/ 1939916 h 5137252"/>
                <a:gd name="connsiteX111" fmla="*/ 520156 w 3949778"/>
                <a:gd name="connsiteY111" fmla="*/ 1765856 h 5137252"/>
                <a:gd name="connsiteX112" fmla="*/ 413799 w 3949778"/>
                <a:gd name="connsiteY112" fmla="*/ 1605720 h 5137252"/>
                <a:gd name="connsiteX113" fmla="*/ 346096 w 3949778"/>
                <a:gd name="connsiteY113" fmla="*/ 1592117 h 5137252"/>
                <a:gd name="connsiteX114" fmla="*/ 278419 w 3949778"/>
                <a:gd name="connsiteY114" fmla="*/ 1605845 h 5137252"/>
                <a:gd name="connsiteX115" fmla="*/ 223595 w 3949778"/>
                <a:gd name="connsiteY115" fmla="*/ 1642881 h 5137252"/>
                <a:gd name="connsiteX116" fmla="*/ 0 w 3949778"/>
                <a:gd name="connsiteY116" fmla="*/ 1642007 h 5137252"/>
                <a:gd name="connsiteX117" fmla="*/ 0 w 3949778"/>
                <a:gd name="connsiteY117" fmla="*/ 1332051 h 5137252"/>
                <a:gd name="connsiteX118" fmla="*/ 215067 w 3949778"/>
                <a:gd name="connsiteY118" fmla="*/ 1332559 h 5137252"/>
                <a:gd name="connsiteX119" fmla="*/ 227605 w 3949778"/>
                <a:gd name="connsiteY119" fmla="*/ 1351120 h 5137252"/>
                <a:gd name="connsiteX120" fmla="*/ 350618 w 3949778"/>
                <a:gd name="connsiteY120" fmla="*/ 1401940 h 5137252"/>
                <a:gd name="connsiteX121" fmla="*/ 524358 w 3949778"/>
                <a:gd name="connsiteY121" fmla="*/ 1227880 h 5137252"/>
                <a:gd name="connsiteX122" fmla="*/ 418000 w 3949778"/>
                <a:gd name="connsiteY122" fmla="*/ 1067744 h 5137252"/>
                <a:gd name="connsiteX123" fmla="*/ 350297 w 3949778"/>
                <a:gd name="connsiteY123" fmla="*/ 1054140 h 5137252"/>
                <a:gd name="connsiteX124" fmla="*/ 282620 w 3949778"/>
                <a:gd name="connsiteY124" fmla="*/ 1067869 h 5137252"/>
                <a:gd name="connsiteX125" fmla="*/ 234201 w 3949778"/>
                <a:gd name="connsiteY125" fmla="*/ 1100579 h 5137252"/>
                <a:gd name="connsiteX126" fmla="*/ 3221 w 3949778"/>
                <a:gd name="connsiteY126" fmla="*/ 1102939 h 5137252"/>
                <a:gd name="connsiteX127" fmla="*/ 0 w 3949778"/>
                <a:gd name="connsiteY127" fmla="*/ 1210259 h 5137252"/>
                <a:gd name="connsiteX128" fmla="*/ 0 w 3949778"/>
                <a:gd name="connsiteY128" fmla="*/ 797050 h 5137252"/>
                <a:gd name="connsiteX129" fmla="*/ 223677 w 3949778"/>
                <a:gd name="connsiteY129" fmla="*/ 795631 h 5137252"/>
                <a:gd name="connsiteX130" fmla="*/ 229623 w 3949778"/>
                <a:gd name="connsiteY130" fmla="*/ 804432 h 5137252"/>
                <a:gd name="connsiteX131" fmla="*/ 352636 w 3949778"/>
                <a:gd name="connsiteY131" fmla="*/ 855253 h 5137252"/>
                <a:gd name="connsiteX132" fmla="*/ 526376 w 3949778"/>
                <a:gd name="connsiteY132" fmla="*/ 681193 h 5137252"/>
                <a:gd name="connsiteX133" fmla="*/ 420018 w 3949778"/>
                <a:gd name="connsiteY133" fmla="*/ 521057 h 5137252"/>
                <a:gd name="connsiteX134" fmla="*/ 352316 w 3949778"/>
                <a:gd name="connsiteY134" fmla="*/ 507453 h 5137252"/>
                <a:gd name="connsiteX135" fmla="*/ 229397 w 3949778"/>
                <a:gd name="connsiteY135" fmla="*/ 558500 h 5137252"/>
                <a:gd name="connsiteX136" fmla="*/ 225922 w 3949778"/>
                <a:gd name="connsiteY136" fmla="*/ 563667 h 5137252"/>
                <a:gd name="connsiteX137" fmla="*/ 615 w 3949778"/>
                <a:gd name="connsiteY137" fmla="*/ 565510 h 5137252"/>
                <a:gd name="connsiteX138" fmla="*/ 0 w 3949778"/>
                <a:gd name="connsiteY138" fmla="*/ 616517 h 5137252"/>
                <a:gd name="connsiteX139" fmla="*/ 0 w 3949778"/>
                <a:gd name="connsiteY139" fmla="*/ 244537 h 5137252"/>
                <a:gd name="connsiteX140" fmla="*/ 244537 w 3949778"/>
                <a:gd name="connsiteY140" fmla="*/ 0 h 5137252"/>
                <a:gd name="connsiteX141" fmla="*/ 3700874 w 3949778"/>
                <a:gd name="connsiteY141" fmla="*/ 0 h 5137252"/>
                <a:gd name="connsiteX142" fmla="*/ 3837597 w 3949778"/>
                <a:gd name="connsiteY142" fmla="*/ 41763 h 5137252"/>
                <a:gd name="connsiteX0" fmla="*/ 408823 w 3949778"/>
                <a:gd name="connsiteY0" fmla="*/ 3231620 h 5137252"/>
                <a:gd name="connsiteX1" fmla="*/ 341120 w 3949778"/>
                <a:gd name="connsiteY1" fmla="*/ 3218017 h 5137252"/>
                <a:gd name="connsiteX2" fmla="*/ 218202 w 3949778"/>
                <a:gd name="connsiteY2" fmla="*/ 3269064 h 5137252"/>
                <a:gd name="connsiteX3" fmla="*/ 213987 w 3949778"/>
                <a:gd name="connsiteY3" fmla="*/ 3275327 h 5137252"/>
                <a:gd name="connsiteX4" fmla="*/ 2216 w 3949778"/>
                <a:gd name="connsiteY4" fmla="*/ 3276343 h 5137252"/>
                <a:gd name="connsiteX5" fmla="*/ 1466 w 3949778"/>
                <a:gd name="connsiteY5" fmla="*/ 3509122 h 5137252"/>
                <a:gd name="connsiteX6" fmla="*/ 213223 w 3949778"/>
                <a:gd name="connsiteY6" fmla="*/ 3507290 h 5137252"/>
                <a:gd name="connsiteX7" fmla="*/ 218428 w 3949778"/>
                <a:gd name="connsiteY7" fmla="*/ 3514996 h 5137252"/>
                <a:gd name="connsiteX8" fmla="*/ 341441 w 3949778"/>
                <a:gd name="connsiteY8" fmla="*/ 3565816 h 5137252"/>
                <a:gd name="connsiteX9" fmla="*/ 515181 w 3949778"/>
                <a:gd name="connsiteY9" fmla="*/ 3391757 h 5137252"/>
                <a:gd name="connsiteX10" fmla="*/ 408823 w 3949778"/>
                <a:gd name="connsiteY10" fmla="*/ 3231620 h 5137252"/>
                <a:gd name="connsiteX11" fmla="*/ 1903445 w 3949778"/>
                <a:gd name="connsiteY11" fmla="*/ 4012352 h 5137252"/>
                <a:gd name="connsiteX12" fmla="*/ 1858290 w 3949778"/>
                <a:gd name="connsiteY12" fmla="*/ 4003279 h 5137252"/>
                <a:gd name="connsiteX13" fmla="*/ 959661 w 3949778"/>
                <a:gd name="connsiteY13" fmla="*/ 4004107 h 5137252"/>
                <a:gd name="connsiteX14" fmla="*/ 843788 w 3949778"/>
                <a:gd name="connsiteY14" fmla="*/ 4120195 h 5137252"/>
                <a:gd name="connsiteX15" fmla="*/ 959876 w 3949778"/>
                <a:gd name="connsiteY15" fmla="*/ 4236069 h 5137252"/>
                <a:gd name="connsiteX16" fmla="*/ 1858505 w 3949778"/>
                <a:gd name="connsiteY16" fmla="*/ 4235241 h 5137252"/>
                <a:gd name="connsiteX17" fmla="*/ 1974379 w 3949778"/>
                <a:gd name="connsiteY17" fmla="*/ 4119154 h 5137252"/>
                <a:gd name="connsiteX18" fmla="*/ 1903445 w 3949778"/>
                <a:gd name="connsiteY18" fmla="*/ 4012352 h 5137252"/>
                <a:gd name="connsiteX19" fmla="*/ 3479313 w 3949778"/>
                <a:gd name="connsiteY19" fmla="*/ 918916 h 5137252"/>
                <a:gd name="connsiteX20" fmla="*/ 3434158 w 3949778"/>
                <a:gd name="connsiteY20" fmla="*/ 909842 h 5137252"/>
                <a:gd name="connsiteX21" fmla="*/ 964487 w 3949778"/>
                <a:gd name="connsiteY21" fmla="*/ 912118 h 5137252"/>
                <a:gd name="connsiteX22" fmla="*/ 848613 w 3949778"/>
                <a:gd name="connsiteY22" fmla="*/ 1028206 h 5137252"/>
                <a:gd name="connsiteX23" fmla="*/ 964701 w 3949778"/>
                <a:gd name="connsiteY23" fmla="*/ 1144080 h 5137252"/>
                <a:gd name="connsiteX24" fmla="*/ 3434372 w 3949778"/>
                <a:gd name="connsiteY24" fmla="*/ 1141804 h 5137252"/>
                <a:gd name="connsiteX25" fmla="*/ 3550246 w 3949778"/>
                <a:gd name="connsiteY25" fmla="*/ 1025717 h 5137252"/>
                <a:gd name="connsiteX26" fmla="*/ 3479313 w 3949778"/>
                <a:gd name="connsiteY26" fmla="*/ 918916 h 5137252"/>
                <a:gd name="connsiteX27" fmla="*/ 3837597 w 3949778"/>
                <a:gd name="connsiteY27" fmla="*/ 41763 h 5137252"/>
                <a:gd name="connsiteX28" fmla="*/ 3945411 w 3949778"/>
                <a:gd name="connsiteY28" fmla="*/ 244537 h 5137252"/>
                <a:gd name="connsiteX29" fmla="*/ 3520923 w 3949778"/>
                <a:gd name="connsiteY29" fmla="*/ 1396482 h 5137252"/>
                <a:gd name="connsiteX30" fmla="*/ 3466178 w 3949778"/>
                <a:gd name="connsiteY30" fmla="*/ 1540909 h 5137252"/>
                <a:gd name="connsiteX31" fmla="*/ 3426988 w 3949778"/>
                <a:gd name="connsiteY31" fmla="*/ 1533034 h 5137252"/>
                <a:gd name="connsiteX32" fmla="*/ 957316 w 3949778"/>
                <a:gd name="connsiteY32" fmla="*/ 1535310 h 5137252"/>
                <a:gd name="connsiteX33" fmla="*/ 841442 w 3949778"/>
                <a:gd name="connsiteY33" fmla="*/ 1651398 h 5137252"/>
                <a:gd name="connsiteX34" fmla="*/ 957530 w 3949778"/>
                <a:gd name="connsiteY34" fmla="*/ 1767272 h 5137252"/>
                <a:gd name="connsiteX35" fmla="*/ 3381059 w 3949778"/>
                <a:gd name="connsiteY35" fmla="*/ 1765039 h 5137252"/>
                <a:gd name="connsiteX36" fmla="*/ 3335438 w 3949778"/>
                <a:gd name="connsiteY36" fmla="*/ 1884985 h 5137252"/>
                <a:gd name="connsiteX37" fmla="*/ 3234693 w 3949778"/>
                <a:gd name="connsiteY37" fmla="*/ 2149055 h 5137252"/>
                <a:gd name="connsiteX38" fmla="*/ 965662 w 3949778"/>
                <a:gd name="connsiteY38" fmla="*/ 2151146 h 5137252"/>
                <a:gd name="connsiteX39" fmla="*/ 849788 w 3949778"/>
                <a:gd name="connsiteY39" fmla="*/ 2267234 h 5137252"/>
                <a:gd name="connsiteX40" fmla="*/ 965876 w 3949778"/>
                <a:gd name="connsiteY40" fmla="*/ 2383107 h 5137252"/>
                <a:gd name="connsiteX41" fmla="*/ 3146162 w 3949778"/>
                <a:gd name="connsiteY41" fmla="*/ 2381099 h 5137252"/>
                <a:gd name="connsiteX42" fmla="*/ 3058829 w 3949778"/>
                <a:gd name="connsiteY42" fmla="*/ 2609727 h 5137252"/>
                <a:gd name="connsiteX43" fmla="*/ 2997318 w 3949778"/>
                <a:gd name="connsiteY43" fmla="*/ 2770827 h 5137252"/>
                <a:gd name="connsiteX44" fmla="*/ 965025 w 3949778"/>
                <a:gd name="connsiteY44" fmla="*/ 2772700 h 5137252"/>
                <a:gd name="connsiteX45" fmla="*/ 849151 w 3949778"/>
                <a:gd name="connsiteY45" fmla="*/ 2888787 h 5137252"/>
                <a:gd name="connsiteX46" fmla="*/ 965239 w 3949778"/>
                <a:gd name="connsiteY46" fmla="*/ 3004661 h 5137252"/>
                <a:gd name="connsiteX47" fmla="*/ 2908819 w 3949778"/>
                <a:gd name="connsiteY47" fmla="*/ 3002870 h 5137252"/>
                <a:gd name="connsiteX48" fmla="*/ 2893682 w 3949778"/>
                <a:gd name="connsiteY48" fmla="*/ 3042577 h 5137252"/>
                <a:gd name="connsiteX49" fmla="*/ 2821562 w 3949778"/>
                <a:gd name="connsiteY49" fmla="*/ 3232345 h 5137252"/>
                <a:gd name="connsiteX50" fmla="*/ 2762222 w 3949778"/>
                <a:gd name="connsiteY50" fmla="*/ 3389325 h 5137252"/>
                <a:gd name="connsiteX51" fmla="*/ 949683 w 3949778"/>
                <a:gd name="connsiteY51" fmla="*/ 3390995 h 5137252"/>
                <a:gd name="connsiteX52" fmla="*/ 833809 w 3949778"/>
                <a:gd name="connsiteY52" fmla="*/ 3507083 h 5137252"/>
                <a:gd name="connsiteX53" fmla="*/ 949897 w 3949778"/>
                <a:gd name="connsiteY53" fmla="*/ 3622957 h 5137252"/>
                <a:gd name="connsiteX54" fmla="*/ 2732014 w 3949778"/>
                <a:gd name="connsiteY54" fmla="*/ 3621315 h 5137252"/>
                <a:gd name="connsiteX55" fmla="*/ 2703042 w 3949778"/>
                <a:gd name="connsiteY55" fmla="*/ 3568605 h 5137252"/>
                <a:gd name="connsiteX56" fmla="*/ 2736830 w 3949778"/>
                <a:gd name="connsiteY56" fmla="*/ 3605524 h 5137252"/>
                <a:gd name="connsiteX57" fmla="*/ 2633061 w 3949778"/>
                <a:gd name="connsiteY57" fmla="*/ 4312952 h 5137252"/>
                <a:gd name="connsiteX58" fmla="*/ 2957180 w 3949778"/>
                <a:gd name="connsiteY58" fmla="*/ 4409562 h 5137252"/>
                <a:gd name="connsiteX59" fmla="*/ 3482402 w 3949778"/>
                <a:gd name="connsiteY59" fmla="*/ 3613885 h 5137252"/>
                <a:gd name="connsiteX60" fmla="*/ 3552044 w 3949778"/>
                <a:gd name="connsiteY60" fmla="*/ 3429821 h 5137252"/>
                <a:gd name="connsiteX61" fmla="*/ 3949778 w 3949778"/>
                <a:gd name="connsiteY61" fmla="*/ 2383707 h 5137252"/>
                <a:gd name="connsiteX62" fmla="*/ 3945411 w 3949778"/>
                <a:gd name="connsiteY62" fmla="*/ 4892715 h 5137252"/>
                <a:gd name="connsiteX63" fmla="*/ 3700874 w 3949778"/>
                <a:gd name="connsiteY63" fmla="*/ 5137252 h 5137252"/>
                <a:gd name="connsiteX64" fmla="*/ 244537 w 3949778"/>
                <a:gd name="connsiteY64" fmla="*/ 5137252 h 5137252"/>
                <a:gd name="connsiteX65" fmla="*/ 0 w 3949778"/>
                <a:gd name="connsiteY65" fmla="*/ 4892715 h 5137252"/>
                <a:gd name="connsiteX66" fmla="*/ 0 w 3949778"/>
                <a:gd name="connsiteY66" fmla="*/ 4605616 h 5137252"/>
                <a:gd name="connsiteX67" fmla="*/ 222310 w 3949778"/>
                <a:gd name="connsiteY67" fmla="*/ 4605020 h 5137252"/>
                <a:gd name="connsiteX68" fmla="*/ 223099 w 3949778"/>
                <a:gd name="connsiteY68" fmla="*/ 4606189 h 5137252"/>
                <a:gd name="connsiteX69" fmla="*/ 346112 w 3949778"/>
                <a:gd name="connsiteY69" fmla="*/ 4657010 h 5137252"/>
                <a:gd name="connsiteX70" fmla="*/ 519851 w 3949778"/>
                <a:gd name="connsiteY70" fmla="*/ 4482950 h 5137252"/>
                <a:gd name="connsiteX71" fmla="*/ 413494 w 3949778"/>
                <a:gd name="connsiteY71" fmla="*/ 4322814 h 5137252"/>
                <a:gd name="connsiteX72" fmla="*/ 345791 w 3949778"/>
                <a:gd name="connsiteY72" fmla="*/ 4309210 h 5137252"/>
                <a:gd name="connsiteX73" fmla="*/ 222872 w 3949778"/>
                <a:gd name="connsiteY73" fmla="*/ 4360257 h 5137252"/>
                <a:gd name="connsiteX74" fmla="*/ 214254 w 3949778"/>
                <a:gd name="connsiteY74" fmla="*/ 4373065 h 5137252"/>
                <a:gd name="connsiteX75" fmla="*/ 0 w 3949778"/>
                <a:gd name="connsiteY75" fmla="*/ 4376088 h 5137252"/>
                <a:gd name="connsiteX76" fmla="*/ 0 w 3949778"/>
                <a:gd name="connsiteY76" fmla="*/ 4048176 h 5137252"/>
                <a:gd name="connsiteX77" fmla="*/ 213279 w 3949778"/>
                <a:gd name="connsiteY77" fmla="*/ 4047458 h 5137252"/>
                <a:gd name="connsiteX78" fmla="*/ 227300 w 3949778"/>
                <a:gd name="connsiteY78" fmla="*/ 4068214 h 5137252"/>
                <a:gd name="connsiteX79" fmla="*/ 350312 w 3949778"/>
                <a:gd name="connsiteY79" fmla="*/ 4119034 h 5137252"/>
                <a:gd name="connsiteX80" fmla="*/ 524052 w 3949778"/>
                <a:gd name="connsiteY80" fmla="*/ 3944974 h 5137252"/>
                <a:gd name="connsiteX81" fmla="*/ 417694 w 3949778"/>
                <a:gd name="connsiteY81" fmla="*/ 3784839 h 5137252"/>
                <a:gd name="connsiteX82" fmla="*/ 349992 w 3949778"/>
                <a:gd name="connsiteY82" fmla="*/ 3771235 h 5137252"/>
                <a:gd name="connsiteX83" fmla="*/ 282315 w 3949778"/>
                <a:gd name="connsiteY83" fmla="*/ 3784963 h 5137252"/>
                <a:gd name="connsiteX84" fmla="*/ 237151 w 3949778"/>
                <a:gd name="connsiteY84" fmla="*/ 3815474 h 5137252"/>
                <a:gd name="connsiteX85" fmla="*/ 0 w 3949778"/>
                <a:gd name="connsiteY85" fmla="*/ 3818662 h 5137252"/>
                <a:gd name="connsiteX86" fmla="*/ 0 w 3949778"/>
                <a:gd name="connsiteY86" fmla="*/ 2967160 h 5137252"/>
                <a:gd name="connsiteX87" fmla="*/ 214473 w 3949778"/>
                <a:gd name="connsiteY87" fmla="*/ 2964949 h 5137252"/>
                <a:gd name="connsiteX88" fmla="*/ 222629 w 3949778"/>
                <a:gd name="connsiteY88" fmla="*/ 2977021 h 5137252"/>
                <a:gd name="connsiteX89" fmla="*/ 345641 w 3949778"/>
                <a:gd name="connsiteY89" fmla="*/ 3027842 h 5137252"/>
                <a:gd name="connsiteX90" fmla="*/ 519381 w 3949778"/>
                <a:gd name="connsiteY90" fmla="*/ 2853781 h 5137252"/>
                <a:gd name="connsiteX91" fmla="*/ 413023 w 3949778"/>
                <a:gd name="connsiteY91" fmla="*/ 2693645 h 5137252"/>
                <a:gd name="connsiteX92" fmla="*/ 345321 w 3949778"/>
                <a:gd name="connsiteY92" fmla="*/ 2680041 h 5137252"/>
                <a:gd name="connsiteX93" fmla="*/ 222402 w 3949778"/>
                <a:gd name="connsiteY93" fmla="*/ 2731089 h 5137252"/>
                <a:gd name="connsiteX94" fmla="*/ 221128 w 3949778"/>
                <a:gd name="connsiteY94" fmla="*/ 2732981 h 5137252"/>
                <a:gd name="connsiteX95" fmla="*/ 0 w 3949778"/>
                <a:gd name="connsiteY95" fmla="*/ 2735633 h 5137252"/>
                <a:gd name="connsiteX96" fmla="*/ 0 w 3949778"/>
                <a:gd name="connsiteY96" fmla="*/ 2413015 h 5137252"/>
                <a:gd name="connsiteX97" fmla="*/ 212094 w 3949778"/>
                <a:gd name="connsiteY97" fmla="*/ 2411751 h 5137252"/>
                <a:gd name="connsiteX98" fmla="*/ 224649 w 3949778"/>
                <a:gd name="connsiteY98" fmla="*/ 2430336 h 5137252"/>
                <a:gd name="connsiteX99" fmla="*/ 347662 w 3949778"/>
                <a:gd name="connsiteY99" fmla="*/ 2481156 h 5137252"/>
                <a:gd name="connsiteX100" fmla="*/ 521401 w 3949778"/>
                <a:gd name="connsiteY100" fmla="*/ 2307096 h 5137252"/>
                <a:gd name="connsiteX101" fmla="*/ 415044 w 3949778"/>
                <a:gd name="connsiteY101" fmla="*/ 2146960 h 5137252"/>
                <a:gd name="connsiteX102" fmla="*/ 347341 w 3949778"/>
                <a:gd name="connsiteY102" fmla="*/ 2133357 h 5137252"/>
                <a:gd name="connsiteX103" fmla="*/ 279664 w 3949778"/>
                <a:gd name="connsiteY103" fmla="*/ 2147085 h 5137252"/>
                <a:gd name="connsiteX104" fmla="*/ 231279 w 3949778"/>
                <a:gd name="connsiteY104" fmla="*/ 2179773 h 5137252"/>
                <a:gd name="connsiteX105" fmla="*/ 0 w 3949778"/>
                <a:gd name="connsiteY105" fmla="*/ 2178209 h 5137252"/>
                <a:gd name="connsiteX106" fmla="*/ 0 w 3949778"/>
                <a:gd name="connsiteY106" fmla="*/ 1872741 h 5137252"/>
                <a:gd name="connsiteX107" fmla="*/ 213783 w 3949778"/>
                <a:gd name="connsiteY107" fmla="*/ 1874853 h 5137252"/>
                <a:gd name="connsiteX108" fmla="*/ 223404 w 3949778"/>
                <a:gd name="connsiteY108" fmla="*/ 1889096 h 5137252"/>
                <a:gd name="connsiteX109" fmla="*/ 346417 w 3949778"/>
                <a:gd name="connsiteY109" fmla="*/ 1939916 h 5137252"/>
                <a:gd name="connsiteX110" fmla="*/ 520156 w 3949778"/>
                <a:gd name="connsiteY110" fmla="*/ 1765856 h 5137252"/>
                <a:gd name="connsiteX111" fmla="*/ 413799 w 3949778"/>
                <a:gd name="connsiteY111" fmla="*/ 1605720 h 5137252"/>
                <a:gd name="connsiteX112" fmla="*/ 346096 w 3949778"/>
                <a:gd name="connsiteY112" fmla="*/ 1592117 h 5137252"/>
                <a:gd name="connsiteX113" fmla="*/ 278419 w 3949778"/>
                <a:gd name="connsiteY113" fmla="*/ 1605845 h 5137252"/>
                <a:gd name="connsiteX114" fmla="*/ 223595 w 3949778"/>
                <a:gd name="connsiteY114" fmla="*/ 1642881 h 5137252"/>
                <a:gd name="connsiteX115" fmla="*/ 0 w 3949778"/>
                <a:gd name="connsiteY115" fmla="*/ 1642007 h 5137252"/>
                <a:gd name="connsiteX116" fmla="*/ 0 w 3949778"/>
                <a:gd name="connsiteY116" fmla="*/ 1332051 h 5137252"/>
                <a:gd name="connsiteX117" fmla="*/ 215067 w 3949778"/>
                <a:gd name="connsiteY117" fmla="*/ 1332559 h 5137252"/>
                <a:gd name="connsiteX118" fmla="*/ 227605 w 3949778"/>
                <a:gd name="connsiteY118" fmla="*/ 1351120 h 5137252"/>
                <a:gd name="connsiteX119" fmla="*/ 350618 w 3949778"/>
                <a:gd name="connsiteY119" fmla="*/ 1401940 h 5137252"/>
                <a:gd name="connsiteX120" fmla="*/ 524358 w 3949778"/>
                <a:gd name="connsiteY120" fmla="*/ 1227880 h 5137252"/>
                <a:gd name="connsiteX121" fmla="*/ 418000 w 3949778"/>
                <a:gd name="connsiteY121" fmla="*/ 1067744 h 5137252"/>
                <a:gd name="connsiteX122" fmla="*/ 350297 w 3949778"/>
                <a:gd name="connsiteY122" fmla="*/ 1054140 h 5137252"/>
                <a:gd name="connsiteX123" fmla="*/ 282620 w 3949778"/>
                <a:gd name="connsiteY123" fmla="*/ 1067869 h 5137252"/>
                <a:gd name="connsiteX124" fmla="*/ 234201 w 3949778"/>
                <a:gd name="connsiteY124" fmla="*/ 1100579 h 5137252"/>
                <a:gd name="connsiteX125" fmla="*/ 3221 w 3949778"/>
                <a:gd name="connsiteY125" fmla="*/ 1102939 h 5137252"/>
                <a:gd name="connsiteX126" fmla="*/ 0 w 3949778"/>
                <a:gd name="connsiteY126" fmla="*/ 1210259 h 5137252"/>
                <a:gd name="connsiteX127" fmla="*/ 0 w 3949778"/>
                <a:gd name="connsiteY127" fmla="*/ 797050 h 5137252"/>
                <a:gd name="connsiteX128" fmla="*/ 223677 w 3949778"/>
                <a:gd name="connsiteY128" fmla="*/ 795631 h 5137252"/>
                <a:gd name="connsiteX129" fmla="*/ 229623 w 3949778"/>
                <a:gd name="connsiteY129" fmla="*/ 804432 h 5137252"/>
                <a:gd name="connsiteX130" fmla="*/ 352636 w 3949778"/>
                <a:gd name="connsiteY130" fmla="*/ 855253 h 5137252"/>
                <a:gd name="connsiteX131" fmla="*/ 526376 w 3949778"/>
                <a:gd name="connsiteY131" fmla="*/ 681193 h 5137252"/>
                <a:gd name="connsiteX132" fmla="*/ 420018 w 3949778"/>
                <a:gd name="connsiteY132" fmla="*/ 521057 h 5137252"/>
                <a:gd name="connsiteX133" fmla="*/ 352316 w 3949778"/>
                <a:gd name="connsiteY133" fmla="*/ 507453 h 5137252"/>
                <a:gd name="connsiteX134" fmla="*/ 229397 w 3949778"/>
                <a:gd name="connsiteY134" fmla="*/ 558500 h 5137252"/>
                <a:gd name="connsiteX135" fmla="*/ 225922 w 3949778"/>
                <a:gd name="connsiteY135" fmla="*/ 563667 h 5137252"/>
                <a:gd name="connsiteX136" fmla="*/ 615 w 3949778"/>
                <a:gd name="connsiteY136" fmla="*/ 565510 h 5137252"/>
                <a:gd name="connsiteX137" fmla="*/ 0 w 3949778"/>
                <a:gd name="connsiteY137" fmla="*/ 616517 h 5137252"/>
                <a:gd name="connsiteX138" fmla="*/ 0 w 3949778"/>
                <a:gd name="connsiteY138" fmla="*/ 244537 h 5137252"/>
                <a:gd name="connsiteX139" fmla="*/ 244537 w 3949778"/>
                <a:gd name="connsiteY139" fmla="*/ 0 h 5137252"/>
                <a:gd name="connsiteX140" fmla="*/ 3700874 w 3949778"/>
                <a:gd name="connsiteY140" fmla="*/ 0 h 5137252"/>
                <a:gd name="connsiteX141" fmla="*/ 3837597 w 3949778"/>
                <a:gd name="connsiteY141" fmla="*/ 41763 h 5137252"/>
                <a:gd name="connsiteX0" fmla="*/ 408823 w 3949778"/>
                <a:gd name="connsiteY0" fmla="*/ 3231620 h 5137252"/>
                <a:gd name="connsiteX1" fmla="*/ 341120 w 3949778"/>
                <a:gd name="connsiteY1" fmla="*/ 3218017 h 5137252"/>
                <a:gd name="connsiteX2" fmla="*/ 218202 w 3949778"/>
                <a:gd name="connsiteY2" fmla="*/ 3269064 h 5137252"/>
                <a:gd name="connsiteX3" fmla="*/ 213987 w 3949778"/>
                <a:gd name="connsiteY3" fmla="*/ 3275327 h 5137252"/>
                <a:gd name="connsiteX4" fmla="*/ 2216 w 3949778"/>
                <a:gd name="connsiteY4" fmla="*/ 3276343 h 5137252"/>
                <a:gd name="connsiteX5" fmla="*/ 1466 w 3949778"/>
                <a:gd name="connsiteY5" fmla="*/ 3509122 h 5137252"/>
                <a:gd name="connsiteX6" fmla="*/ 213223 w 3949778"/>
                <a:gd name="connsiteY6" fmla="*/ 3507290 h 5137252"/>
                <a:gd name="connsiteX7" fmla="*/ 218428 w 3949778"/>
                <a:gd name="connsiteY7" fmla="*/ 3514996 h 5137252"/>
                <a:gd name="connsiteX8" fmla="*/ 341441 w 3949778"/>
                <a:gd name="connsiteY8" fmla="*/ 3565816 h 5137252"/>
                <a:gd name="connsiteX9" fmla="*/ 515181 w 3949778"/>
                <a:gd name="connsiteY9" fmla="*/ 3391757 h 5137252"/>
                <a:gd name="connsiteX10" fmla="*/ 408823 w 3949778"/>
                <a:gd name="connsiteY10" fmla="*/ 3231620 h 5137252"/>
                <a:gd name="connsiteX11" fmla="*/ 1903445 w 3949778"/>
                <a:gd name="connsiteY11" fmla="*/ 4012352 h 5137252"/>
                <a:gd name="connsiteX12" fmla="*/ 1858290 w 3949778"/>
                <a:gd name="connsiteY12" fmla="*/ 4003279 h 5137252"/>
                <a:gd name="connsiteX13" fmla="*/ 959661 w 3949778"/>
                <a:gd name="connsiteY13" fmla="*/ 4004107 h 5137252"/>
                <a:gd name="connsiteX14" fmla="*/ 843788 w 3949778"/>
                <a:gd name="connsiteY14" fmla="*/ 4120195 h 5137252"/>
                <a:gd name="connsiteX15" fmla="*/ 959876 w 3949778"/>
                <a:gd name="connsiteY15" fmla="*/ 4236069 h 5137252"/>
                <a:gd name="connsiteX16" fmla="*/ 1858505 w 3949778"/>
                <a:gd name="connsiteY16" fmla="*/ 4235241 h 5137252"/>
                <a:gd name="connsiteX17" fmla="*/ 1974379 w 3949778"/>
                <a:gd name="connsiteY17" fmla="*/ 4119154 h 5137252"/>
                <a:gd name="connsiteX18" fmla="*/ 1903445 w 3949778"/>
                <a:gd name="connsiteY18" fmla="*/ 4012352 h 5137252"/>
                <a:gd name="connsiteX19" fmla="*/ 3479313 w 3949778"/>
                <a:gd name="connsiteY19" fmla="*/ 918916 h 5137252"/>
                <a:gd name="connsiteX20" fmla="*/ 3434158 w 3949778"/>
                <a:gd name="connsiteY20" fmla="*/ 909842 h 5137252"/>
                <a:gd name="connsiteX21" fmla="*/ 964487 w 3949778"/>
                <a:gd name="connsiteY21" fmla="*/ 912118 h 5137252"/>
                <a:gd name="connsiteX22" fmla="*/ 848613 w 3949778"/>
                <a:gd name="connsiteY22" fmla="*/ 1028206 h 5137252"/>
                <a:gd name="connsiteX23" fmla="*/ 964701 w 3949778"/>
                <a:gd name="connsiteY23" fmla="*/ 1144080 h 5137252"/>
                <a:gd name="connsiteX24" fmla="*/ 3434372 w 3949778"/>
                <a:gd name="connsiteY24" fmla="*/ 1141804 h 5137252"/>
                <a:gd name="connsiteX25" fmla="*/ 3550246 w 3949778"/>
                <a:gd name="connsiteY25" fmla="*/ 1025717 h 5137252"/>
                <a:gd name="connsiteX26" fmla="*/ 3479313 w 3949778"/>
                <a:gd name="connsiteY26" fmla="*/ 918916 h 5137252"/>
                <a:gd name="connsiteX27" fmla="*/ 3837597 w 3949778"/>
                <a:gd name="connsiteY27" fmla="*/ 41763 h 5137252"/>
                <a:gd name="connsiteX28" fmla="*/ 3945411 w 3949778"/>
                <a:gd name="connsiteY28" fmla="*/ 244537 h 5137252"/>
                <a:gd name="connsiteX29" fmla="*/ 3520923 w 3949778"/>
                <a:gd name="connsiteY29" fmla="*/ 1396482 h 5137252"/>
                <a:gd name="connsiteX30" fmla="*/ 3466178 w 3949778"/>
                <a:gd name="connsiteY30" fmla="*/ 1540909 h 5137252"/>
                <a:gd name="connsiteX31" fmla="*/ 3426988 w 3949778"/>
                <a:gd name="connsiteY31" fmla="*/ 1533034 h 5137252"/>
                <a:gd name="connsiteX32" fmla="*/ 957316 w 3949778"/>
                <a:gd name="connsiteY32" fmla="*/ 1535310 h 5137252"/>
                <a:gd name="connsiteX33" fmla="*/ 841442 w 3949778"/>
                <a:gd name="connsiteY33" fmla="*/ 1651398 h 5137252"/>
                <a:gd name="connsiteX34" fmla="*/ 957530 w 3949778"/>
                <a:gd name="connsiteY34" fmla="*/ 1767272 h 5137252"/>
                <a:gd name="connsiteX35" fmla="*/ 3381059 w 3949778"/>
                <a:gd name="connsiteY35" fmla="*/ 1765039 h 5137252"/>
                <a:gd name="connsiteX36" fmla="*/ 3335438 w 3949778"/>
                <a:gd name="connsiteY36" fmla="*/ 1884985 h 5137252"/>
                <a:gd name="connsiteX37" fmla="*/ 3234693 w 3949778"/>
                <a:gd name="connsiteY37" fmla="*/ 2149055 h 5137252"/>
                <a:gd name="connsiteX38" fmla="*/ 965662 w 3949778"/>
                <a:gd name="connsiteY38" fmla="*/ 2151146 h 5137252"/>
                <a:gd name="connsiteX39" fmla="*/ 849788 w 3949778"/>
                <a:gd name="connsiteY39" fmla="*/ 2267234 h 5137252"/>
                <a:gd name="connsiteX40" fmla="*/ 965876 w 3949778"/>
                <a:gd name="connsiteY40" fmla="*/ 2383107 h 5137252"/>
                <a:gd name="connsiteX41" fmla="*/ 3146162 w 3949778"/>
                <a:gd name="connsiteY41" fmla="*/ 2381099 h 5137252"/>
                <a:gd name="connsiteX42" fmla="*/ 3058829 w 3949778"/>
                <a:gd name="connsiteY42" fmla="*/ 2609727 h 5137252"/>
                <a:gd name="connsiteX43" fmla="*/ 2997318 w 3949778"/>
                <a:gd name="connsiteY43" fmla="*/ 2770827 h 5137252"/>
                <a:gd name="connsiteX44" fmla="*/ 965025 w 3949778"/>
                <a:gd name="connsiteY44" fmla="*/ 2772700 h 5137252"/>
                <a:gd name="connsiteX45" fmla="*/ 849151 w 3949778"/>
                <a:gd name="connsiteY45" fmla="*/ 2888787 h 5137252"/>
                <a:gd name="connsiteX46" fmla="*/ 965239 w 3949778"/>
                <a:gd name="connsiteY46" fmla="*/ 3004661 h 5137252"/>
                <a:gd name="connsiteX47" fmla="*/ 2908819 w 3949778"/>
                <a:gd name="connsiteY47" fmla="*/ 3002870 h 5137252"/>
                <a:gd name="connsiteX48" fmla="*/ 2893682 w 3949778"/>
                <a:gd name="connsiteY48" fmla="*/ 3042577 h 5137252"/>
                <a:gd name="connsiteX49" fmla="*/ 2821562 w 3949778"/>
                <a:gd name="connsiteY49" fmla="*/ 3232345 h 5137252"/>
                <a:gd name="connsiteX50" fmla="*/ 2762222 w 3949778"/>
                <a:gd name="connsiteY50" fmla="*/ 3389325 h 5137252"/>
                <a:gd name="connsiteX51" fmla="*/ 949683 w 3949778"/>
                <a:gd name="connsiteY51" fmla="*/ 3390995 h 5137252"/>
                <a:gd name="connsiteX52" fmla="*/ 833809 w 3949778"/>
                <a:gd name="connsiteY52" fmla="*/ 3507083 h 5137252"/>
                <a:gd name="connsiteX53" fmla="*/ 949897 w 3949778"/>
                <a:gd name="connsiteY53" fmla="*/ 3622957 h 5137252"/>
                <a:gd name="connsiteX54" fmla="*/ 2732014 w 3949778"/>
                <a:gd name="connsiteY54" fmla="*/ 3621315 h 5137252"/>
                <a:gd name="connsiteX55" fmla="*/ 2736830 w 3949778"/>
                <a:gd name="connsiteY55" fmla="*/ 3605524 h 5137252"/>
                <a:gd name="connsiteX56" fmla="*/ 2633061 w 3949778"/>
                <a:gd name="connsiteY56" fmla="*/ 4312952 h 5137252"/>
                <a:gd name="connsiteX57" fmla="*/ 2957180 w 3949778"/>
                <a:gd name="connsiteY57" fmla="*/ 4409562 h 5137252"/>
                <a:gd name="connsiteX58" fmla="*/ 3482402 w 3949778"/>
                <a:gd name="connsiteY58" fmla="*/ 3613885 h 5137252"/>
                <a:gd name="connsiteX59" fmla="*/ 3552044 w 3949778"/>
                <a:gd name="connsiteY59" fmla="*/ 3429821 h 5137252"/>
                <a:gd name="connsiteX60" fmla="*/ 3949778 w 3949778"/>
                <a:gd name="connsiteY60" fmla="*/ 2383707 h 5137252"/>
                <a:gd name="connsiteX61" fmla="*/ 3945411 w 3949778"/>
                <a:gd name="connsiteY61" fmla="*/ 4892715 h 5137252"/>
                <a:gd name="connsiteX62" fmla="*/ 3700874 w 3949778"/>
                <a:gd name="connsiteY62" fmla="*/ 5137252 h 5137252"/>
                <a:gd name="connsiteX63" fmla="*/ 244537 w 3949778"/>
                <a:gd name="connsiteY63" fmla="*/ 5137252 h 5137252"/>
                <a:gd name="connsiteX64" fmla="*/ 0 w 3949778"/>
                <a:gd name="connsiteY64" fmla="*/ 4892715 h 5137252"/>
                <a:gd name="connsiteX65" fmla="*/ 0 w 3949778"/>
                <a:gd name="connsiteY65" fmla="*/ 4605616 h 5137252"/>
                <a:gd name="connsiteX66" fmla="*/ 222310 w 3949778"/>
                <a:gd name="connsiteY66" fmla="*/ 4605020 h 5137252"/>
                <a:gd name="connsiteX67" fmla="*/ 223099 w 3949778"/>
                <a:gd name="connsiteY67" fmla="*/ 4606189 h 5137252"/>
                <a:gd name="connsiteX68" fmla="*/ 346112 w 3949778"/>
                <a:gd name="connsiteY68" fmla="*/ 4657010 h 5137252"/>
                <a:gd name="connsiteX69" fmla="*/ 519851 w 3949778"/>
                <a:gd name="connsiteY69" fmla="*/ 4482950 h 5137252"/>
                <a:gd name="connsiteX70" fmla="*/ 413494 w 3949778"/>
                <a:gd name="connsiteY70" fmla="*/ 4322814 h 5137252"/>
                <a:gd name="connsiteX71" fmla="*/ 345791 w 3949778"/>
                <a:gd name="connsiteY71" fmla="*/ 4309210 h 5137252"/>
                <a:gd name="connsiteX72" fmla="*/ 222872 w 3949778"/>
                <a:gd name="connsiteY72" fmla="*/ 4360257 h 5137252"/>
                <a:gd name="connsiteX73" fmla="*/ 214254 w 3949778"/>
                <a:gd name="connsiteY73" fmla="*/ 4373065 h 5137252"/>
                <a:gd name="connsiteX74" fmla="*/ 0 w 3949778"/>
                <a:gd name="connsiteY74" fmla="*/ 4376088 h 5137252"/>
                <a:gd name="connsiteX75" fmla="*/ 0 w 3949778"/>
                <a:gd name="connsiteY75" fmla="*/ 4048176 h 5137252"/>
                <a:gd name="connsiteX76" fmla="*/ 213279 w 3949778"/>
                <a:gd name="connsiteY76" fmla="*/ 4047458 h 5137252"/>
                <a:gd name="connsiteX77" fmla="*/ 227300 w 3949778"/>
                <a:gd name="connsiteY77" fmla="*/ 4068214 h 5137252"/>
                <a:gd name="connsiteX78" fmla="*/ 350312 w 3949778"/>
                <a:gd name="connsiteY78" fmla="*/ 4119034 h 5137252"/>
                <a:gd name="connsiteX79" fmla="*/ 524052 w 3949778"/>
                <a:gd name="connsiteY79" fmla="*/ 3944974 h 5137252"/>
                <a:gd name="connsiteX80" fmla="*/ 417694 w 3949778"/>
                <a:gd name="connsiteY80" fmla="*/ 3784839 h 5137252"/>
                <a:gd name="connsiteX81" fmla="*/ 349992 w 3949778"/>
                <a:gd name="connsiteY81" fmla="*/ 3771235 h 5137252"/>
                <a:gd name="connsiteX82" fmla="*/ 282315 w 3949778"/>
                <a:gd name="connsiteY82" fmla="*/ 3784963 h 5137252"/>
                <a:gd name="connsiteX83" fmla="*/ 237151 w 3949778"/>
                <a:gd name="connsiteY83" fmla="*/ 3815474 h 5137252"/>
                <a:gd name="connsiteX84" fmla="*/ 0 w 3949778"/>
                <a:gd name="connsiteY84" fmla="*/ 3818662 h 5137252"/>
                <a:gd name="connsiteX85" fmla="*/ 0 w 3949778"/>
                <a:gd name="connsiteY85" fmla="*/ 2967160 h 5137252"/>
                <a:gd name="connsiteX86" fmla="*/ 214473 w 3949778"/>
                <a:gd name="connsiteY86" fmla="*/ 2964949 h 5137252"/>
                <a:gd name="connsiteX87" fmla="*/ 222629 w 3949778"/>
                <a:gd name="connsiteY87" fmla="*/ 2977021 h 5137252"/>
                <a:gd name="connsiteX88" fmla="*/ 345641 w 3949778"/>
                <a:gd name="connsiteY88" fmla="*/ 3027842 h 5137252"/>
                <a:gd name="connsiteX89" fmla="*/ 519381 w 3949778"/>
                <a:gd name="connsiteY89" fmla="*/ 2853781 h 5137252"/>
                <a:gd name="connsiteX90" fmla="*/ 413023 w 3949778"/>
                <a:gd name="connsiteY90" fmla="*/ 2693645 h 5137252"/>
                <a:gd name="connsiteX91" fmla="*/ 345321 w 3949778"/>
                <a:gd name="connsiteY91" fmla="*/ 2680041 h 5137252"/>
                <a:gd name="connsiteX92" fmla="*/ 222402 w 3949778"/>
                <a:gd name="connsiteY92" fmla="*/ 2731089 h 5137252"/>
                <a:gd name="connsiteX93" fmla="*/ 221128 w 3949778"/>
                <a:gd name="connsiteY93" fmla="*/ 2732981 h 5137252"/>
                <a:gd name="connsiteX94" fmla="*/ 0 w 3949778"/>
                <a:gd name="connsiteY94" fmla="*/ 2735633 h 5137252"/>
                <a:gd name="connsiteX95" fmla="*/ 0 w 3949778"/>
                <a:gd name="connsiteY95" fmla="*/ 2413015 h 5137252"/>
                <a:gd name="connsiteX96" fmla="*/ 212094 w 3949778"/>
                <a:gd name="connsiteY96" fmla="*/ 2411751 h 5137252"/>
                <a:gd name="connsiteX97" fmla="*/ 224649 w 3949778"/>
                <a:gd name="connsiteY97" fmla="*/ 2430336 h 5137252"/>
                <a:gd name="connsiteX98" fmla="*/ 347662 w 3949778"/>
                <a:gd name="connsiteY98" fmla="*/ 2481156 h 5137252"/>
                <a:gd name="connsiteX99" fmla="*/ 521401 w 3949778"/>
                <a:gd name="connsiteY99" fmla="*/ 2307096 h 5137252"/>
                <a:gd name="connsiteX100" fmla="*/ 415044 w 3949778"/>
                <a:gd name="connsiteY100" fmla="*/ 2146960 h 5137252"/>
                <a:gd name="connsiteX101" fmla="*/ 347341 w 3949778"/>
                <a:gd name="connsiteY101" fmla="*/ 2133357 h 5137252"/>
                <a:gd name="connsiteX102" fmla="*/ 279664 w 3949778"/>
                <a:gd name="connsiteY102" fmla="*/ 2147085 h 5137252"/>
                <a:gd name="connsiteX103" fmla="*/ 231279 w 3949778"/>
                <a:gd name="connsiteY103" fmla="*/ 2179773 h 5137252"/>
                <a:gd name="connsiteX104" fmla="*/ 0 w 3949778"/>
                <a:gd name="connsiteY104" fmla="*/ 2178209 h 5137252"/>
                <a:gd name="connsiteX105" fmla="*/ 0 w 3949778"/>
                <a:gd name="connsiteY105" fmla="*/ 1872741 h 5137252"/>
                <a:gd name="connsiteX106" fmla="*/ 213783 w 3949778"/>
                <a:gd name="connsiteY106" fmla="*/ 1874853 h 5137252"/>
                <a:gd name="connsiteX107" fmla="*/ 223404 w 3949778"/>
                <a:gd name="connsiteY107" fmla="*/ 1889096 h 5137252"/>
                <a:gd name="connsiteX108" fmla="*/ 346417 w 3949778"/>
                <a:gd name="connsiteY108" fmla="*/ 1939916 h 5137252"/>
                <a:gd name="connsiteX109" fmla="*/ 520156 w 3949778"/>
                <a:gd name="connsiteY109" fmla="*/ 1765856 h 5137252"/>
                <a:gd name="connsiteX110" fmla="*/ 413799 w 3949778"/>
                <a:gd name="connsiteY110" fmla="*/ 1605720 h 5137252"/>
                <a:gd name="connsiteX111" fmla="*/ 346096 w 3949778"/>
                <a:gd name="connsiteY111" fmla="*/ 1592117 h 5137252"/>
                <a:gd name="connsiteX112" fmla="*/ 278419 w 3949778"/>
                <a:gd name="connsiteY112" fmla="*/ 1605845 h 5137252"/>
                <a:gd name="connsiteX113" fmla="*/ 223595 w 3949778"/>
                <a:gd name="connsiteY113" fmla="*/ 1642881 h 5137252"/>
                <a:gd name="connsiteX114" fmla="*/ 0 w 3949778"/>
                <a:gd name="connsiteY114" fmla="*/ 1642007 h 5137252"/>
                <a:gd name="connsiteX115" fmla="*/ 0 w 3949778"/>
                <a:gd name="connsiteY115" fmla="*/ 1332051 h 5137252"/>
                <a:gd name="connsiteX116" fmla="*/ 215067 w 3949778"/>
                <a:gd name="connsiteY116" fmla="*/ 1332559 h 5137252"/>
                <a:gd name="connsiteX117" fmla="*/ 227605 w 3949778"/>
                <a:gd name="connsiteY117" fmla="*/ 1351120 h 5137252"/>
                <a:gd name="connsiteX118" fmla="*/ 350618 w 3949778"/>
                <a:gd name="connsiteY118" fmla="*/ 1401940 h 5137252"/>
                <a:gd name="connsiteX119" fmla="*/ 524358 w 3949778"/>
                <a:gd name="connsiteY119" fmla="*/ 1227880 h 5137252"/>
                <a:gd name="connsiteX120" fmla="*/ 418000 w 3949778"/>
                <a:gd name="connsiteY120" fmla="*/ 1067744 h 5137252"/>
                <a:gd name="connsiteX121" fmla="*/ 350297 w 3949778"/>
                <a:gd name="connsiteY121" fmla="*/ 1054140 h 5137252"/>
                <a:gd name="connsiteX122" fmla="*/ 282620 w 3949778"/>
                <a:gd name="connsiteY122" fmla="*/ 1067869 h 5137252"/>
                <a:gd name="connsiteX123" fmla="*/ 234201 w 3949778"/>
                <a:gd name="connsiteY123" fmla="*/ 1100579 h 5137252"/>
                <a:gd name="connsiteX124" fmla="*/ 3221 w 3949778"/>
                <a:gd name="connsiteY124" fmla="*/ 1102939 h 5137252"/>
                <a:gd name="connsiteX125" fmla="*/ 0 w 3949778"/>
                <a:gd name="connsiteY125" fmla="*/ 1210259 h 5137252"/>
                <a:gd name="connsiteX126" fmla="*/ 0 w 3949778"/>
                <a:gd name="connsiteY126" fmla="*/ 797050 h 5137252"/>
                <a:gd name="connsiteX127" fmla="*/ 223677 w 3949778"/>
                <a:gd name="connsiteY127" fmla="*/ 795631 h 5137252"/>
                <a:gd name="connsiteX128" fmla="*/ 229623 w 3949778"/>
                <a:gd name="connsiteY128" fmla="*/ 804432 h 5137252"/>
                <a:gd name="connsiteX129" fmla="*/ 352636 w 3949778"/>
                <a:gd name="connsiteY129" fmla="*/ 855253 h 5137252"/>
                <a:gd name="connsiteX130" fmla="*/ 526376 w 3949778"/>
                <a:gd name="connsiteY130" fmla="*/ 681193 h 5137252"/>
                <a:gd name="connsiteX131" fmla="*/ 420018 w 3949778"/>
                <a:gd name="connsiteY131" fmla="*/ 521057 h 5137252"/>
                <a:gd name="connsiteX132" fmla="*/ 352316 w 3949778"/>
                <a:gd name="connsiteY132" fmla="*/ 507453 h 5137252"/>
                <a:gd name="connsiteX133" fmla="*/ 229397 w 3949778"/>
                <a:gd name="connsiteY133" fmla="*/ 558500 h 5137252"/>
                <a:gd name="connsiteX134" fmla="*/ 225922 w 3949778"/>
                <a:gd name="connsiteY134" fmla="*/ 563667 h 5137252"/>
                <a:gd name="connsiteX135" fmla="*/ 615 w 3949778"/>
                <a:gd name="connsiteY135" fmla="*/ 565510 h 5137252"/>
                <a:gd name="connsiteX136" fmla="*/ 0 w 3949778"/>
                <a:gd name="connsiteY136" fmla="*/ 616517 h 5137252"/>
                <a:gd name="connsiteX137" fmla="*/ 0 w 3949778"/>
                <a:gd name="connsiteY137" fmla="*/ 244537 h 5137252"/>
                <a:gd name="connsiteX138" fmla="*/ 244537 w 3949778"/>
                <a:gd name="connsiteY138" fmla="*/ 0 h 5137252"/>
                <a:gd name="connsiteX139" fmla="*/ 3700874 w 3949778"/>
                <a:gd name="connsiteY139" fmla="*/ 0 h 5137252"/>
                <a:gd name="connsiteX140" fmla="*/ 3837597 w 3949778"/>
                <a:gd name="connsiteY140" fmla="*/ 41763 h 5137252"/>
                <a:gd name="connsiteX0" fmla="*/ 408823 w 3949778"/>
                <a:gd name="connsiteY0" fmla="*/ 3231620 h 5137252"/>
                <a:gd name="connsiteX1" fmla="*/ 341120 w 3949778"/>
                <a:gd name="connsiteY1" fmla="*/ 3218017 h 5137252"/>
                <a:gd name="connsiteX2" fmla="*/ 218202 w 3949778"/>
                <a:gd name="connsiteY2" fmla="*/ 3269064 h 5137252"/>
                <a:gd name="connsiteX3" fmla="*/ 213987 w 3949778"/>
                <a:gd name="connsiteY3" fmla="*/ 3275327 h 5137252"/>
                <a:gd name="connsiteX4" fmla="*/ 2216 w 3949778"/>
                <a:gd name="connsiteY4" fmla="*/ 3276343 h 5137252"/>
                <a:gd name="connsiteX5" fmla="*/ 1466 w 3949778"/>
                <a:gd name="connsiteY5" fmla="*/ 3509122 h 5137252"/>
                <a:gd name="connsiteX6" fmla="*/ 213223 w 3949778"/>
                <a:gd name="connsiteY6" fmla="*/ 3507290 h 5137252"/>
                <a:gd name="connsiteX7" fmla="*/ 218428 w 3949778"/>
                <a:gd name="connsiteY7" fmla="*/ 3514996 h 5137252"/>
                <a:gd name="connsiteX8" fmla="*/ 341441 w 3949778"/>
                <a:gd name="connsiteY8" fmla="*/ 3565816 h 5137252"/>
                <a:gd name="connsiteX9" fmla="*/ 515181 w 3949778"/>
                <a:gd name="connsiteY9" fmla="*/ 3391757 h 5137252"/>
                <a:gd name="connsiteX10" fmla="*/ 408823 w 3949778"/>
                <a:gd name="connsiteY10" fmla="*/ 3231620 h 5137252"/>
                <a:gd name="connsiteX11" fmla="*/ 1903445 w 3949778"/>
                <a:gd name="connsiteY11" fmla="*/ 4012352 h 5137252"/>
                <a:gd name="connsiteX12" fmla="*/ 1858290 w 3949778"/>
                <a:gd name="connsiteY12" fmla="*/ 4003279 h 5137252"/>
                <a:gd name="connsiteX13" fmla="*/ 959661 w 3949778"/>
                <a:gd name="connsiteY13" fmla="*/ 4004107 h 5137252"/>
                <a:gd name="connsiteX14" fmla="*/ 843788 w 3949778"/>
                <a:gd name="connsiteY14" fmla="*/ 4120195 h 5137252"/>
                <a:gd name="connsiteX15" fmla="*/ 959876 w 3949778"/>
                <a:gd name="connsiteY15" fmla="*/ 4236069 h 5137252"/>
                <a:gd name="connsiteX16" fmla="*/ 1858505 w 3949778"/>
                <a:gd name="connsiteY16" fmla="*/ 4235241 h 5137252"/>
                <a:gd name="connsiteX17" fmla="*/ 1974379 w 3949778"/>
                <a:gd name="connsiteY17" fmla="*/ 4119154 h 5137252"/>
                <a:gd name="connsiteX18" fmla="*/ 1903445 w 3949778"/>
                <a:gd name="connsiteY18" fmla="*/ 4012352 h 5137252"/>
                <a:gd name="connsiteX19" fmla="*/ 3479313 w 3949778"/>
                <a:gd name="connsiteY19" fmla="*/ 918916 h 5137252"/>
                <a:gd name="connsiteX20" fmla="*/ 3434158 w 3949778"/>
                <a:gd name="connsiteY20" fmla="*/ 909842 h 5137252"/>
                <a:gd name="connsiteX21" fmla="*/ 964487 w 3949778"/>
                <a:gd name="connsiteY21" fmla="*/ 912118 h 5137252"/>
                <a:gd name="connsiteX22" fmla="*/ 848613 w 3949778"/>
                <a:gd name="connsiteY22" fmla="*/ 1028206 h 5137252"/>
                <a:gd name="connsiteX23" fmla="*/ 964701 w 3949778"/>
                <a:gd name="connsiteY23" fmla="*/ 1144080 h 5137252"/>
                <a:gd name="connsiteX24" fmla="*/ 3434372 w 3949778"/>
                <a:gd name="connsiteY24" fmla="*/ 1141804 h 5137252"/>
                <a:gd name="connsiteX25" fmla="*/ 3550246 w 3949778"/>
                <a:gd name="connsiteY25" fmla="*/ 1025717 h 5137252"/>
                <a:gd name="connsiteX26" fmla="*/ 3479313 w 3949778"/>
                <a:gd name="connsiteY26" fmla="*/ 918916 h 5137252"/>
                <a:gd name="connsiteX27" fmla="*/ 3837597 w 3949778"/>
                <a:gd name="connsiteY27" fmla="*/ 41763 h 5137252"/>
                <a:gd name="connsiteX28" fmla="*/ 3945411 w 3949778"/>
                <a:gd name="connsiteY28" fmla="*/ 244537 h 5137252"/>
                <a:gd name="connsiteX29" fmla="*/ 3520923 w 3949778"/>
                <a:gd name="connsiteY29" fmla="*/ 1396482 h 5137252"/>
                <a:gd name="connsiteX30" fmla="*/ 3466178 w 3949778"/>
                <a:gd name="connsiteY30" fmla="*/ 1540909 h 5137252"/>
                <a:gd name="connsiteX31" fmla="*/ 3426988 w 3949778"/>
                <a:gd name="connsiteY31" fmla="*/ 1533034 h 5137252"/>
                <a:gd name="connsiteX32" fmla="*/ 957316 w 3949778"/>
                <a:gd name="connsiteY32" fmla="*/ 1535310 h 5137252"/>
                <a:gd name="connsiteX33" fmla="*/ 841442 w 3949778"/>
                <a:gd name="connsiteY33" fmla="*/ 1651398 h 5137252"/>
                <a:gd name="connsiteX34" fmla="*/ 957530 w 3949778"/>
                <a:gd name="connsiteY34" fmla="*/ 1767272 h 5137252"/>
                <a:gd name="connsiteX35" fmla="*/ 3381059 w 3949778"/>
                <a:gd name="connsiteY35" fmla="*/ 1765039 h 5137252"/>
                <a:gd name="connsiteX36" fmla="*/ 3335438 w 3949778"/>
                <a:gd name="connsiteY36" fmla="*/ 1884985 h 5137252"/>
                <a:gd name="connsiteX37" fmla="*/ 3234693 w 3949778"/>
                <a:gd name="connsiteY37" fmla="*/ 2149055 h 5137252"/>
                <a:gd name="connsiteX38" fmla="*/ 965662 w 3949778"/>
                <a:gd name="connsiteY38" fmla="*/ 2151146 h 5137252"/>
                <a:gd name="connsiteX39" fmla="*/ 849788 w 3949778"/>
                <a:gd name="connsiteY39" fmla="*/ 2267234 h 5137252"/>
                <a:gd name="connsiteX40" fmla="*/ 965876 w 3949778"/>
                <a:gd name="connsiteY40" fmla="*/ 2383107 h 5137252"/>
                <a:gd name="connsiteX41" fmla="*/ 3146162 w 3949778"/>
                <a:gd name="connsiteY41" fmla="*/ 2381099 h 5137252"/>
                <a:gd name="connsiteX42" fmla="*/ 3058829 w 3949778"/>
                <a:gd name="connsiteY42" fmla="*/ 2609727 h 5137252"/>
                <a:gd name="connsiteX43" fmla="*/ 2997318 w 3949778"/>
                <a:gd name="connsiteY43" fmla="*/ 2770827 h 5137252"/>
                <a:gd name="connsiteX44" fmla="*/ 965025 w 3949778"/>
                <a:gd name="connsiteY44" fmla="*/ 2772700 h 5137252"/>
                <a:gd name="connsiteX45" fmla="*/ 849151 w 3949778"/>
                <a:gd name="connsiteY45" fmla="*/ 2888787 h 5137252"/>
                <a:gd name="connsiteX46" fmla="*/ 965239 w 3949778"/>
                <a:gd name="connsiteY46" fmla="*/ 3004661 h 5137252"/>
                <a:gd name="connsiteX47" fmla="*/ 2908819 w 3949778"/>
                <a:gd name="connsiteY47" fmla="*/ 3002870 h 5137252"/>
                <a:gd name="connsiteX48" fmla="*/ 2893682 w 3949778"/>
                <a:gd name="connsiteY48" fmla="*/ 3042577 h 5137252"/>
                <a:gd name="connsiteX49" fmla="*/ 2821562 w 3949778"/>
                <a:gd name="connsiteY49" fmla="*/ 3232345 h 5137252"/>
                <a:gd name="connsiteX50" fmla="*/ 2762222 w 3949778"/>
                <a:gd name="connsiteY50" fmla="*/ 3389325 h 5137252"/>
                <a:gd name="connsiteX51" fmla="*/ 949683 w 3949778"/>
                <a:gd name="connsiteY51" fmla="*/ 3390995 h 5137252"/>
                <a:gd name="connsiteX52" fmla="*/ 833809 w 3949778"/>
                <a:gd name="connsiteY52" fmla="*/ 3507083 h 5137252"/>
                <a:gd name="connsiteX53" fmla="*/ 949897 w 3949778"/>
                <a:gd name="connsiteY53" fmla="*/ 3622957 h 5137252"/>
                <a:gd name="connsiteX54" fmla="*/ 2732014 w 3949778"/>
                <a:gd name="connsiteY54" fmla="*/ 3621315 h 5137252"/>
                <a:gd name="connsiteX55" fmla="*/ 2633061 w 3949778"/>
                <a:gd name="connsiteY55" fmla="*/ 4312952 h 5137252"/>
                <a:gd name="connsiteX56" fmla="*/ 2957180 w 3949778"/>
                <a:gd name="connsiteY56" fmla="*/ 4409562 h 5137252"/>
                <a:gd name="connsiteX57" fmla="*/ 3482402 w 3949778"/>
                <a:gd name="connsiteY57" fmla="*/ 3613885 h 5137252"/>
                <a:gd name="connsiteX58" fmla="*/ 3552044 w 3949778"/>
                <a:gd name="connsiteY58" fmla="*/ 3429821 h 5137252"/>
                <a:gd name="connsiteX59" fmla="*/ 3949778 w 3949778"/>
                <a:gd name="connsiteY59" fmla="*/ 2383707 h 5137252"/>
                <a:gd name="connsiteX60" fmla="*/ 3945411 w 3949778"/>
                <a:gd name="connsiteY60" fmla="*/ 4892715 h 5137252"/>
                <a:gd name="connsiteX61" fmla="*/ 3700874 w 3949778"/>
                <a:gd name="connsiteY61" fmla="*/ 5137252 h 5137252"/>
                <a:gd name="connsiteX62" fmla="*/ 244537 w 3949778"/>
                <a:gd name="connsiteY62" fmla="*/ 5137252 h 5137252"/>
                <a:gd name="connsiteX63" fmla="*/ 0 w 3949778"/>
                <a:gd name="connsiteY63" fmla="*/ 4892715 h 5137252"/>
                <a:gd name="connsiteX64" fmla="*/ 0 w 3949778"/>
                <a:gd name="connsiteY64" fmla="*/ 4605616 h 5137252"/>
                <a:gd name="connsiteX65" fmla="*/ 222310 w 3949778"/>
                <a:gd name="connsiteY65" fmla="*/ 4605020 h 5137252"/>
                <a:gd name="connsiteX66" fmla="*/ 223099 w 3949778"/>
                <a:gd name="connsiteY66" fmla="*/ 4606189 h 5137252"/>
                <a:gd name="connsiteX67" fmla="*/ 346112 w 3949778"/>
                <a:gd name="connsiteY67" fmla="*/ 4657010 h 5137252"/>
                <a:gd name="connsiteX68" fmla="*/ 519851 w 3949778"/>
                <a:gd name="connsiteY68" fmla="*/ 4482950 h 5137252"/>
                <a:gd name="connsiteX69" fmla="*/ 413494 w 3949778"/>
                <a:gd name="connsiteY69" fmla="*/ 4322814 h 5137252"/>
                <a:gd name="connsiteX70" fmla="*/ 345791 w 3949778"/>
                <a:gd name="connsiteY70" fmla="*/ 4309210 h 5137252"/>
                <a:gd name="connsiteX71" fmla="*/ 222872 w 3949778"/>
                <a:gd name="connsiteY71" fmla="*/ 4360257 h 5137252"/>
                <a:gd name="connsiteX72" fmla="*/ 214254 w 3949778"/>
                <a:gd name="connsiteY72" fmla="*/ 4373065 h 5137252"/>
                <a:gd name="connsiteX73" fmla="*/ 0 w 3949778"/>
                <a:gd name="connsiteY73" fmla="*/ 4376088 h 5137252"/>
                <a:gd name="connsiteX74" fmla="*/ 0 w 3949778"/>
                <a:gd name="connsiteY74" fmla="*/ 4048176 h 5137252"/>
                <a:gd name="connsiteX75" fmla="*/ 213279 w 3949778"/>
                <a:gd name="connsiteY75" fmla="*/ 4047458 h 5137252"/>
                <a:gd name="connsiteX76" fmla="*/ 227300 w 3949778"/>
                <a:gd name="connsiteY76" fmla="*/ 4068214 h 5137252"/>
                <a:gd name="connsiteX77" fmla="*/ 350312 w 3949778"/>
                <a:gd name="connsiteY77" fmla="*/ 4119034 h 5137252"/>
                <a:gd name="connsiteX78" fmla="*/ 524052 w 3949778"/>
                <a:gd name="connsiteY78" fmla="*/ 3944974 h 5137252"/>
                <a:gd name="connsiteX79" fmla="*/ 417694 w 3949778"/>
                <a:gd name="connsiteY79" fmla="*/ 3784839 h 5137252"/>
                <a:gd name="connsiteX80" fmla="*/ 349992 w 3949778"/>
                <a:gd name="connsiteY80" fmla="*/ 3771235 h 5137252"/>
                <a:gd name="connsiteX81" fmla="*/ 282315 w 3949778"/>
                <a:gd name="connsiteY81" fmla="*/ 3784963 h 5137252"/>
                <a:gd name="connsiteX82" fmla="*/ 237151 w 3949778"/>
                <a:gd name="connsiteY82" fmla="*/ 3815474 h 5137252"/>
                <a:gd name="connsiteX83" fmla="*/ 0 w 3949778"/>
                <a:gd name="connsiteY83" fmla="*/ 3818662 h 5137252"/>
                <a:gd name="connsiteX84" fmla="*/ 0 w 3949778"/>
                <a:gd name="connsiteY84" fmla="*/ 2967160 h 5137252"/>
                <a:gd name="connsiteX85" fmla="*/ 214473 w 3949778"/>
                <a:gd name="connsiteY85" fmla="*/ 2964949 h 5137252"/>
                <a:gd name="connsiteX86" fmla="*/ 222629 w 3949778"/>
                <a:gd name="connsiteY86" fmla="*/ 2977021 h 5137252"/>
                <a:gd name="connsiteX87" fmla="*/ 345641 w 3949778"/>
                <a:gd name="connsiteY87" fmla="*/ 3027842 h 5137252"/>
                <a:gd name="connsiteX88" fmla="*/ 519381 w 3949778"/>
                <a:gd name="connsiteY88" fmla="*/ 2853781 h 5137252"/>
                <a:gd name="connsiteX89" fmla="*/ 413023 w 3949778"/>
                <a:gd name="connsiteY89" fmla="*/ 2693645 h 5137252"/>
                <a:gd name="connsiteX90" fmla="*/ 345321 w 3949778"/>
                <a:gd name="connsiteY90" fmla="*/ 2680041 h 5137252"/>
                <a:gd name="connsiteX91" fmla="*/ 222402 w 3949778"/>
                <a:gd name="connsiteY91" fmla="*/ 2731089 h 5137252"/>
                <a:gd name="connsiteX92" fmla="*/ 221128 w 3949778"/>
                <a:gd name="connsiteY92" fmla="*/ 2732981 h 5137252"/>
                <a:gd name="connsiteX93" fmla="*/ 0 w 3949778"/>
                <a:gd name="connsiteY93" fmla="*/ 2735633 h 5137252"/>
                <a:gd name="connsiteX94" fmla="*/ 0 w 3949778"/>
                <a:gd name="connsiteY94" fmla="*/ 2413015 h 5137252"/>
                <a:gd name="connsiteX95" fmla="*/ 212094 w 3949778"/>
                <a:gd name="connsiteY95" fmla="*/ 2411751 h 5137252"/>
                <a:gd name="connsiteX96" fmla="*/ 224649 w 3949778"/>
                <a:gd name="connsiteY96" fmla="*/ 2430336 h 5137252"/>
                <a:gd name="connsiteX97" fmla="*/ 347662 w 3949778"/>
                <a:gd name="connsiteY97" fmla="*/ 2481156 h 5137252"/>
                <a:gd name="connsiteX98" fmla="*/ 521401 w 3949778"/>
                <a:gd name="connsiteY98" fmla="*/ 2307096 h 5137252"/>
                <a:gd name="connsiteX99" fmla="*/ 415044 w 3949778"/>
                <a:gd name="connsiteY99" fmla="*/ 2146960 h 5137252"/>
                <a:gd name="connsiteX100" fmla="*/ 347341 w 3949778"/>
                <a:gd name="connsiteY100" fmla="*/ 2133357 h 5137252"/>
                <a:gd name="connsiteX101" fmla="*/ 279664 w 3949778"/>
                <a:gd name="connsiteY101" fmla="*/ 2147085 h 5137252"/>
                <a:gd name="connsiteX102" fmla="*/ 231279 w 3949778"/>
                <a:gd name="connsiteY102" fmla="*/ 2179773 h 5137252"/>
                <a:gd name="connsiteX103" fmla="*/ 0 w 3949778"/>
                <a:gd name="connsiteY103" fmla="*/ 2178209 h 5137252"/>
                <a:gd name="connsiteX104" fmla="*/ 0 w 3949778"/>
                <a:gd name="connsiteY104" fmla="*/ 1872741 h 5137252"/>
                <a:gd name="connsiteX105" fmla="*/ 213783 w 3949778"/>
                <a:gd name="connsiteY105" fmla="*/ 1874853 h 5137252"/>
                <a:gd name="connsiteX106" fmla="*/ 223404 w 3949778"/>
                <a:gd name="connsiteY106" fmla="*/ 1889096 h 5137252"/>
                <a:gd name="connsiteX107" fmla="*/ 346417 w 3949778"/>
                <a:gd name="connsiteY107" fmla="*/ 1939916 h 5137252"/>
                <a:gd name="connsiteX108" fmla="*/ 520156 w 3949778"/>
                <a:gd name="connsiteY108" fmla="*/ 1765856 h 5137252"/>
                <a:gd name="connsiteX109" fmla="*/ 413799 w 3949778"/>
                <a:gd name="connsiteY109" fmla="*/ 1605720 h 5137252"/>
                <a:gd name="connsiteX110" fmla="*/ 346096 w 3949778"/>
                <a:gd name="connsiteY110" fmla="*/ 1592117 h 5137252"/>
                <a:gd name="connsiteX111" fmla="*/ 278419 w 3949778"/>
                <a:gd name="connsiteY111" fmla="*/ 1605845 h 5137252"/>
                <a:gd name="connsiteX112" fmla="*/ 223595 w 3949778"/>
                <a:gd name="connsiteY112" fmla="*/ 1642881 h 5137252"/>
                <a:gd name="connsiteX113" fmla="*/ 0 w 3949778"/>
                <a:gd name="connsiteY113" fmla="*/ 1642007 h 5137252"/>
                <a:gd name="connsiteX114" fmla="*/ 0 w 3949778"/>
                <a:gd name="connsiteY114" fmla="*/ 1332051 h 5137252"/>
                <a:gd name="connsiteX115" fmla="*/ 215067 w 3949778"/>
                <a:gd name="connsiteY115" fmla="*/ 1332559 h 5137252"/>
                <a:gd name="connsiteX116" fmla="*/ 227605 w 3949778"/>
                <a:gd name="connsiteY116" fmla="*/ 1351120 h 5137252"/>
                <a:gd name="connsiteX117" fmla="*/ 350618 w 3949778"/>
                <a:gd name="connsiteY117" fmla="*/ 1401940 h 5137252"/>
                <a:gd name="connsiteX118" fmla="*/ 524358 w 3949778"/>
                <a:gd name="connsiteY118" fmla="*/ 1227880 h 5137252"/>
                <a:gd name="connsiteX119" fmla="*/ 418000 w 3949778"/>
                <a:gd name="connsiteY119" fmla="*/ 1067744 h 5137252"/>
                <a:gd name="connsiteX120" fmla="*/ 350297 w 3949778"/>
                <a:gd name="connsiteY120" fmla="*/ 1054140 h 5137252"/>
                <a:gd name="connsiteX121" fmla="*/ 282620 w 3949778"/>
                <a:gd name="connsiteY121" fmla="*/ 1067869 h 5137252"/>
                <a:gd name="connsiteX122" fmla="*/ 234201 w 3949778"/>
                <a:gd name="connsiteY122" fmla="*/ 1100579 h 5137252"/>
                <a:gd name="connsiteX123" fmla="*/ 3221 w 3949778"/>
                <a:gd name="connsiteY123" fmla="*/ 1102939 h 5137252"/>
                <a:gd name="connsiteX124" fmla="*/ 0 w 3949778"/>
                <a:gd name="connsiteY124" fmla="*/ 1210259 h 5137252"/>
                <a:gd name="connsiteX125" fmla="*/ 0 w 3949778"/>
                <a:gd name="connsiteY125" fmla="*/ 797050 h 5137252"/>
                <a:gd name="connsiteX126" fmla="*/ 223677 w 3949778"/>
                <a:gd name="connsiteY126" fmla="*/ 795631 h 5137252"/>
                <a:gd name="connsiteX127" fmla="*/ 229623 w 3949778"/>
                <a:gd name="connsiteY127" fmla="*/ 804432 h 5137252"/>
                <a:gd name="connsiteX128" fmla="*/ 352636 w 3949778"/>
                <a:gd name="connsiteY128" fmla="*/ 855253 h 5137252"/>
                <a:gd name="connsiteX129" fmla="*/ 526376 w 3949778"/>
                <a:gd name="connsiteY129" fmla="*/ 681193 h 5137252"/>
                <a:gd name="connsiteX130" fmla="*/ 420018 w 3949778"/>
                <a:gd name="connsiteY130" fmla="*/ 521057 h 5137252"/>
                <a:gd name="connsiteX131" fmla="*/ 352316 w 3949778"/>
                <a:gd name="connsiteY131" fmla="*/ 507453 h 5137252"/>
                <a:gd name="connsiteX132" fmla="*/ 229397 w 3949778"/>
                <a:gd name="connsiteY132" fmla="*/ 558500 h 5137252"/>
                <a:gd name="connsiteX133" fmla="*/ 225922 w 3949778"/>
                <a:gd name="connsiteY133" fmla="*/ 563667 h 5137252"/>
                <a:gd name="connsiteX134" fmla="*/ 615 w 3949778"/>
                <a:gd name="connsiteY134" fmla="*/ 565510 h 5137252"/>
                <a:gd name="connsiteX135" fmla="*/ 0 w 3949778"/>
                <a:gd name="connsiteY135" fmla="*/ 616517 h 5137252"/>
                <a:gd name="connsiteX136" fmla="*/ 0 w 3949778"/>
                <a:gd name="connsiteY136" fmla="*/ 244537 h 5137252"/>
                <a:gd name="connsiteX137" fmla="*/ 244537 w 3949778"/>
                <a:gd name="connsiteY137" fmla="*/ 0 h 5137252"/>
                <a:gd name="connsiteX138" fmla="*/ 3700874 w 3949778"/>
                <a:gd name="connsiteY138" fmla="*/ 0 h 5137252"/>
                <a:gd name="connsiteX139" fmla="*/ 3837597 w 3949778"/>
                <a:gd name="connsiteY139" fmla="*/ 41763 h 5137252"/>
                <a:gd name="connsiteX0" fmla="*/ 408823 w 3949778"/>
                <a:gd name="connsiteY0" fmla="*/ 3231620 h 5137252"/>
                <a:gd name="connsiteX1" fmla="*/ 341120 w 3949778"/>
                <a:gd name="connsiteY1" fmla="*/ 3218017 h 5137252"/>
                <a:gd name="connsiteX2" fmla="*/ 218202 w 3949778"/>
                <a:gd name="connsiteY2" fmla="*/ 3269064 h 5137252"/>
                <a:gd name="connsiteX3" fmla="*/ 213987 w 3949778"/>
                <a:gd name="connsiteY3" fmla="*/ 3275327 h 5137252"/>
                <a:gd name="connsiteX4" fmla="*/ 2216 w 3949778"/>
                <a:gd name="connsiteY4" fmla="*/ 3276343 h 5137252"/>
                <a:gd name="connsiteX5" fmla="*/ 1466 w 3949778"/>
                <a:gd name="connsiteY5" fmla="*/ 3509122 h 5137252"/>
                <a:gd name="connsiteX6" fmla="*/ 213223 w 3949778"/>
                <a:gd name="connsiteY6" fmla="*/ 3507290 h 5137252"/>
                <a:gd name="connsiteX7" fmla="*/ 218428 w 3949778"/>
                <a:gd name="connsiteY7" fmla="*/ 3514996 h 5137252"/>
                <a:gd name="connsiteX8" fmla="*/ 341441 w 3949778"/>
                <a:gd name="connsiteY8" fmla="*/ 3565816 h 5137252"/>
                <a:gd name="connsiteX9" fmla="*/ 515181 w 3949778"/>
                <a:gd name="connsiteY9" fmla="*/ 3391757 h 5137252"/>
                <a:gd name="connsiteX10" fmla="*/ 408823 w 3949778"/>
                <a:gd name="connsiteY10" fmla="*/ 3231620 h 5137252"/>
                <a:gd name="connsiteX11" fmla="*/ 1903445 w 3949778"/>
                <a:gd name="connsiteY11" fmla="*/ 4012352 h 5137252"/>
                <a:gd name="connsiteX12" fmla="*/ 1858290 w 3949778"/>
                <a:gd name="connsiteY12" fmla="*/ 4003279 h 5137252"/>
                <a:gd name="connsiteX13" fmla="*/ 959661 w 3949778"/>
                <a:gd name="connsiteY13" fmla="*/ 4004107 h 5137252"/>
                <a:gd name="connsiteX14" fmla="*/ 843788 w 3949778"/>
                <a:gd name="connsiteY14" fmla="*/ 4120195 h 5137252"/>
                <a:gd name="connsiteX15" fmla="*/ 959876 w 3949778"/>
                <a:gd name="connsiteY15" fmla="*/ 4236069 h 5137252"/>
                <a:gd name="connsiteX16" fmla="*/ 1858505 w 3949778"/>
                <a:gd name="connsiteY16" fmla="*/ 4235241 h 5137252"/>
                <a:gd name="connsiteX17" fmla="*/ 1974379 w 3949778"/>
                <a:gd name="connsiteY17" fmla="*/ 4119154 h 5137252"/>
                <a:gd name="connsiteX18" fmla="*/ 1903445 w 3949778"/>
                <a:gd name="connsiteY18" fmla="*/ 4012352 h 5137252"/>
                <a:gd name="connsiteX19" fmla="*/ 3479313 w 3949778"/>
                <a:gd name="connsiteY19" fmla="*/ 918916 h 5137252"/>
                <a:gd name="connsiteX20" fmla="*/ 3434158 w 3949778"/>
                <a:gd name="connsiteY20" fmla="*/ 909842 h 5137252"/>
                <a:gd name="connsiteX21" fmla="*/ 964487 w 3949778"/>
                <a:gd name="connsiteY21" fmla="*/ 912118 h 5137252"/>
                <a:gd name="connsiteX22" fmla="*/ 848613 w 3949778"/>
                <a:gd name="connsiteY22" fmla="*/ 1028206 h 5137252"/>
                <a:gd name="connsiteX23" fmla="*/ 964701 w 3949778"/>
                <a:gd name="connsiteY23" fmla="*/ 1144080 h 5137252"/>
                <a:gd name="connsiteX24" fmla="*/ 3434372 w 3949778"/>
                <a:gd name="connsiteY24" fmla="*/ 1141804 h 5137252"/>
                <a:gd name="connsiteX25" fmla="*/ 3550246 w 3949778"/>
                <a:gd name="connsiteY25" fmla="*/ 1025717 h 5137252"/>
                <a:gd name="connsiteX26" fmla="*/ 3479313 w 3949778"/>
                <a:gd name="connsiteY26" fmla="*/ 918916 h 5137252"/>
                <a:gd name="connsiteX27" fmla="*/ 3837597 w 3949778"/>
                <a:gd name="connsiteY27" fmla="*/ 41763 h 5137252"/>
                <a:gd name="connsiteX28" fmla="*/ 3945411 w 3949778"/>
                <a:gd name="connsiteY28" fmla="*/ 244537 h 5137252"/>
                <a:gd name="connsiteX29" fmla="*/ 3520923 w 3949778"/>
                <a:gd name="connsiteY29" fmla="*/ 1396482 h 5137252"/>
                <a:gd name="connsiteX30" fmla="*/ 3466178 w 3949778"/>
                <a:gd name="connsiteY30" fmla="*/ 1540909 h 5137252"/>
                <a:gd name="connsiteX31" fmla="*/ 3426988 w 3949778"/>
                <a:gd name="connsiteY31" fmla="*/ 1533034 h 5137252"/>
                <a:gd name="connsiteX32" fmla="*/ 957316 w 3949778"/>
                <a:gd name="connsiteY32" fmla="*/ 1535310 h 5137252"/>
                <a:gd name="connsiteX33" fmla="*/ 841442 w 3949778"/>
                <a:gd name="connsiteY33" fmla="*/ 1651398 h 5137252"/>
                <a:gd name="connsiteX34" fmla="*/ 957530 w 3949778"/>
                <a:gd name="connsiteY34" fmla="*/ 1767272 h 5137252"/>
                <a:gd name="connsiteX35" fmla="*/ 3381059 w 3949778"/>
                <a:gd name="connsiteY35" fmla="*/ 1765039 h 5137252"/>
                <a:gd name="connsiteX36" fmla="*/ 3234693 w 3949778"/>
                <a:gd name="connsiteY36" fmla="*/ 2149055 h 5137252"/>
                <a:gd name="connsiteX37" fmla="*/ 965662 w 3949778"/>
                <a:gd name="connsiteY37" fmla="*/ 2151146 h 5137252"/>
                <a:gd name="connsiteX38" fmla="*/ 849788 w 3949778"/>
                <a:gd name="connsiteY38" fmla="*/ 2267234 h 5137252"/>
                <a:gd name="connsiteX39" fmla="*/ 965876 w 3949778"/>
                <a:gd name="connsiteY39" fmla="*/ 2383107 h 5137252"/>
                <a:gd name="connsiteX40" fmla="*/ 3146162 w 3949778"/>
                <a:gd name="connsiteY40" fmla="*/ 2381099 h 5137252"/>
                <a:gd name="connsiteX41" fmla="*/ 3058829 w 3949778"/>
                <a:gd name="connsiteY41" fmla="*/ 2609727 h 5137252"/>
                <a:gd name="connsiteX42" fmla="*/ 2997318 w 3949778"/>
                <a:gd name="connsiteY42" fmla="*/ 2770827 h 5137252"/>
                <a:gd name="connsiteX43" fmla="*/ 965025 w 3949778"/>
                <a:gd name="connsiteY43" fmla="*/ 2772700 h 5137252"/>
                <a:gd name="connsiteX44" fmla="*/ 849151 w 3949778"/>
                <a:gd name="connsiteY44" fmla="*/ 2888787 h 5137252"/>
                <a:gd name="connsiteX45" fmla="*/ 965239 w 3949778"/>
                <a:gd name="connsiteY45" fmla="*/ 3004661 h 5137252"/>
                <a:gd name="connsiteX46" fmla="*/ 2908819 w 3949778"/>
                <a:gd name="connsiteY46" fmla="*/ 3002870 h 5137252"/>
                <a:gd name="connsiteX47" fmla="*/ 2893682 w 3949778"/>
                <a:gd name="connsiteY47" fmla="*/ 3042577 h 5137252"/>
                <a:gd name="connsiteX48" fmla="*/ 2821562 w 3949778"/>
                <a:gd name="connsiteY48" fmla="*/ 3232345 h 5137252"/>
                <a:gd name="connsiteX49" fmla="*/ 2762222 w 3949778"/>
                <a:gd name="connsiteY49" fmla="*/ 3389325 h 5137252"/>
                <a:gd name="connsiteX50" fmla="*/ 949683 w 3949778"/>
                <a:gd name="connsiteY50" fmla="*/ 3390995 h 5137252"/>
                <a:gd name="connsiteX51" fmla="*/ 833809 w 3949778"/>
                <a:gd name="connsiteY51" fmla="*/ 3507083 h 5137252"/>
                <a:gd name="connsiteX52" fmla="*/ 949897 w 3949778"/>
                <a:gd name="connsiteY52" fmla="*/ 3622957 h 5137252"/>
                <a:gd name="connsiteX53" fmla="*/ 2732014 w 3949778"/>
                <a:gd name="connsiteY53" fmla="*/ 3621315 h 5137252"/>
                <a:gd name="connsiteX54" fmla="*/ 2633061 w 3949778"/>
                <a:gd name="connsiteY54" fmla="*/ 4312952 h 5137252"/>
                <a:gd name="connsiteX55" fmla="*/ 2957180 w 3949778"/>
                <a:gd name="connsiteY55" fmla="*/ 4409562 h 5137252"/>
                <a:gd name="connsiteX56" fmla="*/ 3482402 w 3949778"/>
                <a:gd name="connsiteY56" fmla="*/ 3613885 h 5137252"/>
                <a:gd name="connsiteX57" fmla="*/ 3552044 w 3949778"/>
                <a:gd name="connsiteY57" fmla="*/ 3429821 h 5137252"/>
                <a:gd name="connsiteX58" fmla="*/ 3949778 w 3949778"/>
                <a:gd name="connsiteY58" fmla="*/ 2383707 h 5137252"/>
                <a:gd name="connsiteX59" fmla="*/ 3945411 w 3949778"/>
                <a:gd name="connsiteY59" fmla="*/ 4892715 h 5137252"/>
                <a:gd name="connsiteX60" fmla="*/ 3700874 w 3949778"/>
                <a:gd name="connsiteY60" fmla="*/ 5137252 h 5137252"/>
                <a:gd name="connsiteX61" fmla="*/ 244537 w 3949778"/>
                <a:gd name="connsiteY61" fmla="*/ 5137252 h 5137252"/>
                <a:gd name="connsiteX62" fmla="*/ 0 w 3949778"/>
                <a:gd name="connsiteY62" fmla="*/ 4892715 h 5137252"/>
                <a:gd name="connsiteX63" fmla="*/ 0 w 3949778"/>
                <a:gd name="connsiteY63" fmla="*/ 4605616 h 5137252"/>
                <a:gd name="connsiteX64" fmla="*/ 222310 w 3949778"/>
                <a:gd name="connsiteY64" fmla="*/ 4605020 h 5137252"/>
                <a:gd name="connsiteX65" fmla="*/ 223099 w 3949778"/>
                <a:gd name="connsiteY65" fmla="*/ 4606189 h 5137252"/>
                <a:gd name="connsiteX66" fmla="*/ 346112 w 3949778"/>
                <a:gd name="connsiteY66" fmla="*/ 4657010 h 5137252"/>
                <a:gd name="connsiteX67" fmla="*/ 519851 w 3949778"/>
                <a:gd name="connsiteY67" fmla="*/ 4482950 h 5137252"/>
                <a:gd name="connsiteX68" fmla="*/ 413494 w 3949778"/>
                <a:gd name="connsiteY68" fmla="*/ 4322814 h 5137252"/>
                <a:gd name="connsiteX69" fmla="*/ 345791 w 3949778"/>
                <a:gd name="connsiteY69" fmla="*/ 4309210 h 5137252"/>
                <a:gd name="connsiteX70" fmla="*/ 222872 w 3949778"/>
                <a:gd name="connsiteY70" fmla="*/ 4360257 h 5137252"/>
                <a:gd name="connsiteX71" fmla="*/ 214254 w 3949778"/>
                <a:gd name="connsiteY71" fmla="*/ 4373065 h 5137252"/>
                <a:gd name="connsiteX72" fmla="*/ 0 w 3949778"/>
                <a:gd name="connsiteY72" fmla="*/ 4376088 h 5137252"/>
                <a:gd name="connsiteX73" fmla="*/ 0 w 3949778"/>
                <a:gd name="connsiteY73" fmla="*/ 4048176 h 5137252"/>
                <a:gd name="connsiteX74" fmla="*/ 213279 w 3949778"/>
                <a:gd name="connsiteY74" fmla="*/ 4047458 h 5137252"/>
                <a:gd name="connsiteX75" fmla="*/ 227300 w 3949778"/>
                <a:gd name="connsiteY75" fmla="*/ 4068214 h 5137252"/>
                <a:gd name="connsiteX76" fmla="*/ 350312 w 3949778"/>
                <a:gd name="connsiteY76" fmla="*/ 4119034 h 5137252"/>
                <a:gd name="connsiteX77" fmla="*/ 524052 w 3949778"/>
                <a:gd name="connsiteY77" fmla="*/ 3944974 h 5137252"/>
                <a:gd name="connsiteX78" fmla="*/ 417694 w 3949778"/>
                <a:gd name="connsiteY78" fmla="*/ 3784839 h 5137252"/>
                <a:gd name="connsiteX79" fmla="*/ 349992 w 3949778"/>
                <a:gd name="connsiteY79" fmla="*/ 3771235 h 5137252"/>
                <a:gd name="connsiteX80" fmla="*/ 282315 w 3949778"/>
                <a:gd name="connsiteY80" fmla="*/ 3784963 h 5137252"/>
                <a:gd name="connsiteX81" fmla="*/ 237151 w 3949778"/>
                <a:gd name="connsiteY81" fmla="*/ 3815474 h 5137252"/>
                <a:gd name="connsiteX82" fmla="*/ 0 w 3949778"/>
                <a:gd name="connsiteY82" fmla="*/ 3818662 h 5137252"/>
                <a:gd name="connsiteX83" fmla="*/ 0 w 3949778"/>
                <a:gd name="connsiteY83" fmla="*/ 2967160 h 5137252"/>
                <a:gd name="connsiteX84" fmla="*/ 214473 w 3949778"/>
                <a:gd name="connsiteY84" fmla="*/ 2964949 h 5137252"/>
                <a:gd name="connsiteX85" fmla="*/ 222629 w 3949778"/>
                <a:gd name="connsiteY85" fmla="*/ 2977021 h 5137252"/>
                <a:gd name="connsiteX86" fmla="*/ 345641 w 3949778"/>
                <a:gd name="connsiteY86" fmla="*/ 3027842 h 5137252"/>
                <a:gd name="connsiteX87" fmla="*/ 519381 w 3949778"/>
                <a:gd name="connsiteY87" fmla="*/ 2853781 h 5137252"/>
                <a:gd name="connsiteX88" fmla="*/ 413023 w 3949778"/>
                <a:gd name="connsiteY88" fmla="*/ 2693645 h 5137252"/>
                <a:gd name="connsiteX89" fmla="*/ 345321 w 3949778"/>
                <a:gd name="connsiteY89" fmla="*/ 2680041 h 5137252"/>
                <a:gd name="connsiteX90" fmla="*/ 222402 w 3949778"/>
                <a:gd name="connsiteY90" fmla="*/ 2731089 h 5137252"/>
                <a:gd name="connsiteX91" fmla="*/ 221128 w 3949778"/>
                <a:gd name="connsiteY91" fmla="*/ 2732981 h 5137252"/>
                <a:gd name="connsiteX92" fmla="*/ 0 w 3949778"/>
                <a:gd name="connsiteY92" fmla="*/ 2735633 h 5137252"/>
                <a:gd name="connsiteX93" fmla="*/ 0 w 3949778"/>
                <a:gd name="connsiteY93" fmla="*/ 2413015 h 5137252"/>
                <a:gd name="connsiteX94" fmla="*/ 212094 w 3949778"/>
                <a:gd name="connsiteY94" fmla="*/ 2411751 h 5137252"/>
                <a:gd name="connsiteX95" fmla="*/ 224649 w 3949778"/>
                <a:gd name="connsiteY95" fmla="*/ 2430336 h 5137252"/>
                <a:gd name="connsiteX96" fmla="*/ 347662 w 3949778"/>
                <a:gd name="connsiteY96" fmla="*/ 2481156 h 5137252"/>
                <a:gd name="connsiteX97" fmla="*/ 521401 w 3949778"/>
                <a:gd name="connsiteY97" fmla="*/ 2307096 h 5137252"/>
                <a:gd name="connsiteX98" fmla="*/ 415044 w 3949778"/>
                <a:gd name="connsiteY98" fmla="*/ 2146960 h 5137252"/>
                <a:gd name="connsiteX99" fmla="*/ 347341 w 3949778"/>
                <a:gd name="connsiteY99" fmla="*/ 2133357 h 5137252"/>
                <a:gd name="connsiteX100" fmla="*/ 279664 w 3949778"/>
                <a:gd name="connsiteY100" fmla="*/ 2147085 h 5137252"/>
                <a:gd name="connsiteX101" fmla="*/ 231279 w 3949778"/>
                <a:gd name="connsiteY101" fmla="*/ 2179773 h 5137252"/>
                <a:gd name="connsiteX102" fmla="*/ 0 w 3949778"/>
                <a:gd name="connsiteY102" fmla="*/ 2178209 h 5137252"/>
                <a:gd name="connsiteX103" fmla="*/ 0 w 3949778"/>
                <a:gd name="connsiteY103" fmla="*/ 1872741 h 5137252"/>
                <a:gd name="connsiteX104" fmla="*/ 213783 w 3949778"/>
                <a:gd name="connsiteY104" fmla="*/ 1874853 h 5137252"/>
                <a:gd name="connsiteX105" fmla="*/ 223404 w 3949778"/>
                <a:gd name="connsiteY105" fmla="*/ 1889096 h 5137252"/>
                <a:gd name="connsiteX106" fmla="*/ 346417 w 3949778"/>
                <a:gd name="connsiteY106" fmla="*/ 1939916 h 5137252"/>
                <a:gd name="connsiteX107" fmla="*/ 520156 w 3949778"/>
                <a:gd name="connsiteY107" fmla="*/ 1765856 h 5137252"/>
                <a:gd name="connsiteX108" fmla="*/ 413799 w 3949778"/>
                <a:gd name="connsiteY108" fmla="*/ 1605720 h 5137252"/>
                <a:gd name="connsiteX109" fmla="*/ 346096 w 3949778"/>
                <a:gd name="connsiteY109" fmla="*/ 1592117 h 5137252"/>
                <a:gd name="connsiteX110" fmla="*/ 278419 w 3949778"/>
                <a:gd name="connsiteY110" fmla="*/ 1605845 h 5137252"/>
                <a:gd name="connsiteX111" fmla="*/ 223595 w 3949778"/>
                <a:gd name="connsiteY111" fmla="*/ 1642881 h 5137252"/>
                <a:gd name="connsiteX112" fmla="*/ 0 w 3949778"/>
                <a:gd name="connsiteY112" fmla="*/ 1642007 h 5137252"/>
                <a:gd name="connsiteX113" fmla="*/ 0 w 3949778"/>
                <a:gd name="connsiteY113" fmla="*/ 1332051 h 5137252"/>
                <a:gd name="connsiteX114" fmla="*/ 215067 w 3949778"/>
                <a:gd name="connsiteY114" fmla="*/ 1332559 h 5137252"/>
                <a:gd name="connsiteX115" fmla="*/ 227605 w 3949778"/>
                <a:gd name="connsiteY115" fmla="*/ 1351120 h 5137252"/>
                <a:gd name="connsiteX116" fmla="*/ 350618 w 3949778"/>
                <a:gd name="connsiteY116" fmla="*/ 1401940 h 5137252"/>
                <a:gd name="connsiteX117" fmla="*/ 524358 w 3949778"/>
                <a:gd name="connsiteY117" fmla="*/ 1227880 h 5137252"/>
                <a:gd name="connsiteX118" fmla="*/ 418000 w 3949778"/>
                <a:gd name="connsiteY118" fmla="*/ 1067744 h 5137252"/>
                <a:gd name="connsiteX119" fmla="*/ 350297 w 3949778"/>
                <a:gd name="connsiteY119" fmla="*/ 1054140 h 5137252"/>
                <a:gd name="connsiteX120" fmla="*/ 282620 w 3949778"/>
                <a:gd name="connsiteY120" fmla="*/ 1067869 h 5137252"/>
                <a:gd name="connsiteX121" fmla="*/ 234201 w 3949778"/>
                <a:gd name="connsiteY121" fmla="*/ 1100579 h 5137252"/>
                <a:gd name="connsiteX122" fmla="*/ 3221 w 3949778"/>
                <a:gd name="connsiteY122" fmla="*/ 1102939 h 5137252"/>
                <a:gd name="connsiteX123" fmla="*/ 0 w 3949778"/>
                <a:gd name="connsiteY123" fmla="*/ 1210259 h 5137252"/>
                <a:gd name="connsiteX124" fmla="*/ 0 w 3949778"/>
                <a:gd name="connsiteY124" fmla="*/ 797050 h 5137252"/>
                <a:gd name="connsiteX125" fmla="*/ 223677 w 3949778"/>
                <a:gd name="connsiteY125" fmla="*/ 795631 h 5137252"/>
                <a:gd name="connsiteX126" fmla="*/ 229623 w 3949778"/>
                <a:gd name="connsiteY126" fmla="*/ 804432 h 5137252"/>
                <a:gd name="connsiteX127" fmla="*/ 352636 w 3949778"/>
                <a:gd name="connsiteY127" fmla="*/ 855253 h 5137252"/>
                <a:gd name="connsiteX128" fmla="*/ 526376 w 3949778"/>
                <a:gd name="connsiteY128" fmla="*/ 681193 h 5137252"/>
                <a:gd name="connsiteX129" fmla="*/ 420018 w 3949778"/>
                <a:gd name="connsiteY129" fmla="*/ 521057 h 5137252"/>
                <a:gd name="connsiteX130" fmla="*/ 352316 w 3949778"/>
                <a:gd name="connsiteY130" fmla="*/ 507453 h 5137252"/>
                <a:gd name="connsiteX131" fmla="*/ 229397 w 3949778"/>
                <a:gd name="connsiteY131" fmla="*/ 558500 h 5137252"/>
                <a:gd name="connsiteX132" fmla="*/ 225922 w 3949778"/>
                <a:gd name="connsiteY132" fmla="*/ 563667 h 5137252"/>
                <a:gd name="connsiteX133" fmla="*/ 615 w 3949778"/>
                <a:gd name="connsiteY133" fmla="*/ 565510 h 5137252"/>
                <a:gd name="connsiteX134" fmla="*/ 0 w 3949778"/>
                <a:gd name="connsiteY134" fmla="*/ 616517 h 5137252"/>
                <a:gd name="connsiteX135" fmla="*/ 0 w 3949778"/>
                <a:gd name="connsiteY135" fmla="*/ 244537 h 5137252"/>
                <a:gd name="connsiteX136" fmla="*/ 244537 w 3949778"/>
                <a:gd name="connsiteY136" fmla="*/ 0 h 5137252"/>
                <a:gd name="connsiteX137" fmla="*/ 3700874 w 3949778"/>
                <a:gd name="connsiteY137" fmla="*/ 0 h 5137252"/>
                <a:gd name="connsiteX138" fmla="*/ 3837597 w 3949778"/>
                <a:gd name="connsiteY138" fmla="*/ 41763 h 5137252"/>
                <a:gd name="connsiteX0" fmla="*/ 408823 w 3949778"/>
                <a:gd name="connsiteY0" fmla="*/ 3231620 h 5137252"/>
                <a:gd name="connsiteX1" fmla="*/ 341120 w 3949778"/>
                <a:gd name="connsiteY1" fmla="*/ 3218017 h 5137252"/>
                <a:gd name="connsiteX2" fmla="*/ 218202 w 3949778"/>
                <a:gd name="connsiteY2" fmla="*/ 3269064 h 5137252"/>
                <a:gd name="connsiteX3" fmla="*/ 213987 w 3949778"/>
                <a:gd name="connsiteY3" fmla="*/ 3275327 h 5137252"/>
                <a:gd name="connsiteX4" fmla="*/ 2216 w 3949778"/>
                <a:gd name="connsiteY4" fmla="*/ 3276343 h 5137252"/>
                <a:gd name="connsiteX5" fmla="*/ 1466 w 3949778"/>
                <a:gd name="connsiteY5" fmla="*/ 3509122 h 5137252"/>
                <a:gd name="connsiteX6" fmla="*/ 213223 w 3949778"/>
                <a:gd name="connsiteY6" fmla="*/ 3507290 h 5137252"/>
                <a:gd name="connsiteX7" fmla="*/ 218428 w 3949778"/>
                <a:gd name="connsiteY7" fmla="*/ 3514996 h 5137252"/>
                <a:gd name="connsiteX8" fmla="*/ 341441 w 3949778"/>
                <a:gd name="connsiteY8" fmla="*/ 3565816 h 5137252"/>
                <a:gd name="connsiteX9" fmla="*/ 515181 w 3949778"/>
                <a:gd name="connsiteY9" fmla="*/ 3391757 h 5137252"/>
                <a:gd name="connsiteX10" fmla="*/ 408823 w 3949778"/>
                <a:gd name="connsiteY10" fmla="*/ 3231620 h 5137252"/>
                <a:gd name="connsiteX11" fmla="*/ 1903445 w 3949778"/>
                <a:gd name="connsiteY11" fmla="*/ 4012352 h 5137252"/>
                <a:gd name="connsiteX12" fmla="*/ 1858290 w 3949778"/>
                <a:gd name="connsiteY12" fmla="*/ 4003279 h 5137252"/>
                <a:gd name="connsiteX13" fmla="*/ 959661 w 3949778"/>
                <a:gd name="connsiteY13" fmla="*/ 4004107 h 5137252"/>
                <a:gd name="connsiteX14" fmla="*/ 843788 w 3949778"/>
                <a:gd name="connsiteY14" fmla="*/ 4120195 h 5137252"/>
                <a:gd name="connsiteX15" fmla="*/ 959876 w 3949778"/>
                <a:gd name="connsiteY15" fmla="*/ 4236069 h 5137252"/>
                <a:gd name="connsiteX16" fmla="*/ 1858505 w 3949778"/>
                <a:gd name="connsiteY16" fmla="*/ 4235241 h 5137252"/>
                <a:gd name="connsiteX17" fmla="*/ 1974379 w 3949778"/>
                <a:gd name="connsiteY17" fmla="*/ 4119154 h 5137252"/>
                <a:gd name="connsiteX18" fmla="*/ 1903445 w 3949778"/>
                <a:gd name="connsiteY18" fmla="*/ 4012352 h 5137252"/>
                <a:gd name="connsiteX19" fmla="*/ 3479313 w 3949778"/>
                <a:gd name="connsiteY19" fmla="*/ 918916 h 5137252"/>
                <a:gd name="connsiteX20" fmla="*/ 3434158 w 3949778"/>
                <a:gd name="connsiteY20" fmla="*/ 909842 h 5137252"/>
                <a:gd name="connsiteX21" fmla="*/ 964487 w 3949778"/>
                <a:gd name="connsiteY21" fmla="*/ 912118 h 5137252"/>
                <a:gd name="connsiteX22" fmla="*/ 848613 w 3949778"/>
                <a:gd name="connsiteY22" fmla="*/ 1028206 h 5137252"/>
                <a:gd name="connsiteX23" fmla="*/ 964701 w 3949778"/>
                <a:gd name="connsiteY23" fmla="*/ 1144080 h 5137252"/>
                <a:gd name="connsiteX24" fmla="*/ 3434372 w 3949778"/>
                <a:gd name="connsiteY24" fmla="*/ 1141804 h 5137252"/>
                <a:gd name="connsiteX25" fmla="*/ 3550246 w 3949778"/>
                <a:gd name="connsiteY25" fmla="*/ 1025717 h 5137252"/>
                <a:gd name="connsiteX26" fmla="*/ 3479313 w 3949778"/>
                <a:gd name="connsiteY26" fmla="*/ 918916 h 5137252"/>
                <a:gd name="connsiteX27" fmla="*/ 3837597 w 3949778"/>
                <a:gd name="connsiteY27" fmla="*/ 41763 h 5137252"/>
                <a:gd name="connsiteX28" fmla="*/ 3945411 w 3949778"/>
                <a:gd name="connsiteY28" fmla="*/ 244537 h 5137252"/>
                <a:gd name="connsiteX29" fmla="*/ 3520923 w 3949778"/>
                <a:gd name="connsiteY29" fmla="*/ 1396482 h 5137252"/>
                <a:gd name="connsiteX30" fmla="*/ 3466178 w 3949778"/>
                <a:gd name="connsiteY30" fmla="*/ 1540909 h 5137252"/>
                <a:gd name="connsiteX31" fmla="*/ 3426988 w 3949778"/>
                <a:gd name="connsiteY31" fmla="*/ 1533034 h 5137252"/>
                <a:gd name="connsiteX32" fmla="*/ 957316 w 3949778"/>
                <a:gd name="connsiteY32" fmla="*/ 1535310 h 5137252"/>
                <a:gd name="connsiteX33" fmla="*/ 841442 w 3949778"/>
                <a:gd name="connsiteY33" fmla="*/ 1651398 h 5137252"/>
                <a:gd name="connsiteX34" fmla="*/ 957530 w 3949778"/>
                <a:gd name="connsiteY34" fmla="*/ 1767272 h 5137252"/>
                <a:gd name="connsiteX35" fmla="*/ 3365544 w 3949778"/>
                <a:gd name="connsiteY35" fmla="*/ 1772395 h 5137252"/>
                <a:gd name="connsiteX36" fmla="*/ 3234693 w 3949778"/>
                <a:gd name="connsiteY36" fmla="*/ 2149055 h 5137252"/>
                <a:gd name="connsiteX37" fmla="*/ 965662 w 3949778"/>
                <a:gd name="connsiteY37" fmla="*/ 2151146 h 5137252"/>
                <a:gd name="connsiteX38" fmla="*/ 849788 w 3949778"/>
                <a:gd name="connsiteY38" fmla="*/ 2267234 h 5137252"/>
                <a:gd name="connsiteX39" fmla="*/ 965876 w 3949778"/>
                <a:gd name="connsiteY39" fmla="*/ 2383107 h 5137252"/>
                <a:gd name="connsiteX40" fmla="*/ 3146162 w 3949778"/>
                <a:gd name="connsiteY40" fmla="*/ 2381099 h 5137252"/>
                <a:gd name="connsiteX41" fmla="*/ 3058829 w 3949778"/>
                <a:gd name="connsiteY41" fmla="*/ 2609727 h 5137252"/>
                <a:gd name="connsiteX42" fmla="*/ 2997318 w 3949778"/>
                <a:gd name="connsiteY42" fmla="*/ 2770827 h 5137252"/>
                <a:gd name="connsiteX43" fmla="*/ 965025 w 3949778"/>
                <a:gd name="connsiteY43" fmla="*/ 2772700 h 5137252"/>
                <a:gd name="connsiteX44" fmla="*/ 849151 w 3949778"/>
                <a:gd name="connsiteY44" fmla="*/ 2888787 h 5137252"/>
                <a:gd name="connsiteX45" fmla="*/ 965239 w 3949778"/>
                <a:gd name="connsiteY45" fmla="*/ 3004661 h 5137252"/>
                <a:gd name="connsiteX46" fmla="*/ 2908819 w 3949778"/>
                <a:gd name="connsiteY46" fmla="*/ 3002870 h 5137252"/>
                <a:gd name="connsiteX47" fmla="*/ 2893682 w 3949778"/>
                <a:gd name="connsiteY47" fmla="*/ 3042577 h 5137252"/>
                <a:gd name="connsiteX48" fmla="*/ 2821562 w 3949778"/>
                <a:gd name="connsiteY48" fmla="*/ 3232345 h 5137252"/>
                <a:gd name="connsiteX49" fmla="*/ 2762222 w 3949778"/>
                <a:gd name="connsiteY49" fmla="*/ 3389325 h 5137252"/>
                <a:gd name="connsiteX50" fmla="*/ 949683 w 3949778"/>
                <a:gd name="connsiteY50" fmla="*/ 3390995 h 5137252"/>
                <a:gd name="connsiteX51" fmla="*/ 833809 w 3949778"/>
                <a:gd name="connsiteY51" fmla="*/ 3507083 h 5137252"/>
                <a:gd name="connsiteX52" fmla="*/ 949897 w 3949778"/>
                <a:gd name="connsiteY52" fmla="*/ 3622957 h 5137252"/>
                <a:gd name="connsiteX53" fmla="*/ 2732014 w 3949778"/>
                <a:gd name="connsiteY53" fmla="*/ 3621315 h 5137252"/>
                <a:gd name="connsiteX54" fmla="*/ 2633061 w 3949778"/>
                <a:gd name="connsiteY54" fmla="*/ 4312952 h 5137252"/>
                <a:gd name="connsiteX55" fmla="*/ 2957180 w 3949778"/>
                <a:gd name="connsiteY55" fmla="*/ 4409562 h 5137252"/>
                <a:gd name="connsiteX56" fmla="*/ 3482402 w 3949778"/>
                <a:gd name="connsiteY56" fmla="*/ 3613885 h 5137252"/>
                <a:gd name="connsiteX57" fmla="*/ 3552044 w 3949778"/>
                <a:gd name="connsiteY57" fmla="*/ 3429821 h 5137252"/>
                <a:gd name="connsiteX58" fmla="*/ 3949778 w 3949778"/>
                <a:gd name="connsiteY58" fmla="*/ 2383707 h 5137252"/>
                <a:gd name="connsiteX59" fmla="*/ 3945411 w 3949778"/>
                <a:gd name="connsiteY59" fmla="*/ 4892715 h 5137252"/>
                <a:gd name="connsiteX60" fmla="*/ 3700874 w 3949778"/>
                <a:gd name="connsiteY60" fmla="*/ 5137252 h 5137252"/>
                <a:gd name="connsiteX61" fmla="*/ 244537 w 3949778"/>
                <a:gd name="connsiteY61" fmla="*/ 5137252 h 5137252"/>
                <a:gd name="connsiteX62" fmla="*/ 0 w 3949778"/>
                <a:gd name="connsiteY62" fmla="*/ 4892715 h 5137252"/>
                <a:gd name="connsiteX63" fmla="*/ 0 w 3949778"/>
                <a:gd name="connsiteY63" fmla="*/ 4605616 h 5137252"/>
                <a:gd name="connsiteX64" fmla="*/ 222310 w 3949778"/>
                <a:gd name="connsiteY64" fmla="*/ 4605020 h 5137252"/>
                <a:gd name="connsiteX65" fmla="*/ 223099 w 3949778"/>
                <a:gd name="connsiteY65" fmla="*/ 4606189 h 5137252"/>
                <a:gd name="connsiteX66" fmla="*/ 346112 w 3949778"/>
                <a:gd name="connsiteY66" fmla="*/ 4657010 h 5137252"/>
                <a:gd name="connsiteX67" fmla="*/ 519851 w 3949778"/>
                <a:gd name="connsiteY67" fmla="*/ 4482950 h 5137252"/>
                <a:gd name="connsiteX68" fmla="*/ 413494 w 3949778"/>
                <a:gd name="connsiteY68" fmla="*/ 4322814 h 5137252"/>
                <a:gd name="connsiteX69" fmla="*/ 345791 w 3949778"/>
                <a:gd name="connsiteY69" fmla="*/ 4309210 h 5137252"/>
                <a:gd name="connsiteX70" fmla="*/ 222872 w 3949778"/>
                <a:gd name="connsiteY70" fmla="*/ 4360257 h 5137252"/>
                <a:gd name="connsiteX71" fmla="*/ 214254 w 3949778"/>
                <a:gd name="connsiteY71" fmla="*/ 4373065 h 5137252"/>
                <a:gd name="connsiteX72" fmla="*/ 0 w 3949778"/>
                <a:gd name="connsiteY72" fmla="*/ 4376088 h 5137252"/>
                <a:gd name="connsiteX73" fmla="*/ 0 w 3949778"/>
                <a:gd name="connsiteY73" fmla="*/ 4048176 h 5137252"/>
                <a:gd name="connsiteX74" fmla="*/ 213279 w 3949778"/>
                <a:gd name="connsiteY74" fmla="*/ 4047458 h 5137252"/>
                <a:gd name="connsiteX75" fmla="*/ 227300 w 3949778"/>
                <a:gd name="connsiteY75" fmla="*/ 4068214 h 5137252"/>
                <a:gd name="connsiteX76" fmla="*/ 350312 w 3949778"/>
                <a:gd name="connsiteY76" fmla="*/ 4119034 h 5137252"/>
                <a:gd name="connsiteX77" fmla="*/ 524052 w 3949778"/>
                <a:gd name="connsiteY77" fmla="*/ 3944974 h 5137252"/>
                <a:gd name="connsiteX78" fmla="*/ 417694 w 3949778"/>
                <a:gd name="connsiteY78" fmla="*/ 3784839 h 5137252"/>
                <a:gd name="connsiteX79" fmla="*/ 349992 w 3949778"/>
                <a:gd name="connsiteY79" fmla="*/ 3771235 h 5137252"/>
                <a:gd name="connsiteX80" fmla="*/ 282315 w 3949778"/>
                <a:gd name="connsiteY80" fmla="*/ 3784963 h 5137252"/>
                <a:gd name="connsiteX81" fmla="*/ 237151 w 3949778"/>
                <a:gd name="connsiteY81" fmla="*/ 3815474 h 5137252"/>
                <a:gd name="connsiteX82" fmla="*/ 0 w 3949778"/>
                <a:gd name="connsiteY82" fmla="*/ 3818662 h 5137252"/>
                <a:gd name="connsiteX83" fmla="*/ 0 w 3949778"/>
                <a:gd name="connsiteY83" fmla="*/ 2967160 h 5137252"/>
                <a:gd name="connsiteX84" fmla="*/ 214473 w 3949778"/>
                <a:gd name="connsiteY84" fmla="*/ 2964949 h 5137252"/>
                <a:gd name="connsiteX85" fmla="*/ 222629 w 3949778"/>
                <a:gd name="connsiteY85" fmla="*/ 2977021 h 5137252"/>
                <a:gd name="connsiteX86" fmla="*/ 345641 w 3949778"/>
                <a:gd name="connsiteY86" fmla="*/ 3027842 h 5137252"/>
                <a:gd name="connsiteX87" fmla="*/ 519381 w 3949778"/>
                <a:gd name="connsiteY87" fmla="*/ 2853781 h 5137252"/>
                <a:gd name="connsiteX88" fmla="*/ 413023 w 3949778"/>
                <a:gd name="connsiteY88" fmla="*/ 2693645 h 5137252"/>
                <a:gd name="connsiteX89" fmla="*/ 345321 w 3949778"/>
                <a:gd name="connsiteY89" fmla="*/ 2680041 h 5137252"/>
                <a:gd name="connsiteX90" fmla="*/ 222402 w 3949778"/>
                <a:gd name="connsiteY90" fmla="*/ 2731089 h 5137252"/>
                <a:gd name="connsiteX91" fmla="*/ 221128 w 3949778"/>
                <a:gd name="connsiteY91" fmla="*/ 2732981 h 5137252"/>
                <a:gd name="connsiteX92" fmla="*/ 0 w 3949778"/>
                <a:gd name="connsiteY92" fmla="*/ 2735633 h 5137252"/>
                <a:gd name="connsiteX93" fmla="*/ 0 w 3949778"/>
                <a:gd name="connsiteY93" fmla="*/ 2413015 h 5137252"/>
                <a:gd name="connsiteX94" fmla="*/ 212094 w 3949778"/>
                <a:gd name="connsiteY94" fmla="*/ 2411751 h 5137252"/>
                <a:gd name="connsiteX95" fmla="*/ 224649 w 3949778"/>
                <a:gd name="connsiteY95" fmla="*/ 2430336 h 5137252"/>
                <a:gd name="connsiteX96" fmla="*/ 347662 w 3949778"/>
                <a:gd name="connsiteY96" fmla="*/ 2481156 h 5137252"/>
                <a:gd name="connsiteX97" fmla="*/ 521401 w 3949778"/>
                <a:gd name="connsiteY97" fmla="*/ 2307096 h 5137252"/>
                <a:gd name="connsiteX98" fmla="*/ 415044 w 3949778"/>
                <a:gd name="connsiteY98" fmla="*/ 2146960 h 5137252"/>
                <a:gd name="connsiteX99" fmla="*/ 347341 w 3949778"/>
                <a:gd name="connsiteY99" fmla="*/ 2133357 h 5137252"/>
                <a:gd name="connsiteX100" fmla="*/ 279664 w 3949778"/>
                <a:gd name="connsiteY100" fmla="*/ 2147085 h 5137252"/>
                <a:gd name="connsiteX101" fmla="*/ 231279 w 3949778"/>
                <a:gd name="connsiteY101" fmla="*/ 2179773 h 5137252"/>
                <a:gd name="connsiteX102" fmla="*/ 0 w 3949778"/>
                <a:gd name="connsiteY102" fmla="*/ 2178209 h 5137252"/>
                <a:gd name="connsiteX103" fmla="*/ 0 w 3949778"/>
                <a:gd name="connsiteY103" fmla="*/ 1872741 h 5137252"/>
                <a:gd name="connsiteX104" fmla="*/ 213783 w 3949778"/>
                <a:gd name="connsiteY104" fmla="*/ 1874853 h 5137252"/>
                <a:gd name="connsiteX105" fmla="*/ 223404 w 3949778"/>
                <a:gd name="connsiteY105" fmla="*/ 1889096 h 5137252"/>
                <a:gd name="connsiteX106" fmla="*/ 346417 w 3949778"/>
                <a:gd name="connsiteY106" fmla="*/ 1939916 h 5137252"/>
                <a:gd name="connsiteX107" fmla="*/ 520156 w 3949778"/>
                <a:gd name="connsiteY107" fmla="*/ 1765856 h 5137252"/>
                <a:gd name="connsiteX108" fmla="*/ 413799 w 3949778"/>
                <a:gd name="connsiteY108" fmla="*/ 1605720 h 5137252"/>
                <a:gd name="connsiteX109" fmla="*/ 346096 w 3949778"/>
                <a:gd name="connsiteY109" fmla="*/ 1592117 h 5137252"/>
                <a:gd name="connsiteX110" fmla="*/ 278419 w 3949778"/>
                <a:gd name="connsiteY110" fmla="*/ 1605845 h 5137252"/>
                <a:gd name="connsiteX111" fmla="*/ 223595 w 3949778"/>
                <a:gd name="connsiteY111" fmla="*/ 1642881 h 5137252"/>
                <a:gd name="connsiteX112" fmla="*/ 0 w 3949778"/>
                <a:gd name="connsiteY112" fmla="*/ 1642007 h 5137252"/>
                <a:gd name="connsiteX113" fmla="*/ 0 w 3949778"/>
                <a:gd name="connsiteY113" fmla="*/ 1332051 h 5137252"/>
                <a:gd name="connsiteX114" fmla="*/ 215067 w 3949778"/>
                <a:gd name="connsiteY114" fmla="*/ 1332559 h 5137252"/>
                <a:gd name="connsiteX115" fmla="*/ 227605 w 3949778"/>
                <a:gd name="connsiteY115" fmla="*/ 1351120 h 5137252"/>
                <a:gd name="connsiteX116" fmla="*/ 350618 w 3949778"/>
                <a:gd name="connsiteY116" fmla="*/ 1401940 h 5137252"/>
                <a:gd name="connsiteX117" fmla="*/ 524358 w 3949778"/>
                <a:gd name="connsiteY117" fmla="*/ 1227880 h 5137252"/>
                <a:gd name="connsiteX118" fmla="*/ 418000 w 3949778"/>
                <a:gd name="connsiteY118" fmla="*/ 1067744 h 5137252"/>
                <a:gd name="connsiteX119" fmla="*/ 350297 w 3949778"/>
                <a:gd name="connsiteY119" fmla="*/ 1054140 h 5137252"/>
                <a:gd name="connsiteX120" fmla="*/ 282620 w 3949778"/>
                <a:gd name="connsiteY120" fmla="*/ 1067869 h 5137252"/>
                <a:gd name="connsiteX121" fmla="*/ 234201 w 3949778"/>
                <a:gd name="connsiteY121" fmla="*/ 1100579 h 5137252"/>
                <a:gd name="connsiteX122" fmla="*/ 3221 w 3949778"/>
                <a:gd name="connsiteY122" fmla="*/ 1102939 h 5137252"/>
                <a:gd name="connsiteX123" fmla="*/ 0 w 3949778"/>
                <a:gd name="connsiteY123" fmla="*/ 1210259 h 5137252"/>
                <a:gd name="connsiteX124" fmla="*/ 0 w 3949778"/>
                <a:gd name="connsiteY124" fmla="*/ 797050 h 5137252"/>
                <a:gd name="connsiteX125" fmla="*/ 223677 w 3949778"/>
                <a:gd name="connsiteY125" fmla="*/ 795631 h 5137252"/>
                <a:gd name="connsiteX126" fmla="*/ 229623 w 3949778"/>
                <a:gd name="connsiteY126" fmla="*/ 804432 h 5137252"/>
                <a:gd name="connsiteX127" fmla="*/ 352636 w 3949778"/>
                <a:gd name="connsiteY127" fmla="*/ 855253 h 5137252"/>
                <a:gd name="connsiteX128" fmla="*/ 526376 w 3949778"/>
                <a:gd name="connsiteY128" fmla="*/ 681193 h 5137252"/>
                <a:gd name="connsiteX129" fmla="*/ 420018 w 3949778"/>
                <a:gd name="connsiteY129" fmla="*/ 521057 h 5137252"/>
                <a:gd name="connsiteX130" fmla="*/ 352316 w 3949778"/>
                <a:gd name="connsiteY130" fmla="*/ 507453 h 5137252"/>
                <a:gd name="connsiteX131" fmla="*/ 229397 w 3949778"/>
                <a:gd name="connsiteY131" fmla="*/ 558500 h 5137252"/>
                <a:gd name="connsiteX132" fmla="*/ 225922 w 3949778"/>
                <a:gd name="connsiteY132" fmla="*/ 563667 h 5137252"/>
                <a:gd name="connsiteX133" fmla="*/ 615 w 3949778"/>
                <a:gd name="connsiteY133" fmla="*/ 565510 h 5137252"/>
                <a:gd name="connsiteX134" fmla="*/ 0 w 3949778"/>
                <a:gd name="connsiteY134" fmla="*/ 616517 h 5137252"/>
                <a:gd name="connsiteX135" fmla="*/ 0 w 3949778"/>
                <a:gd name="connsiteY135" fmla="*/ 244537 h 5137252"/>
                <a:gd name="connsiteX136" fmla="*/ 244537 w 3949778"/>
                <a:gd name="connsiteY136" fmla="*/ 0 h 5137252"/>
                <a:gd name="connsiteX137" fmla="*/ 3700874 w 3949778"/>
                <a:gd name="connsiteY137" fmla="*/ 0 h 5137252"/>
                <a:gd name="connsiteX138" fmla="*/ 3837597 w 3949778"/>
                <a:gd name="connsiteY138" fmla="*/ 41763 h 5137252"/>
                <a:gd name="connsiteX0" fmla="*/ 408823 w 3949778"/>
                <a:gd name="connsiteY0" fmla="*/ 3231620 h 5137252"/>
                <a:gd name="connsiteX1" fmla="*/ 341120 w 3949778"/>
                <a:gd name="connsiteY1" fmla="*/ 3218017 h 5137252"/>
                <a:gd name="connsiteX2" fmla="*/ 218202 w 3949778"/>
                <a:gd name="connsiteY2" fmla="*/ 3269064 h 5137252"/>
                <a:gd name="connsiteX3" fmla="*/ 213987 w 3949778"/>
                <a:gd name="connsiteY3" fmla="*/ 3275327 h 5137252"/>
                <a:gd name="connsiteX4" fmla="*/ 2216 w 3949778"/>
                <a:gd name="connsiteY4" fmla="*/ 3276343 h 5137252"/>
                <a:gd name="connsiteX5" fmla="*/ 1466 w 3949778"/>
                <a:gd name="connsiteY5" fmla="*/ 3509122 h 5137252"/>
                <a:gd name="connsiteX6" fmla="*/ 213223 w 3949778"/>
                <a:gd name="connsiteY6" fmla="*/ 3507290 h 5137252"/>
                <a:gd name="connsiteX7" fmla="*/ 218428 w 3949778"/>
                <a:gd name="connsiteY7" fmla="*/ 3514996 h 5137252"/>
                <a:gd name="connsiteX8" fmla="*/ 341441 w 3949778"/>
                <a:gd name="connsiteY8" fmla="*/ 3565816 h 5137252"/>
                <a:gd name="connsiteX9" fmla="*/ 515181 w 3949778"/>
                <a:gd name="connsiteY9" fmla="*/ 3391757 h 5137252"/>
                <a:gd name="connsiteX10" fmla="*/ 408823 w 3949778"/>
                <a:gd name="connsiteY10" fmla="*/ 3231620 h 5137252"/>
                <a:gd name="connsiteX11" fmla="*/ 1903445 w 3949778"/>
                <a:gd name="connsiteY11" fmla="*/ 4012352 h 5137252"/>
                <a:gd name="connsiteX12" fmla="*/ 1858290 w 3949778"/>
                <a:gd name="connsiteY12" fmla="*/ 4003279 h 5137252"/>
                <a:gd name="connsiteX13" fmla="*/ 959661 w 3949778"/>
                <a:gd name="connsiteY13" fmla="*/ 4004107 h 5137252"/>
                <a:gd name="connsiteX14" fmla="*/ 843788 w 3949778"/>
                <a:gd name="connsiteY14" fmla="*/ 4120195 h 5137252"/>
                <a:gd name="connsiteX15" fmla="*/ 959876 w 3949778"/>
                <a:gd name="connsiteY15" fmla="*/ 4236069 h 5137252"/>
                <a:gd name="connsiteX16" fmla="*/ 1858505 w 3949778"/>
                <a:gd name="connsiteY16" fmla="*/ 4235241 h 5137252"/>
                <a:gd name="connsiteX17" fmla="*/ 1974379 w 3949778"/>
                <a:gd name="connsiteY17" fmla="*/ 4119154 h 5137252"/>
                <a:gd name="connsiteX18" fmla="*/ 1903445 w 3949778"/>
                <a:gd name="connsiteY18" fmla="*/ 4012352 h 5137252"/>
                <a:gd name="connsiteX19" fmla="*/ 3479313 w 3949778"/>
                <a:gd name="connsiteY19" fmla="*/ 918916 h 5137252"/>
                <a:gd name="connsiteX20" fmla="*/ 3434158 w 3949778"/>
                <a:gd name="connsiteY20" fmla="*/ 909842 h 5137252"/>
                <a:gd name="connsiteX21" fmla="*/ 964487 w 3949778"/>
                <a:gd name="connsiteY21" fmla="*/ 912118 h 5137252"/>
                <a:gd name="connsiteX22" fmla="*/ 848613 w 3949778"/>
                <a:gd name="connsiteY22" fmla="*/ 1028206 h 5137252"/>
                <a:gd name="connsiteX23" fmla="*/ 964701 w 3949778"/>
                <a:gd name="connsiteY23" fmla="*/ 1144080 h 5137252"/>
                <a:gd name="connsiteX24" fmla="*/ 3434372 w 3949778"/>
                <a:gd name="connsiteY24" fmla="*/ 1141804 h 5137252"/>
                <a:gd name="connsiteX25" fmla="*/ 3550246 w 3949778"/>
                <a:gd name="connsiteY25" fmla="*/ 1025717 h 5137252"/>
                <a:gd name="connsiteX26" fmla="*/ 3479313 w 3949778"/>
                <a:gd name="connsiteY26" fmla="*/ 918916 h 5137252"/>
                <a:gd name="connsiteX27" fmla="*/ 3837597 w 3949778"/>
                <a:gd name="connsiteY27" fmla="*/ 41763 h 5137252"/>
                <a:gd name="connsiteX28" fmla="*/ 3945411 w 3949778"/>
                <a:gd name="connsiteY28" fmla="*/ 244537 h 5137252"/>
                <a:gd name="connsiteX29" fmla="*/ 3520923 w 3949778"/>
                <a:gd name="connsiteY29" fmla="*/ 1396482 h 5137252"/>
                <a:gd name="connsiteX30" fmla="*/ 3466178 w 3949778"/>
                <a:gd name="connsiteY30" fmla="*/ 1540909 h 5137252"/>
                <a:gd name="connsiteX31" fmla="*/ 3426988 w 3949778"/>
                <a:gd name="connsiteY31" fmla="*/ 1533034 h 5137252"/>
                <a:gd name="connsiteX32" fmla="*/ 957316 w 3949778"/>
                <a:gd name="connsiteY32" fmla="*/ 1535310 h 5137252"/>
                <a:gd name="connsiteX33" fmla="*/ 841442 w 3949778"/>
                <a:gd name="connsiteY33" fmla="*/ 1651398 h 5137252"/>
                <a:gd name="connsiteX34" fmla="*/ 957530 w 3949778"/>
                <a:gd name="connsiteY34" fmla="*/ 1767272 h 5137252"/>
                <a:gd name="connsiteX35" fmla="*/ 3365544 w 3949778"/>
                <a:gd name="connsiteY35" fmla="*/ 1772395 h 5137252"/>
                <a:gd name="connsiteX36" fmla="*/ 3234693 w 3949778"/>
                <a:gd name="connsiteY36" fmla="*/ 2149055 h 5137252"/>
                <a:gd name="connsiteX37" fmla="*/ 965662 w 3949778"/>
                <a:gd name="connsiteY37" fmla="*/ 2151146 h 5137252"/>
                <a:gd name="connsiteX38" fmla="*/ 849788 w 3949778"/>
                <a:gd name="connsiteY38" fmla="*/ 2267234 h 5137252"/>
                <a:gd name="connsiteX39" fmla="*/ 965876 w 3949778"/>
                <a:gd name="connsiteY39" fmla="*/ 2383107 h 5137252"/>
                <a:gd name="connsiteX40" fmla="*/ 3146162 w 3949778"/>
                <a:gd name="connsiteY40" fmla="*/ 2381099 h 5137252"/>
                <a:gd name="connsiteX41" fmla="*/ 3058829 w 3949778"/>
                <a:gd name="connsiteY41" fmla="*/ 2609727 h 5137252"/>
                <a:gd name="connsiteX42" fmla="*/ 2997318 w 3949778"/>
                <a:gd name="connsiteY42" fmla="*/ 2770827 h 5137252"/>
                <a:gd name="connsiteX43" fmla="*/ 965025 w 3949778"/>
                <a:gd name="connsiteY43" fmla="*/ 2772700 h 5137252"/>
                <a:gd name="connsiteX44" fmla="*/ 849151 w 3949778"/>
                <a:gd name="connsiteY44" fmla="*/ 2888787 h 5137252"/>
                <a:gd name="connsiteX45" fmla="*/ 965239 w 3949778"/>
                <a:gd name="connsiteY45" fmla="*/ 3004661 h 5137252"/>
                <a:gd name="connsiteX46" fmla="*/ 2908819 w 3949778"/>
                <a:gd name="connsiteY46" fmla="*/ 3002870 h 5137252"/>
                <a:gd name="connsiteX47" fmla="*/ 2893682 w 3949778"/>
                <a:gd name="connsiteY47" fmla="*/ 3042577 h 5137252"/>
                <a:gd name="connsiteX48" fmla="*/ 2821562 w 3949778"/>
                <a:gd name="connsiteY48" fmla="*/ 3232345 h 5137252"/>
                <a:gd name="connsiteX49" fmla="*/ 2762222 w 3949778"/>
                <a:gd name="connsiteY49" fmla="*/ 3389325 h 5137252"/>
                <a:gd name="connsiteX50" fmla="*/ 949683 w 3949778"/>
                <a:gd name="connsiteY50" fmla="*/ 3390995 h 5137252"/>
                <a:gd name="connsiteX51" fmla="*/ 833809 w 3949778"/>
                <a:gd name="connsiteY51" fmla="*/ 3507083 h 5137252"/>
                <a:gd name="connsiteX52" fmla="*/ 949897 w 3949778"/>
                <a:gd name="connsiteY52" fmla="*/ 3622957 h 5137252"/>
                <a:gd name="connsiteX53" fmla="*/ 2732014 w 3949778"/>
                <a:gd name="connsiteY53" fmla="*/ 3621315 h 5137252"/>
                <a:gd name="connsiteX54" fmla="*/ 2633061 w 3949778"/>
                <a:gd name="connsiteY54" fmla="*/ 4312952 h 5137252"/>
                <a:gd name="connsiteX55" fmla="*/ 2957180 w 3949778"/>
                <a:gd name="connsiteY55" fmla="*/ 4409562 h 5137252"/>
                <a:gd name="connsiteX56" fmla="*/ 3482402 w 3949778"/>
                <a:gd name="connsiteY56" fmla="*/ 3613885 h 5137252"/>
                <a:gd name="connsiteX57" fmla="*/ 3552044 w 3949778"/>
                <a:gd name="connsiteY57" fmla="*/ 3429821 h 5137252"/>
                <a:gd name="connsiteX58" fmla="*/ 3949778 w 3949778"/>
                <a:gd name="connsiteY58" fmla="*/ 2383707 h 5137252"/>
                <a:gd name="connsiteX59" fmla="*/ 3945411 w 3949778"/>
                <a:gd name="connsiteY59" fmla="*/ 4892715 h 5137252"/>
                <a:gd name="connsiteX60" fmla="*/ 3700874 w 3949778"/>
                <a:gd name="connsiteY60" fmla="*/ 5137252 h 5137252"/>
                <a:gd name="connsiteX61" fmla="*/ 244537 w 3949778"/>
                <a:gd name="connsiteY61" fmla="*/ 5137252 h 5137252"/>
                <a:gd name="connsiteX62" fmla="*/ 0 w 3949778"/>
                <a:gd name="connsiteY62" fmla="*/ 4892715 h 5137252"/>
                <a:gd name="connsiteX63" fmla="*/ 0 w 3949778"/>
                <a:gd name="connsiteY63" fmla="*/ 4605616 h 5137252"/>
                <a:gd name="connsiteX64" fmla="*/ 222310 w 3949778"/>
                <a:gd name="connsiteY64" fmla="*/ 4605020 h 5137252"/>
                <a:gd name="connsiteX65" fmla="*/ 223099 w 3949778"/>
                <a:gd name="connsiteY65" fmla="*/ 4606189 h 5137252"/>
                <a:gd name="connsiteX66" fmla="*/ 346112 w 3949778"/>
                <a:gd name="connsiteY66" fmla="*/ 4657010 h 5137252"/>
                <a:gd name="connsiteX67" fmla="*/ 519851 w 3949778"/>
                <a:gd name="connsiteY67" fmla="*/ 4482950 h 5137252"/>
                <a:gd name="connsiteX68" fmla="*/ 413494 w 3949778"/>
                <a:gd name="connsiteY68" fmla="*/ 4322814 h 5137252"/>
                <a:gd name="connsiteX69" fmla="*/ 345791 w 3949778"/>
                <a:gd name="connsiteY69" fmla="*/ 4309210 h 5137252"/>
                <a:gd name="connsiteX70" fmla="*/ 222872 w 3949778"/>
                <a:gd name="connsiteY70" fmla="*/ 4360257 h 5137252"/>
                <a:gd name="connsiteX71" fmla="*/ 214254 w 3949778"/>
                <a:gd name="connsiteY71" fmla="*/ 4373065 h 5137252"/>
                <a:gd name="connsiteX72" fmla="*/ 0 w 3949778"/>
                <a:gd name="connsiteY72" fmla="*/ 4376088 h 5137252"/>
                <a:gd name="connsiteX73" fmla="*/ 0 w 3949778"/>
                <a:gd name="connsiteY73" fmla="*/ 4048176 h 5137252"/>
                <a:gd name="connsiteX74" fmla="*/ 213279 w 3949778"/>
                <a:gd name="connsiteY74" fmla="*/ 4047458 h 5137252"/>
                <a:gd name="connsiteX75" fmla="*/ 227300 w 3949778"/>
                <a:gd name="connsiteY75" fmla="*/ 4068214 h 5137252"/>
                <a:gd name="connsiteX76" fmla="*/ 350312 w 3949778"/>
                <a:gd name="connsiteY76" fmla="*/ 4119034 h 5137252"/>
                <a:gd name="connsiteX77" fmla="*/ 524052 w 3949778"/>
                <a:gd name="connsiteY77" fmla="*/ 3944974 h 5137252"/>
                <a:gd name="connsiteX78" fmla="*/ 417694 w 3949778"/>
                <a:gd name="connsiteY78" fmla="*/ 3784839 h 5137252"/>
                <a:gd name="connsiteX79" fmla="*/ 349992 w 3949778"/>
                <a:gd name="connsiteY79" fmla="*/ 3771235 h 5137252"/>
                <a:gd name="connsiteX80" fmla="*/ 282315 w 3949778"/>
                <a:gd name="connsiteY80" fmla="*/ 3784963 h 5137252"/>
                <a:gd name="connsiteX81" fmla="*/ 237151 w 3949778"/>
                <a:gd name="connsiteY81" fmla="*/ 3815474 h 5137252"/>
                <a:gd name="connsiteX82" fmla="*/ 0 w 3949778"/>
                <a:gd name="connsiteY82" fmla="*/ 3818662 h 5137252"/>
                <a:gd name="connsiteX83" fmla="*/ 0 w 3949778"/>
                <a:gd name="connsiteY83" fmla="*/ 2967160 h 5137252"/>
                <a:gd name="connsiteX84" fmla="*/ 214473 w 3949778"/>
                <a:gd name="connsiteY84" fmla="*/ 2964949 h 5137252"/>
                <a:gd name="connsiteX85" fmla="*/ 222629 w 3949778"/>
                <a:gd name="connsiteY85" fmla="*/ 2977021 h 5137252"/>
                <a:gd name="connsiteX86" fmla="*/ 345641 w 3949778"/>
                <a:gd name="connsiteY86" fmla="*/ 3027842 h 5137252"/>
                <a:gd name="connsiteX87" fmla="*/ 519381 w 3949778"/>
                <a:gd name="connsiteY87" fmla="*/ 2853781 h 5137252"/>
                <a:gd name="connsiteX88" fmla="*/ 413023 w 3949778"/>
                <a:gd name="connsiteY88" fmla="*/ 2693645 h 5137252"/>
                <a:gd name="connsiteX89" fmla="*/ 345321 w 3949778"/>
                <a:gd name="connsiteY89" fmla="*/ 2680041 h 5137252"/>
                <a:gd name="connsiteX90" fmla="*/ 222402 w 3949778"/>
                <a:gd name="connsiteY90" fmla="*/ 2731089 h 5137252"/>
                <a:gd name="connsiteX91" fmla="*/ 221128 w 3949778"/>
                <a:gd name="connsiteY91" fmla="*/ 2732981 h 5137252"/>
                <a:gd name="connsiteX92" fmla="*/ 0 w 3949778"/>
                <a:gd name="connsiteY92" fmla="*/ 2735633 h 5137252"/>
                <a:gd name="connsiteX93" fmla="*/ 0 w 3949778"/>
                <a:gd name="connsiteY93" fmla="*/ 2413015 h 5137252"/>
                <a:gd name="connsiteX94" fmla="*/ 212094 w 3949778"/>
                <a:gd name="connsiteY94" fmla="*/ 2411751 h 5137252"/>
                <a:gd name="connsiteX95" fmla="*/ 224649 w 3949778"/>
                <a:gd name="connsiteY95" fmla="*/ 2430336 h 5137252"/>
                <a:gd name="connsiteX96" fmla="*/ 347662 w 3949778"/>
                <a:gd name="connsiteY96" fmla="*/ 2481156 h 5137252"/>
                <a:gd name="connsiteX97" fmla="*/ 521401 w 3949778"/>
                <a:gd name="connsiteY97" fmla="*/ 2307096 h 5137252"/>
                <a:gd name="connsiteX98" fmla="*/ 415044 w 3949778"/>
                <a:gd name="connsiteY98" fmla="*/ 2146960 h 5137252"/>
                <a:gd name="connsiteX99" fmla="*/ 347341 w 3949778"/>
                <a:gd name="connsiteY99" fmla="*/ 2133357 h 5137252"/>
                <a:gd name="connsiteX100" fmla="*/ 279664 w 3949778"/>
                <a:gd name="connsiteY100" fmla="*/ 2147085 h 5137252"/>
                <a:gd name="connsiteX101" fmla="*/ 231279 w 3949778"/>
                <a:gd name="connsiteY101" fmla="*/ 2179773 h 5137252"/>
                <a:gd name="connsiteX102" fmla="*/ 0 w 3949778"/>
                <a:gd name="connsiteY102" fmla="*/ 2178209 h 5137252"/>
                <a:gd name="connsiteX103" fmla="*/ 0 w 3949778"/>
                <a:gd name="connsiteY103" fmla="*/ 1872741 h 5137252"/>
                <a:gd name="connsiteX104" fmla="*/ 213783 w 3949778"/>
                <a:gd name="connsiteY104" fmla="*/ 1874853 h 5137252"/>
                <a:gd name="connsiteX105" fmla="*/ 223404 w 3949778"/>
                <a:gd name="connsiteY105" fmla="*/ 1889096 h 5137252"/>
                <a:gd name="connsiteX106" fmla="*/ 346417 w 3949778"/>
                <a:gd name="connsiteY106" fmla="*/ 1939916 h 5137252"/>
                <a:gd name="connsiteX107" fmla="*/ 520156 w 3949778"/>
                <a:gd name="connsiteY107" fmla="*/ 1765856 h 5137252"/>
                <a:gd name="connsiteX108" fmla="*/ 413799 w 3949778"/>
                <a:gd name="connsiteY108" fmla="*/ 1605720 h 5137252"/>
                <a:gd name="connsiteX109" fmla="*/ 346096 w 3949778"/>
                <a:gd name="connsiteY109" fmla="*/ 1592117 h 5137252"/>
                <a:gd name="connsiteX110" fmla="*/ 278419 w 3949778"/>
                <a:gd name="connsiteY110" fmla="*/ 1605845 h 5137252"/>
                <a:gd name="connsiteX111" fmla="*/ 223595 w 3949778"/>
                <a:gd name="connsiteY111" fmla="*/ 1642881 h 5137252"/>
                <a:gd name="connsiteX112" fmla="*/ 0 w 3949778"/>
                <a:gd name="connsiteY112" fmla="*/ 1642007 h 5137252"/>
                <a:gd name="connsiteX113" fmla="*/ 0 w 3949778"/>
                <a:gd name="connsiteY113" fmla="*/ 1332051 h 5137252"/>
                <a:gd name="connsiteX114" fmla="*/ 215067 w 3949778"/>
                <a:gd name="connsiteY114" fmla="*/ 1332559 h 5137252"/>
                <a:gd name="connsiteX115" fmla="*/ 227605 w 3949778"/>
                <a:gd name="connsiteY115" fmla="*/ 1351120 h 5137252"/>
                <a:gd name="connsiteX116" fmla="*/ 350618 w 3949778"/>
                <a:gd name="connsiteY116" fmla="*/ 1401940 h 5137252"/>
                <a:gd name="connsiteX117" fmla="*/ 524358 w 3949778"/>
                <a:gd name="connsiteY117" fmla="*/ 1227880 h 5137252"/>
                <a:gd name="connsiteX118" fmla="*/ 418000 w 3949778"/>
                <a:gd name="connsiteY118" fmla="*/ 1067744 h 5137252"/>
                <a:gd name="connsiteX119" fmla="*/ 350297 w 3949778"/>
                <a:gd name="connsiteY119" fmla="*/ 1054140 h 5137252"/>
                <a:gd name="connsiteX120" fmla="*/ 282620 w 3949778"/>
                <a:gd name="connsiteY120" fmla="*/ 1067869 h 5137252"/>
                <a:gd name="connsiteX121" fmla="*/ 234201 w 3949778"/>
                <a:gd name="connsiteY121" fmla="*/ 1100579 h 5137252"/>
                <a:gd name="connsiteX122" fmla="*/ 3221 w 3949778"/>
                <a:gd name="connsiteY122" fmla="*/ 1102939 h 5137252"/>
                <a:gd name="connsiteX123" fmla="*/ 0 w 3949778"/>
                <a:gd name="connsiteY123" fmla="*/ 1210259 h 5137252"/>
                <a:gd name="connsiteX124" fmla="*/ 0 w 3949778"/>
                <a:gd name="connsiteY124" fmla="*/ 797050 h 5137252"/>
                <a:gd name="connsiteX125" fmla="*/ 223677 w 3949778"/>
                <a:gd name="connsiteY125" fmla="*/ 795631 h 5137252"/>
                <a:gd name="connsiteX126" fmla="*/ 229623 w 3949778"/>
                <a:gd name="connsiteY126" fmla="*/ 804432 h 5137252"/>
                <a:gd name="connsiteX127" fmla="*/ 352636 w 3949778"/>
                <a:gd name="connsiteY127" fmla="*/ 855253 h 5137252"/>
                <a:gd name="connsiteX128" fmla="*/ 526376 w 3949778"/>
                <a:gd name="connsiteY128" fmla="*/ 681193 h 5137252"/>
                <a:gd name="connsiteX129" fmla="*/ 420018 w 3949778"/>
                <a:gd name="connsiteY129" fmla="*/ 521057 h 5137252"/>
                <a:gd name="connsiteX130" fmla="*/ 352316 w 3949778"/>
                <a:gd name="connsiteY130" fmla="*/ 507453 h 5137252"/>
                <a:gd name="connsiteX131" fmla="*/ 229397 w 3949778"/>
                <a:gd name="connsiteY131" fmla="*/ 558500 h 5137252"/>
                <a:gd name="connsiteX132" fmla="*/ 225922 w 3949778"/>
                <a:gd name="connsiteY132" fmla="*/ 563667 h 5137252"/>
                <a:gd name="connsiteX133" fmla="*/ 615 w 3949778"/>
                <a:gd name="connsiteY133" fmla="*/ 565510 h 5137252"/>
                <a:gd name="connsiteX134" fmla="*/ 0 w 3949778"/>
                <a:gd name="connsiteY134" fmla="*/ 616517 h 5137252"/>
                <a:gd name="connsiteX135" fmla="*/ 0 w 3949778"/>
                <a:gd name="connsiteY135" fmla="*/ 244537 h 5137252"/>
                <a:gd name="connsiteX136" fmla="*/ 244537 w 3949778"/>
                <a:gd name="connsiteY136" fmla="*/ 0 h 5137252"/>
                <a:gd name="connsiteX137" fmla="*/ 3700874 w 3949778"/>
                <a:gd name="connsiteY137" fmla="*/ 0 h 5137252"/>
                <a:gd name="connsiteX138" fmla="*/ 3837597 w 3949778"/>
                <a:gd name="connsiteY138" fmla="*/ 41763 h 51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949778" h="5137252">
                  <a:moveTo>
                    <a:pt x="408823" y="3231620"/>
                  </a:moveTo>
                  <a:cubicBezTo>
                    <a:pt x="388009" y="3222840"/>
                    <a:pt x="365131" y="3217995"/>
                    <a:pt x="341120" y="3218017"/>
                  </a:cubicBezTo>
                  <a:cubicBezTo>
                    <a:pt x="293100" y="3218061"/>
                    <a:pt x="249643" y="3237566"/>
                    <a:pt x="218202" y="3269064"/>
                  </a:cubicBezTo>
                  <a:lnTo>
                    <a:pt x="213987" y="3275327"/>
                  </a:lnTo>
                  <a:lnTo>
                    <a:pt x="2216" y="3276343"/>
                  </a:lnTo>
                  <a:lnTo>
                    <a:pt x="1466" y="3509122"/>
                  </a:lnTo>
                  <a:lnTo>
                    <a:pt x="213223" y="3507290"/>
                  </a:lnTo>
                  <a:lnTo>
                    <a:pt x="218428" y="3514996"/>
                  </a:lnTo>
                  <a:cubicBezTo>
                    <a:pt x="249927" y="3546437"/>
                    <a:pt x="293420" y="3565861"/>
                    <a:pt x="341441" y="3565816"/>
                  </a:cubicBezTo>
                  <a:cubicBezTo>
                    <a:pt x="437483" y="3565728"/>
                    <a:pt x="515269" y="3487799"/>
                    <a:pt x="515181" y="3391757"/>
                  </a:cubicBezTo>
                  <a:cubicBezTo>
                    <a:pt x="515114" y="3319725"/>
                    <a:pt x="471262" y="3257964"/>
                    <a:pt x="408823" y="3231620"/>
                  </a:cubicBezTo>
                  <a:close/>
                  <a:moveTo>
                    <a:pt x="1903445" y="4012352"/>
                  </a:moveTo>
                  <a:cubicBezTo>
                    <a:pt x="1889563" y="4006496"/>
                    <a:pt x="1874304" y="4003265"/>
                    <a:pt x="1858290" y="4003279"/>
                  </a:cubicBezTo>
                  <a:lnTo>
                    <a:pt x="959661" y="4004107"/>
                  </a:lnTo>
                  <a:cubicBezTo>
                    <a:pt x="895607" y="4004166"/>
                    <a:pt x="843729" y="4056141"/>
                    <a:pt x="843788" y="4120195"/>
                  </a:cubicBezTo>
                  <a:cubicBezTo>
                    <a:pt x="843847" y="4184250"/>
                    <a:pt x="895821" y="4236128"/>
                    <a:pt x="959876" y="4236069"/>
                  </a:cubicBezTo>
                  <a:lnTo>
                    <a:pt x="1858505" y="4235241"/>
                  </a:lnTo>
                  <a:cubicBezTo>
                    <a:pt x="1922559" y="4235182"/>
                    <a:pt x="1974438" y="4183208"/>
                    <a:pt x="1974379" y="4119154"/>
                  </a:cubicBezTo>
                  <a:cubicBezTo>
                    <a:pt x="1974334" y="4071112"/>
                    <a:pt x="1945088" y="4029920"/>
                    <a:pt x="1903445" y="4012352"/>
                  </a:cubicBezTo>
                  <a:close/>
                  <a:moveTo>
                    <a:pt x="3479313" y="918916"/>
                  </a:moveTo>
                  <a:cubicBezTo>
                    <a:pt x="3465431" y="913059"/>
                    <a:pt x="3450172" y="909827"/>
                    <a:pt x="3434158" y="909842"/>
                  </a:cubicBezTo>
                  <a:lnTo>
                    <a:pt x="964487" y="912118"/>
                  </a:lnTo>
                  <a:cubicBezTo>
                    <a:pt x="900432" y="912177"/>
                    <a:pt x="848554" y="964151"/>
                    <a:pt x="848613" y="1028206"/>
                  </a:cubicBezTo>
                  <a:cubicBezTo>
                    <a:pt x="848672" y="1092261"/>
                    <a:pt x="900646" y="1144139"/>
                    <a:pt x="964701" y="1144080"/>
                  </a:cubicBezTo>
                  <a:lnTo>
                    <a:pt x="3434372" y="1141804"/>
                  </a:lnTo>
                  <a:cubicBezTo>
                    <a:pt x="3498427" y="1141745"/>
                    <a:pt x="3550305" y="1089771"/>
                    <a:pt x="3550246" y="1025717"/>
                  </a:cubicBezTo>
                  <a:cubicBezTo>
                    <a:pt x="3550202" y="977675"/>
                    <a:pt x="3520956" y="936483"/>
                    <a:pt x="3479313" y="918916"/>
                  </a:cubicBezTo>
                  <a:close/>
                  <a:moveTo>
                    <a:pt x="3837597" y="41763"/>
                  </a:moveTo>
                  <a:cubicBezTo>
                    <a:pt x="3902644" y="85708"/>
                    <a:pt x="3945411" y="160128"/>
                    <a:pt x="3945411" y="244537"/>
                  </a:cubicBezTo>
                  <a:cubicBezTo>
                    <a:pt x="3861841" y="488455"/>
                    <a:pt x="3701644" y="918692"/>
                    <a:pt x="3520923" y="1396482"/>
                  </a:cubicBezTo>
                  <a:lnTo>
                    <a:pt x="3466178" y="1540909"/>
                  </a:lnTo>
                  <a:lnTo>
                    <a:pt x="3426988" y="1533034"/>
                  </a:lnTo>
                  <a:lnTo>
                    <a:pt x="957316" y="1535310"/>
                  </a:lnTo>
                  <a:cubicBezTo>
                    <a:pt x="893261" y="1535369"/>
                    <a:pt x="841383" y="1587343"/>
                    <a:pt x="841442" y="1651398"/>
                  </a:cubicBezTo>
                  <a:cubicBezTo>
                    <a:pt x="841501" y="1715453"/>
                    <a:pt x="893475" y="1767331"/>
                    <a:pt x="957530" y="1767272"/>
                  </a:cubicBezTo>
                  <a:lnTo>
                    <a:pt x="3365544" y="1772395"/>
                  </a:lnTo>
                  <a:lnTo>
                    <a:pt x="3234693" y="2149055"/>
                  </a:lnTo>
                  <a:lnTo>
                    <a:pt x="965662" y="2151146"/>
                  </a:lnTo>
                  <a:cubicBezTo>
                    <a:pt x="901607" y="2151205"/>
                    <a:pt x="849729" y="2203178"/>
                    <a:pt x="849788" y="2267234"/>
                  </a:cubicBezTo>
                  <a:cubicBezTo>
                    <a:pt x="849847" y="2331289"/>
                    <a:pt x="901821" y="2383167"/>
                    <a:pt x="965876" y="2383107"/>
                  </a:cubicBezTo>
                  <a:lnTo>
                    <a:pt x="3146162" y="2381099"/>
                  </a:lnTo>
                  <a:lnTo>
                    <a:pt x="3058829" y="2609727"/>
                  </a:lnTo>
                  <a:lnTo>
                    <a:pt x="2997318" y="2770827"/>
                  </a:lnTo>
                  <a:lnTo>
                    <a:pt x="965025" y="2772700"/>
                  </a:lnTo>
                  <a:cubicBezTo>
                    <a:pt x="900970" y="2772758"/>
                    <a:pt x="849092" y="2824733"/>
                    <a:pt x="849151" y="2888787"/>
                  </a:cubicBezTo>
                  <a:cubicBezTo>
                    <a:pt x="849210" y="2952842"/>
                    <a:pt x="901184" y="3004721"/>
                    <a:pt x="965239" y="3004661"/>
                  </a:cubicBezTo>
                  <a:lnTo>
                    <a:pt x="2908819" y="3002870"/>
                  </a:lnTo>
                  <a:lnTo>
                    <a:pt x="2893682" y="3042577"/>
                  </a:lnTo>
                  <a:lnTo>
                    <a:pt x="2821562" y="3232345"/>
                  </a:lnTo>
                  <a:lnTo>
                    <a:pt x="2762222" y="3389325"/>
                  </a:lnTo>
                  <a:lnTo>
                    <a:pt x="949683" y="3390995"/>
                  </a:lnTo>
                  <a:cubicBezTo>
                    <a:pt x="885628" y="3391054"/>
                    <a:pt x="833750" y="3443028"/>
                    <a:pt x="833809" y="3507083"/>
                  </a:cubicBezTo>
                  <a:cubicBezTo>
                    <a:pt x="833868" y="3571138"/>
                    <a:pt x="885842" y="3623016"/>
                    <a:pt x="949897" y="3622957"/>
                  </a:cubicBezTo>
                  <a:lnTo>
                    <a:pt x="2732014" y="3621315"/>
                  </a:lnTo>
                  <a:lnTo>
                    <a:pt x="2633061" y="4312952"/>
                  </a:lnTo>
                  <a:cubicBezTo>
                    <a:pt x="2614350" y="4495163"/>
                    <a:pt x="2846947" y="4575704"/>
                    <a:pt x="2957180" y="4409562"/>
                  </a:cubicBezTo>
                  <a:cubicBezTo>
                    <a:pt x="3061973" y="4258667"/>
                    <a:pt x="3375183" y="3783440"/>
                    <a:pt x="3482402" y="3613885"/>
                  </a:cubicBezTo>
                  <a:cubicBezTo>
                    <a:pt x="3573528" y="3588685"/>
                    <a:pt x="3578210" y="3534359"/>
                    <a:pt x="3552044" y="3429821"/>
                  </a:cubicBezTo>
                  <a:cubicBezTo>
                    <a:pt x="3649015" y="3219940"/>
                    <a:pt x="3852657" y="2523870"/>
                    <a:pt x="3949778" y="2383707"/>
                  </a:cubicBezTo>
                  <a:cubicBezTo>
                    <a:pt x="3948322" y="3220043"/>
                    <a:pt x="3946867" y="4056379"/>
                    <a:pt x="3945411" y="4892715"/>
                  </a:cubicBezTo>
                  <a:cubicBezTo>
                    <a:pt x="3945411" y="5027769"/>
                    <a:pt x="3835928" y="5137252"/>
                    <a:pt x="3700874" y="5137252"/>
                  </a:cubicBezTo>
                  <a:lnTo>
                    <a:pt x="244537" y="5137252"/>
                  </a:lnTo>
                  <a:cubicBezTo>
                    <a:pt x="109483" y="5137252"/>
                    <a:pt x="0" y="5027769"/>
                    <a:pt x="0" y="4892715"/>
                  </a:cubicBezTo>
                  <a:lnTo>
                    <a:pt x="0" y="4605616"/>
                  </a:lnTo>
                  <a:lnTo>
                    <a:pt x="222310" y="4605020"/>
                  </a:lnTo>
                  <a:lnTo>
                    <a:pt x="223099" y="4606189"/>
                  </a:lnTo>
                  <a:cubicBezTo>
                    <a:pt x="254598" y="4637630"/>
                    <a:pt x="298091" y="4657054"/>
                    <a:pt x="346112" y="4657010"/>
                  </a:cubicBezTo>
                  <a:cubicBezTo>
                    <a:pt x="442154" y="4656921"/>
                    <a:pt x="519940" y="4578992"/>
                    <a:pt x="519851" y="4482950"/>
                  </a:cubicBezTo>
                  <a:cubicBezTo>
                    <a:pt x="519785" y="4410919"/>
                    <a:pt x="475933" y="4349156"/>
                    <a:pt x="413494" y="4322814"/>
                  </a:cubicBezTo>
                  <a:cubicBezTo>
                    <a:pt x="392680" y="4314033"/>
                    <a:pt x="369801" y="4309188"/>
                    <a:pt x="345791" y="4309210"/>
                  </a:cubicBezTo>
                  <a:cubicBezTo>
                    <a:pt x="297770" y="4309254"/>
                    <a:pt x="254313" y="4328759"/>
                    <a:pt x="222872" y="4360257"/>
                  </a:cubicBezTo>
                  <a:lnTo>
                    <a:pt x="214254" y="4373065"/>
                  </a:lnTo>
                  <a:lnTo>
                    <a:pt x="0" y="4376088"/>
                  </a:lnTo>
                  <a:lnTo>
                    <a:pt x="0" y="4048176"/>
                  </a:lnTo>
                  <a:lnTo>
                    <a:pt x="213279" y="4047458"/>
                  </a:lnTo>
                  <a:lnTo>
                    <a:pt x="227300" y="4068214"/>
                  </a:lnTo>
                  <a:cubicBezTo>
                    <a:pt x="258799" y="4099655"/>
                    <a:pt x="302292" y="4119079"/>
                    <a:pt x="350312" y="4119034"/>
                  </a:cubicBezTo>
                  <a:cubicBezTo>
                    <a:pt x="446355" y="4118946"/>
                    <a:pt x="524140" y="4041017"/>
                    <a:pt x="524052" y="3944974"/>
                  </a:cubicBezTo>
                  <a:cubicBezTo>
                    <a:pt x="523985" y="3872944"/>
                    <a:pt x="480133" y="3811181"/>
                    <a:pt x="417694" y="3784839"/>
                  </a:cubicBezTo>
                  <a:cubicBezTo>
                    <a:pt x="396881" y="3776058"/>
                    <a:pt x="374003" y="3771213"/>
                    <a:pt x="349992" y="3771235"/>
                  </a:cubicBezTo>
                  <a:cubicBezTo>
                    <a:pt x="325982" y="3771257"/>
                    <a:pt x="303112" y="3776144"/>
                    <a:pt x="282315" y="3784963"/>
                  </a:cubicBezTo>
                  <a:lnTo>
                    <a:pt x="237151" y="3815474"/>
                  </a:lnTo>
                  <a:lnTo>
                    <a:pt x="0" y="3818662"/>
                  </a:lnTo>
                  <a:lnTo>
                    <a:pt x="0" y="2967160"/>
                  </a:lnTo>
                  <a:lnTo>
                    <a:pt x="214473" y="2964949"/>
                  </a:lnTo>
                  <a:lnTo>
                    <a:pt x="222629" y="2977021"/>
                  </a:lnTo>
                  <a:cubicBezTo>
                    <a:pt x="254127" y="3008462"/>
                    <a:pt x="297620" y="3027886"/>
                    <a:pt x="345641" y="3027842"/>
                  </a:cubicBezTo>
                  <a:cubicBezTo>
                    <a:pt x="441683" y="3027753"/>
                    <a:pt x="519469" y="2949823"/>
                    <a:pt x="519381" y="2853781"/>
                  </a:cubicBezTo>
                  <a:cubicBezTo>
                    <a:pt x="519314" y="2781750"/>
                    <a:pt x="475463" y="2719988"/>
                    <a:pt x="413023" y="2693645"/>
                  </a:cubicBezTo>
                  <a:cubicBezTo>
                    <a:pt x="392209" y="2684864"/>
                    <a:pt x="369331" y="2680019"/>
                    <a:pt x="345321" y="2680041"/>
                  </a:cubicBezTo>
                  <a:cubicBezTo>
                    <a:pt x="297300" y="2680086"/>
                    <a:pt x="253843" y="2699591"/>
                    <a:pt x="222402" y="2731089"/>
                  </a:cubicBezTo>
                  <a:lnTo>
                    <a:pt x="221128" y="2732981"/>
                  </a:lnTo>
                  <a:lnTo>
                    <a:pt x="0" y="2735633"/>
                  </a:lnTo>
                  <a:lnTo>
                    <a:pt x="0" y="2413015"/>
                  </a:lnTo>
                  <a:lnTo>
                    <a:pt x="212094" y="2411751"/>
                  </a:lnTo>
                  <a:lnTo>
                    <a:pt x="224649" y="2430336"/>
                  </a:lnTo>
                  <a:cubicBezTo>
                    <a:pt x="256148" y="2461776"/>
                    <a:pt x="299641" y="2481201"/>
                    <a:pt x="347662" y="2481156"/>
                  </a:cubicBezTo>
                  <a:cubicBezTo>
                    <a:pt x="443703" y="2481068"/>
                    <a:pt x="521490" y="2403138"/>
                    <a:pt x="521401" y="2307096"/>
                  </a:cubicBezTo>
                  <a:cubicBezTo>
                    <a:pt x="521335" y="2235064"/>
                    <a:pt x="477483" y="2173303"/>
                    <a:pt x="415044" y="2146960"/>
                  </a:cubicBezTo>
                  <a:cubicBezTo>
                    <a:pt x="394231" y="2138179"/>
                    <a:pt x="371352" y="2133334"/>
                    <a:pt x="347341" y="2133357"/>
                  </a:cubicBezTo>
                  <a:cubicBezTo>
                    <a:pt x="323331" y="2133379"/>
                    <a:pt x="300460" y="2138266"/>
                    <a:pt x="279664" y="2147085"/>
                  </a:cubicBezTo>
                  <a:lnTo>
                    <a:pt x="231279" y="2179773"/>
                  </a:lnTo>
                  <a:lnTo>
                    <a:pt x="0" y="2178209"/>
                  </a:lnTo>
                  <a:lnTo>
                    <a:pt x="0" y="1872741"/>
                  </a:lnTo>
                  <a:lnTo>
                    <a:pt x="213783" y="1874853"/>
                  </a:lnTo>
                  <a:lnTo>
                    <a:pt x="223404" y="1889096"/>
                  </a:lnTo>
                  <a:cubicBezTo>
                    <a:pt x="254903" y="1920536"/>
                    <a:pt x="298396" y="1939961"/>
                    <a:pt x="346417" y="1939916"/>
                  </a:cubicBezTo>
                  <a:cubicBezTo>
                    <a:pt x="442459" y="1939828"/>
                    <a:pt x="520245" y="1861898"/>
                    <a:pt x="520156" y="1765856"/>
                  </a:cubicBezTo>
                  <a:cubicBezTo>
                    <a:pt x="520090" y="1693824"/>
                    <a:pt x="476238" y="1632062"/>
                    <a:pt x="413799" y="1605720"/>
                  </a:cubicBezTo>
                  <a:cubicBezTo>
                    <a:pt x="392986" y="1596939"/>
                    <a:pt x="370107" y="1592095"/>
                    <a:pt x="346096" y="1592117"/>
                  </a:cubicBezTo>
                  <a:cubicBezTo>
                    <a:pt x="322086" y="1592138"/>
                    <a:pt x="299216" y="1597026"/>
                    <a:pt x="278419" y="1605845"/>
                  </a:cubicBezTo>
                  <a:lnTo>
                    <a:pt x="223595" y="1642881"/>
                  </a:lnTo>
                  <a:lnTo>
                    <a:pt x="0" y="1642007"/>
                  </a:lnTo>
                  <a:lnTo>
                    <a:pt x="0" y="1332051"/>
                  </a:lnTo>
                  <a:lnTo>
                    <a:pt x="215067" y="1332559"/>
                  </a:lnTo>
                  <a:lnTo>
                    <a:pt x="227605" y="1351120"/>
                  </a:lnTo>
                  <a:cubicBezTo>
                    <a:pt x="259104" y="1382560"/>
                    <a:pt x="302597" y="1401984"/>
                    <a:pt x="350618" y="1401940"/>
                  </a:cubicBezTo>
                  <a:cubicBezTo>
                    <a:pt x="446660" y="1401852"/>
                    <a:pt x="524446" y="1323922"/>
                    <a:pt x="524358" y="1227880"/>
                  </a:cubicBezTo>
                  <a:cubicBezTo>
                    <a:pt x="524291" y="1155848"/>
                    <a:pt x="480439" y="1094086"/>
                    <a:pt x="418000" y="1067744"/>
                  </a:cubicBezTo>
                  <a:cubicBezTo>
                    <a:pt x="397187" y="1058963"/>
                    <a:pt x="374308" y="1054118"/>
                    <a:pt x="350297" y="1054140"/>
                  </a:cubicBezTo>
                  <a:cubicBezTo>
                    <a:pt x="326287" y="1054162"/>
                    <a:pt x="303417" y="1059050"/>
                    <a:pt x="282620" y="1067869"/>
                  </a:cubicBezTo>
                  <a:lnTo>
                    <a:pt x="234201" y="1100579"/>
                  </a:lnTo>
                  <a:lnTo>
                    <a:pt x="3221" y="1102939"/>
                  </a:lnTo>
                  <a:cubicBezTo>
                    <a:pt x="2147" y="1138712"/>
                    <a:pt x="1074" y="1174486"/>
                    <a:pt x="0" y="1210259"/>
                  </a:cubicBezTo>
                  <a:lnTo>
                    <a:pt x="0" y="797050"/>
                  </a:lnTo>
                  <a:lnTo>
                    <a:pt x="223677" y="795631"/>
                  </a:lnTo>
                  <a:lnTo>
                    <a:pt x="229623" y="804432"/>
                  </a:lnTo>
                  <a:cubicBezTo>
                    <a:pt x="261122" y="835873"/>
                    <a:pt x="304615" y="855298"/>
                    <a:pt x="352636" y="855253"/>
                  </a:cubicBezTo>
                  <a:cubicBezTo>
                    <a:pt x="448678" y="855164"/>
                    <a:pt x="526464" y="777235"/>
                    <a:pt x="526376" y="681193"/>
                  </a:cubicBezTo>
                  <a:cubicBezTo>
                    <a:pt x="526309" y="609161"/>
                    <a:pt x="482458" y="547399"/>
                    <a:pt x="420018" y="521057"/>
                  </a:cubicBezTo>
                  <a:cubicBezTo>
                    <a:pt x="399205" y="512276"/>
                    <a:pt x="376327" y="507431"/>
                    <a:pt x="352316" y="507453"/>
                  </a:cubicBezTo>
                  <a:cubicBezTo>
                    <a:pt x="304295" y="507496"/>
                    <a:pt x="260838" y="527003"/>
                    <a:pt x="229397" y="558500"/>
                  </a:cubicBezTo>
                  <a:lnTo>
                    <a:pt x="225922" y="563667"/>
                  </a:lnTo>
                  <a:lnTo>
                    <a:pt x="615" y="565510"/>
                  </a:lnTo>
                  <a:lnTo>
                    <a:pt x="0" y="616517"/>
                  </a:lnTo>
                  <a:lnTo>
                    <a:pt x="0" y="244537"/>
                  </a:lnTo>
                  <a:cubicBezTo>
                    <a:pt x="0" y="109483"/>
                    <a:pt x="109483" y="0"/>
                    <a:pt x="244537" y="0"/>
                  </a:cubicBezTo>
                  <a:lnTo>
                    <a:pt x="3700874" y="0"/>
                  </a:lnTo>
                  <a:cubicBezTo>
                    <a:pt x="3751519" y="0"/>
                    <a:pt x="3798569" y="15396"/>
                    <a:pt x="3837597" y="41763"/>
                  </a:cubicBezTo>
                  <a:close/>
                </a:path>
              </a:pathLst>
            </a:custGeom>
            <a:solidFill>
              <a:srgbClr val="0091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91DA"/>
                </a:solidFill>
                <a:effectLst/>
                <a:uLnTx/>
                <a:uFillTx/>
                <a:latin typeface="Arial" panose="020B0604020202020204" pitchFamily="34" charset="0"/>
                <a:ea typeface="+mn-ea"/>
                <a:cs typeface="Arial" panose="020B0604020202020204" pitchFamily="34" charset="0"/>
              </a:endParaRPr>
            </a:p>
          </p:txBody>
        </p:sp>
        <p:sp>
          <p:nvSpPr>
            <p:cNvPr id="82" name="Oval Callout 83">
              <a:extLst>
                <a:ext uri="{FF2B5EF4-FFF2-40B4-BE49-F238E27FC236}">
                  <a16:creationId xmlns:a16="http://schemas.microsoft.com/office/drawing/2014/main" id="{35A18100-7019-4BF1-81F1-435308553F27}"/>
                </a:ext>
              </a:extLst>
            </p:cNvPr>
            <p:cNvSpPr/>
            <p:nvPr/>
          </p:nvSpPr>
          <p:spPr>
            <a:xfrm flipV="1">
              <a:off x="7830002" y="3015399"/>
              <a:ext cx="680684" cy="654457"/>
            </a:xfrm>
            <a:prstGeom prst="wedgeEllipseCallout">
              <a:avLst>
                <a:gd name="adj1" fmla="val 740"/>
                <a:gd name="adj2" fmla="val 93698"/>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 name="Oval 84">
              <a:extLst>
                <a:ext uri="{FF2B5EF4-FFF2-40B4-BE49-F238E27FC236}">
                  <a16:creationId xmlns:a16="http://schemas.microsoft.com/office/drawing/2014/main" id="{D7F976B5-5639-45D5-B208-13953E6DA8E9}"/>
                </a:ext>
              </a:extLst>
            </p:cNvPr>
            <p:cNvSpPr/>
            <p:nvPr/>
          </p:nvSpPr>
          <p:spPr>
            <a:xfrm flipV="1">
              <a:off x="7873652" y="3064548"/>
              <a:ext cx="588847" cy="56358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4" name="Freeform 378">
              <a:extLst>
                <a:ext uri="{FF2B5EF4-FFF2-40B4-BE49-F238E27FC236}">
                  <a16:creationId xmlns:a16="http://schemas.microsoft.com/office/drawing/2014/main" id="{55C140A9-9796-453C-932F-D17B09B7F626}"/>
                </a:ext>
              </a:extLst>
            </p:cNvPr>
            <p:cNvSpPr/>
            <p:nvPr/>
          </p:nvSpPr>
          <p:spPr>
            <a:xfrm>
              <a:off x="7992850" y="3198846"/>
              <a:ext cx="340527" cy="128875"/>
            </a:xfrm>
            <a:custGeom>
              <a:avLst/>
              <a:gdLst>
                <a:gd name="connsiteX0" fmla="*/ 1869116 w 3738227"/>
                <a:gd name="connsiteY0" fmla="*/ 193921 h 1478173"/>
                <a:gd name="connsiteX1" fmla="*/ 645153 w 3738227"/>
                <a:gd name="connsiteY1" fmla="*/ 1145481 h 1478173"/>
                <a:gd name="connsiteX2" fmla="*/ 3093078 w 3738227"/>
                <a:gd name="connsiteY2" fmla="*/ 1145481 h 1478173"/>
                <a:gd name="connsiteX3" fmla="*/ 1869114 w 3738227"/>
                <a:gd name="connsiteY3" fmla="*/ 0 h 1478173"/>
                <a:gd name="connsiteX4" fmla="*/ 3736083 w 3738227"/>
                <a:gd name="connsiteY4" fmla="*/ 1334465 h 1478173"/>
                <a:gd name="connsiteX5" fmla="*/ 3737302 w 3738227"/>
                <a:gd name="connsiteY5" fmla="*/ 1334465 h 1478173"/>
                <a:gd name="connsiteX6" fmla="*/ 3737338 w 3738227"/>
                <a:gd name="connsiteY6" fmla="*/ 1335362 h 1478173"/>
                <a:gd name="connsiteX7" fmla="*/ 3737498 w 3738227"/>
                <a:gd name="connsiteY7" fmla="*/ 1339402 h 1478173"/>
                <a:gd name="connsiteX8" fmla="*/ 3738227 w 3738227"/>
                <a:gd name="connsiteY8" fmla="*/ 1478173 h 1478173"/>
                <a:gd name="connsiteX9" fmla="*/ 0 w 3738227"/>
                <a:gd name="connsiteY9" fmla="*/ 1478172 h 1478173"/>
                <a:gd name="connsiteX10" fmla="*/ 731 w 3738227"/>
                <a:gd name="connsiteY10" fmla="*/ 1339402 h 1478173"/>
                <a:gd name="connsiteX11" fmla="*/ 891 w 3738227"/>
                <a:gd name="connsiteY11" fmla="*/ 1335362 h 1478173"/>
                <a:gd name="connsiteX12" fmla="*/ 926 w 3738227"/>
                <a:gd name="connsiteY12" fmla="*/ 1334465 h 1478173"/>
                <a:gd name="connsiteX13" fmla="*/ 2145 w 3738227"/>
                <a:gd name="connsiteY13" fmla="*/ 1334465 h 147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38227" h="1478173">
                  <a:moveTo>
                    <a:pt x="1869116" y="193921"/>
                  </a:moveTo>
                  <a:lnTo>
                    <a:pt x="645153" y="1145481"/>
                  </a:lnTo>
                  <a:lnTo>
                    <a:pt x="3093078" y="1145481"/>
                  </a:lnTo>
                  <a:close/>
                  <a:moveTo>
                    <a:pt x="1869114" y="0"/>
                  </a:moveTo>
                  <a:lnTo>
                    <a:pt x="3736083" y="1334465"/>
                  </a:lnTo>
                  <a:lnTo>
                    <a:pt x="3737302" y="1334465"/>
                  </a:lnTo>
                  <a:lnTo>
                    <a:pt x="3737338" y="1335362"/>
                  </a:lnTo>
                  <a:cubicBezTo>
                    <a:pt x="3737391" y="1336709"/>
                    <a:pt x="3737445" y="1338055"/>
                    <a:pt x="3737498" y="1339402"/>
                  </a:cubicBezTo>
                  <a:lnTo>
                    <a:pt x="3738227" y="1478173"/>
                  </a:lnTo>
                  <a:lnTo>
                    <a:pt x="0" y="1478172"/>
                  </a:lnTo>
                  <a:cubicBezTo>
                    <a:pt x="244" y="1431915"/>
                    <a:pt x="487" y="1385659"/>
                    <a:pt x="731" y="1339402"/>
                  </a:cubicBezTo>
                  <a:cubicBezTo>
                    <a:pt x="784" y="1338055"/>
                    <a:pt x="838" y="1336709"/>
                    <a:pt x="891" y="1335362"/>
                  </a:cubicBezTo>
                  <a:cubicBezTo>
                    <a:pt x="903" y="1335063"/>
                    <a:pt x="914" y="1334764"/>
                    <a:pt x="926" y="1334465"/>
                  </a:cubicBezTo>
                  <a:lnTo>
                    <a:pt x="2145" y="1334465"/>
                  </a:lnTo>
                  <a:close/>
                </a:path>
              </a:pathLst>
            </a:custGeom>
            <a:solidFill>
              <a:srgbClr val="009A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5" name="Rectangle 392">
              <a:extLst>
                <a:ext uri="{FF2B5EF4-FFF2-40B4-BE49-F238E27FC236}">
                  <a16:creationId xmlns:a16="http://schemas.microsoft.com/office/drawing/2014/main" id="{FF4FB067-4D49-4102-9E7F-77B721229FAD}"/>
                </a:ext>
              </a:extLst>
            </p:cNvPr>
            <p:cNvSpPr/>
            <p:nvPr/>
          </p:nvSpPr>
          <p:spPr>
            <a:xfrm>
              <a:off x="7996541" y="3460741"/>
              <a:ext cx="331447" cy="45719"/>
            </a:xfrm>
            <a:prstGeom prst="rect">
              <a:avLst/>
            </a:prstGeom>
            <a:solidFill>
              <a:srgbClr val="009A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6" name="Rectangle 393">
              <a:extLst>
                <a:ext uri="{FF2B5EF4-FFF2-40B4-BE49-F238E27FC236}">
                  <a16:creationId xmlns:a16="http://schemas.microsoft.com/office/drawing/2014/main" id="{1C8A5E89-CB2C-44CF-B052-5E6BAAA3A49F}"/>
                </a:ext>
              </a:extLst>
            </p:cNvPr>
            <p:cNvSpPr/>
            <p:nvPr/>
          </p:nvSpPr>
          <p:spPr>
            <a:xfrm>
              <a:off x="7978397" y="3483620"/>
              <a:ext cx="368467" cy="45719"/>
            </a:xfrm>
            <a:prstGeom prst="rect">
              <a:avLst/>
            </a:prstGeom>
            <a:solidFill>
              <a:srgbClr val="009A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87" name="Gruppieren 169">
              <a:extLst>
                <a:ext uri="{FF2B5EF4-FFF2-40B4-BE49-F238E27FC236}">
                  <a16:creationId xmlns:a16="http://schemas.microsoft.com/office/drawing/2014/main" id="{F4C0FBDA-162F-4F23-B29F-2CB99CDDDD16}"/>
                </a:ext>
              </a:extLst>
            </p:cNvPr>
            <p:cNvGrpSpPr/>
            <p:nvPr/>
          </p:nvGrpSpPr>
          <p:grpSpPr>
            <a:xfrm>
              <a:off x="8021836" y="3217593"/>
              <a:ext cx="276206" cy="265684"/>
              <a:chOff x="6946674" y="3375794"/>
              <a:chExt cx="262558" cy="243984"/>
            </a:xfrm>
            <a:solidFill>
              <a:srgbClr val="009A44"/>
            </a:solidFill>
          </p:grpSpPr>
          <p:sp>
            <p:nvSpPr>
              <p:cNvPr id="88" name="Trapezoid 87">
                <a:extLst>
                  <a:ext uri="{FF2B5EF4-FFF2-40B4-BE49-F238E27FC236}">
                    <a16:creationId xmlns:a16="http://schemas.microsoft.com/office/drawing/2014/main" id="{B51C4F94-B947-4EF4-9B42-68B31D9AF370}"/>
                  </a:ext>
                </a:extLst>
              </p:cNvPr>
              <p:cNvSpPr/>
              <p:nvPr/>
            </p:nvSpPr>
            <p:spPr>
              <a:xfrm>
                <a:off x="7002492" y="3375794"/>
                <a:ext cx="154094" cy="51915"/>
              </a:xfrm>
              <a:prstGeom prst="trapezoid">
                <a:avLst>
                  <a:gd name="adj" fmla="val 190649"/>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9" name="Rectangle 380">
                <a:extLst>
                  <a:ext uri="{FF2B5EF4-FFF2-40B4-BE49-F238E27FC236}">
                    <a16:creationId xmlns:a16="http://schemas.microsoft.com/office/drawing/2014/main" id="{B1CAC1FA-B5AC-42E0-962A-D85D72BF6CE7}"/>
                  </a:ext>
                </a:extLst>
              </p:cNvPr>
              <p:cNvSpPr/>
              <p:nvPr/>
            </p:nvSpPr>
            <p:spPr>
              <a:xfrm>
                <a:off x="6946674" y="3471628"/>
                <a:ext cx="51687"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0" name="Rectangle 381">
                <a:extLst>
                  <a:ext uri="{FF2B5EF4-FFF2-40B4-BE49-F238E27FC236}">
                    <a16:creationId xmlns:a16="http://schemas.microsoft.com/office/drawing/2014/main" id="{B622F635-72FD-4C80-BAEA-29FA106A864C}"/>
                  </a:ext>
                </a:extLst>
              </p:cNvPr>
              <p:cNvSpPr/>
              <p:nvPr/>
            </p:nvSpPr>
            <p:spPr>
              <a:xfrm>
                <a:off x="6955197" y="3487643"/>
                <a:ext cx="33816"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1" name="Rectangle 382">
                <a:extLst>
                  <a:ext uri="{FF2B5EF4-FFF2-40B4-BE49-F238E27FC236}">
                    <a16:creationId xmlns:a16="http://schemas.microsoft.com/office/drawing/2014/main" id="{935B88CC-D947-4AD9-8DC8-EA6F7836BAE1}"/>
                  </a:ext>
                </a:extLst>
              </p:cNvPr>
              <p:cNvSpPr/>
              <p:nvPr/>
            </p:nvSpPr>
            <p:spPr>
              <a:xfrm>
                <a:off x="7052110" y="3471883"/>
                <a:ext cx="51687"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2" name="Rectangle 383">
                <a:extLst>
                  <a:ext uri="{FF2B5EF4-FFF2-40B4-BE49-F238E27FC236}">
                    <a16:creationId xmlns:a16="http://schemas.microsoft.com/office/drawing/2014/main" id="{C2F3E621-BD8A-4449-9C2E-0EDDF1668EE1}"/>
                  </a:ext>
                </a:extLst>
              </p:cNvPr>
              <p:cNvSpPr/>
              <p:nvPr/>
            </p:nvSpPr>
            <p:spPr>
              <a:xfrm>
                <a:off x="7060632" y="3487643"/>
                <a:ext cx="33816"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3" name="Rectangle 384">
                <a:extLst>
                  <a:ext uri="{FF2B5EF4-FFF2-40B4-BE49-F238E27FC236}">
                    <a16:creationId xmlns:a16="http://schemas.microsoft.com/office/drawing/2014/main" id="{FB26F525-E2EC-4623-A104-77A646126225}"/>
                  </a:ext>
                </a:extLst>
              </p:cNvPr>
              <p:cNvSpPr/>
              <p:nvPr/>
            </p:nvSpPr>
            <p:spPr>
              <a:xfrm>
                <a:off x="7157545" y="3471374"/>
                <a:ext cx="51687"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4" name="Rectangle 385">
                <a:extLst>
                  <a:ext uri="{FF2B5EF4-FFF2-40B4-BE49-F238E27FC236}">
                    <a16:creationId xmlns:a16="http://schemas.microsoft.com/office/drawing/2014/main" id="{AF11B17D-A42A-42A0-9469-89F9953B086F}"/>
                  </a:ext>
                </a:extLst>
              </p:cNvPr>
              <p:cNvSpPr/>
              <p:nvPr/>
            </p:nvSpPr>
            <p:spPr>
              <a:xfrm>
                <a:off x="7166068" y="3487643"/>
                <a:ext cx="33816"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5" name="Rectangle 386">
                <a:extLst>
                  <a:ext uri="{FF2B5EF4-FFF2-40B4-BE49-F238E27FC236}">
                    <a16:creationId xmlns:a16="http://schemas.microsoft.com/office/drawing/2014/main" id="{2617A429-89CB-4EE5-9C96-7EC312DCE528}"/>
                  </a:ext>
                </a:extLst>
              </p:cNvPr>
              <p:cNvSpPr/>
              <p:nvPr/>
            </p:nvSpPr>
            <p:spPr>
              <a:xfrm flipV="1">
                <a:off x="6946674" y="3610627"/>
                <a:ext cx="51687"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6" name="Rectangle 387">
                <a:extLst>
                  <a:ext uri="{FF2B5EF4-FFF2-40B4-BE49-F238E27FC236}">
                    <a16:creationId xmlns:a16="http://schemas.microsoft.com/office/drawing/2014/main" id="{2D75C327-33DC-40B0-B168-2386099E69BA}"/>
                  </a:ext>
                </a:extLst>
              </p:cNvPr>
              <p:cNvSpPr/>
              <p:nvPr/>
            </p:nvSpPr>
            <p:spPr>
              <a:xfrm flipV="1">
                <a:off x="6955197" y="3594612"/>
                <a:ext cx="33816"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7" name="Rectangle 388">
                <a:extLst>
                  <a:ext uri="{FF2B5EF4-FFF2-40B4-BE49-F238E27FC236}">
                    <a16:creationId xmlns:a16="http://schemas.microsoft.com/office/drawing/2014/main" id="{A3EE44A7-9EE4-4AA1-98B1-6CA1978D30FC}"/>
                  </a:ext>
                </a:extLst>
              </p:cNvPr>
              <p:cNvSpPr/>
              <p:nvPr/>
            </p:nvSpPr>
            <p:spPr>
              <a:xfrm flipV="1">
                <a:off x="7052110" y="3610373"/>
                <a:ext cx="51687"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8" name="Rectangle 389">
                <a:extLst>
                  <a:ext uri="{FF2B5EF4-FFF2-40B4-BE49-F238E27FC236}">
                    <a16:creationId xmlns:a16="http://schemas.microsoft.com/office/drawing/2014/main" id="{7A10DF87-0FE9-493E-8877-73A4B7DA9443}"/>
                  </a:ext>
                </a:extLst>
              </p:cNvPr>
              <p:cNvSpPr/>
              <p:nvPr/>
            </p:nvSpPr>
            <p:spPr>
              <a:xfrm flipV="1">
                <a:off x="7060632" y="3594612"/>
                <a:ext cx="33816"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9" name="Rectangle 390">
                <a:extLst>
                  <a:ext uri="{FF2B5EF4-FFF2-40B4-BE49-F238E27FC236}">
                    <a16:creationId xmlns:a16="http://schemas.microsoft.com/office/drawing/2014/main" id="{767D44D7-9282-4E8F-8F1C-887478F46486}"/>
                  </a:ext>
                </a:extLst>
              </p:cNvPr>
              <p:cNvSpPr/>
              <p:nvPr/>
            </p:nvSpPr>
            <p:spPr>
              <a:xfrm flipV="1">
                <a:off x="7157545" y="3610881"/>
                <a:ext cx="51687"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0" name="Rectangle 391">
                <a:extLst>
                  <a:ext uri="{FF2B5EF4-FFF2-40B4-BE49-F238E27FC236}">
                    <a16:creationId xmlns:a16="http://schemas.microsoft.com/office/drawing/2014/main" id="{6473173D-1BFC-4C37-9EDB-F5F7193546F2}"/>
                  </a:ext>
                </a:extLst>
              </p:cNvPr>
              <p:cNvSpPr/>
              <p:nvPr/>
            </p:nvSpPr>
            <p:spPr>
              <a:xfrm flipV="1">
                <a:off x="7166068" y="3594612"/>
                <a:ext cx="33816" cy="8897"/>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1" name="Rectangle 28">
                <a:extLst>
                  <a:ext uri="{FF2B5EF4-FFF2-40B4-BE49-F238E27FC236}">
                    <a16:creationId xmlns:a16="http://schemas.microsoft.com/office/drawing/2014/main" id="{C2A2EAF5-B645-4632-90A5-355BBCA30E7B}"/>
                  </a:ext>
                </a:extLst>
              </p:cNvPr>
              <p:cNvSpPr/>
              <p:nvPr/>
            </p:nvSpPr>
            <p:spPr>
              <a:xfrm>
                <a:off x="6946773" y="3505183"/>
                <a:ext cx="49773" cy="81091"/>
              </a:xfrm>
              <a:custGeom>
                <a:avLst/>
                <a:gdLst>
                  <a:gd name="connsiteX0" fmla="*/ 0 w 425450"/>
                  <a:gd name="connsiteY0" fmla="*/ 0 h 1012825"/>
                  <a:gd name="connsiteX1" fmla="*/ 425450 w 425450"/>
                  <a:gd name="connsiteY1" fmla="*/ 0 h 1012825"/>
                  <a:gd name="connsiteX2" fmla="*/ 425450 w 425450"/>
                  <a:gd name="connsiteY2" fmla="*/ 1012825 h 1012825"/>
                  <a:gd name="connsiteX3" fmla="*/ 0 w 425450"/>
                  <a:gd name="connsiteY3" fmla="*/ 1012825 h 1012825"/>
                  <a:gd name="connsiteX4" fmla="*/ 0 w 425450"/>
                  <a:gd name="connsiteY4" fmla="*/ 0 h 1012825"/>
                  <a:gd name="connsiteX0" fmla="*/ 46566 w 472016"/>
                  <a:gd name="connsiteY0" fmla="*/ 0 h 1012825"/>
                  <a:gd name="connsiteX1" fmla="*/ 472016 w 472016"/>
                  <a:gd name="connsiteY1" fmla="*/ 0 h 1012825"/>
                  <a:gd name="connsiteX2" fmla="*/ 472016 w 472016"/>
                  <a:gd name="connsiteY2" fmla="*/ 1012825 h 1012825"/>
                  <a:gd name="connsiteX3" fmla="*/ 46566 w 472016"/>
                  <a:gd name="connsiteY3" fmla="*/ 1012825 h 1012825"/>
                  <a:gd name="connsiteX4" fmla="*/ 46566 w 472016"/>
                  <a:gd name="connsiteY4" fmla="*/ 0 h 1012825"/>
                  <a:gd name="connsiteX0" fmla="*/ 75051 w 500501"/>
                  <a:gd name="connsiteY0" fmla="*/ 0 h 1012825"/>
                  <a:gd name="connsiteX1" fmla="*/ 500501 w 500501"/>
                  <a:gd name="connsiteY1" fmla="*/ 0 h 1012825"/>
                  <a:gd name="connsiteX2" fmla="*/ 500501 w 500501"/>
                  <a:gd name="connsiteY2" fmla="*/ 1012825 h 1012825"/>
                  <a:gd name="connsiteX3" fmla="*/ 75051 w 500501"/>
                  <a:gd name="connsiteY3" fmla="*/ 1012825 h 1012825"/>
                  <a:gd name="connsiteX4" fmla="*/ 75051 w 500501"/>
                  <a:gd name="connsiteY4" fmla="*/ 0 h 1012825"/>
                  <a:gd name="connsiteX0" fmla="*/ 75051 w 551301"/>
                  <a:gd name="connsiteY0" fmla="*/ 0 h 1012825"/>
                  <a:gd name="connsiteX1" fmla="*/ 500501 w 551301"/>
                  <a:gd name="connsiteY1" fmla="*/ 0 h 1012825"/>
                  <a:gd name="connsiteX2" fmla="*/ 500501 w 551301"/>
                  <a:gd name="connsiteY2" fmla="*/ 1012825 h 1012825"/>
                  <a:gd name="connsiteX3" fmla="*/ 75051 w 551301"/>
                  <a:gd name="connsiteY3" fmla="*/ 1012825 h 1012825"/>
                  <a:gd name="connsiteX4" fmla="*/ 75051 w 551301"/>
                  <a:gd name="connsiteY4" fmla="*/ 0 h 1012825"/>
                  <a:gd name="connsiteX0" fmla="*/ 75051 w 574793"/>
                  <a:gd name="connsiteY0" fmla="*/ 0 h 1012825"/>
                  <a:gd name="connsiteX1" fmla="*/ 500501 w 574793"/>
                  <a:gd name="connsiteY1" fmla="*/ 0 h 1012825"/>
                  <a:gd name="connsiteX2" fmla="*/ 500501 w 574793"/>
                  <a:gd name="connsiteY2" fmla="*/ 1012825 h 1012825"/>
                  <a:gd name="connsiteX3" fmla="*/ 75051 w 574793"/>
                  <a:gd name="connsiteY3" fmla="*/ 1012825 h 1012825"/>
                  <a:gd name="connsiteX4" fmla="*/ 75051 w 574793"/>
                  <a:gd name="connsiteY4" fmla="*/ 0 h 101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793" h="1012825">
                    <a:moveTo>
                      <a:pt x="75051" y="0"/>
                    </a:moveTo>
                    <a:lnTo>
                      <a:pt x="500501" y="0"/>
                    </a:lnTo>
                    <a:cubicBezTo>
                      <a:pt x="614801" y="337608"/>
                      <a:pt x="583051" y="764117"/>
                      <a:pt x="500501" y="1012825"/>
                    </a:cubicBezTo>
                    <a:lnTo>
                      <a:pt x="75051" y="1012825"/>
                    </a:lnTo>
                    <a:cubicBezTo>
                      <a:pt x="-20199" y="760942"/>
                      <a:pt x="-29724" y="318558"/>
                      <a:pt x="75051"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2" name="Rectangle 28">
                <a:extLst>
                  <a:ext uri="{FF2B5EF4-FFF2-40B4-BE49-F238E27FC236}">
                    <a16:creationId xmlns:a16="http://schemas.microsoft.com/office/drawing/2014/main" id="{BFAB0F51-16CF-4391-A498-64D4E94E7092}"/>
                  </a:ext>
                </a:extLst>
              </p:cNvPr>
              <p:cNvSpPr/>
              <p:nvPr/>
            </p:nvSpPr>
            <p:spPr>
              <a:xfrm>
                <a:off x="7052896" y="3505183"/>
                <a:ext cx="49773" cy="81091"/>
              </a:xfrm>
              <a:custGeom>
                <a:avLst/>
                <a:gdLst>
                  <a:gd name="connsiteX0" fmla="*/ 0 w 425450"/>
                  <a:gd name="connsiteY0" fmla="*/ 0 h 1012825"/>
                  <a:gd name="connsiteX1" fmla="*/ 425450 w 425450"/>
                  <a:gd name="connsiteY1" fmla="*/ 0 h 1012825"/>
                  <a:gd name="connsiteX2" fmla="*/ 425450 w 425450"/>
                  <a:gd name="connsiteY2" fmla="*/ 1012825 h 1012825"/>
                  <a:gd name="connsiteX3" fmla="*/ 0 w 425450"/>
                  <a:gd name="connsiteY3" fmla="*/ 1012825 h 1012825"/>
                  <a:gd name="connsiteX4" fmla="*/ 0 w 425450"/>
                  <a:gd name="connsiteY4" fmla="*/ 0 h 1012825"/>
                  <a:gd name="connsiteX0" fmla="*/ 46566 w 472016"/>
                  <a:gd name="connsiteY0" fmla="*/ 0 h 1012825"/>
                  <a:gd name="connsiteX1" fmla="*/ 472016 w 472016"/>
                  <a:gd name="connsiteY1" fmla="*/ 0 h 1012825"/>
                  <a:gd name="connsiteX2" fmla="*/ 472016 w 472016"/>
                  <a:gd name="connsiteY2" fmla="*/ 1012825 h 1012825"/>
                  <a:gd name="connsiteX3" fmla="*/ 46566 w 472016"/>
                  <a:gd name="connsiteY3" fmla="*/ 1012825 h 1012825"/>
                  <a:gd name="connsiteX4" fmla="*/ 46566 w 472016"/>
                  <a:gd name="connsiteY4" fmla="*/ 0 h 1012825"/>
                  <a:gd name="connsiteX0" fmla="*/ 75051 w 500501"/>
                  <a:gd name="connsiteY0" fmla="*/ 0 h 1012825"/>
                  <a:gd name="connsiteX1" fmla="*/ 500501 w 500501"/>
                  <a:gd name="connsiteY1" fmla="*/ 0 h 1012825"/>
                  <a:gd name="connsiteX2" fmla="*/ 500501 w 500501"/>
                  <a:gd name="connsiteY2" fmla="*/ 1012825 h 1012825"/>
                  <a:gd name="connsiteX3" fmla="*/ 75051 w 500501"/>
                  <a:gd name="connsiteY3" fmla="*/ 1012825 h 1012825"/>
                  <a:gd name="connsiteX4" fmla="*/ 75051 w 500501"/>
                  <a:gd name="connsiteY4" fmla="*/ 0 h 1012825"/>
                  <a:gd name="connsiteX0" fmla="*/ 75051 w 551301"/>
                  <a:gd name="connsiteY0" fmla="*/ 0 h 1012825"/>
                  <a:gd name="connsiteX1" fmla="*/ 500501 w 551301"/>
                  <a:gd name="connsiteY1" fmla="*/ 0 h 1012825"/>
                  <a:gd name="connsiteX2" fmla="*/ 500501 w 551301"/>
                  <a:gd name="connsiteY2" fmla="*/ 1012825 h 1012825"/>
                  <a:gd name="connsiteX3" fmla="*/ 75051 w 551301"/>
                  <a:gd name="connsiteY3" fmla="*/ 1012825 h 1012825"/>
                  <a:gd name="connsiteX4" fmla="*/ 75051 w 551301"/>
                  <a:gd name="connsiteY4" fmla="*/ 0 h 1012825"/>
                  <a:gd name="connsiteX0" fmla="*/ 75051 w 574793"/>
                  <a:gd name="connsiteY0" fmla="*/ 0 h 1012825"/>
                  <a:gd name="connsiteX1" fmla="*/ 500501 w 574793"/>
                  <a:gd name="connsiteY1" fmla="*/ 0 h 1012825"/>
                  <a:gd name="connsiteX2" fmla="*/ 500501 w 574793"/>
                  <a:gd name="connsiteY2" fmla="*/ 1012825 h 1012825"/>
                  <a:gd name="connsiteX3" fmla="*/ 75051 w 574793"/>
                  <a:gd name="connsiteY3" fmla="*/ 1012825 h 1012825"/>
                  <a:gd name="connsiteX4" fmla="*/ 75051 w 574793"/>
                  <a:gd name="connsiteY4" fmla="*/ 0 h 101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793" h="1012825">
                    <a:moveTo>
                      <a:pt x="75051" y="0"/>
                    </a:moveTo>
                    <a:lnTo>
                      <a:pt x="500501" y="0"/>
                    </a:lnTo>
                    <a:cubicBezTo>
                      <a:pt x="614801" y="337608"/>
                      <a:pt x="583051" y="764117"/>
                      <a:pt x="500501" y="1012825"/>
                    </a:cubicBezTo>
                    <a:lnTo>
                      <a:pt x="75051" y="1012825"/>
                    </a:lnTo>
                    <a:cubicBezTo>
                      <a:pt x="-20199" y="760942"/>
                      <a:pt x="-29724" y="318558"/>
                      <a:pt x="75051"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3" name="Rectangle 28">
                <a:extLst>
                  <a:ext uri="{FF2B5EF4-FFF2-40B4-BE49-F238E27FC236}">
                    <a16:creationId xmlns:a16="http://schemas.microsoft.com/office/drawing/2014/main" id="{88E55E1C-D108-43B5-961A-B6AAF0E7FEE3}"/>
                  </a:ext>
                </a:extLst>
              </p:cNvPr>
              <p:cNvSpPr/>
              <p:nvPr/>
            </p:nvSpPr>
            <p:spPr>
              <a:xfrm>
                <a:off x="7159019" y="3505183"/>
                <a:ext cx="49773" cy="81091"/>
              </a:xfrm>
              <a:custGeom>
                <a:avLst/>
                <a:gdLst>
                  <a:gd name="connsiteX0" fmla="*/ 0 w 425450"/>
                  <a:gd name="connsiteY0" fmla="*/ 0 h 1012825"/>
                  <a:gd name="connsiteX1" fmla="*/ 425450 w 425450"/>
                  <a:gd name="connsiteY1" fmla="*/ 0 h 1012825"/>
                  <a:gd name="connsiteX2" fmla="*/ 425450 w 425450"/>
                  <a:gd name="connsiteY2" fmla="*/ 1012825 h 1012825"/>
                  <a:gd name="connsiteX3" fmla="*/ 0 w 425450"/>
                  <a:gd name="connsiteY3" fmla="*/ 1012825 h 1012825"/>
                  <a:gd name="connsiteX4" fmla="*/ 0 w 425450"/>
                  <a:gd name="connsiteY4" fmla="*/ 0 h 1012825"/>
                  <a:gd name="connsiteX0" fmla="*/ 46566 w 472016"/>
                  <a:gd name="connsiteY0" fmla="*/ 0 h 1012825"/>
                  <a:gd name="connsiteX1" fmla="*/ 472016 w 472016"/>
                  <a:gd name="connsiteY1" fmla="*/ 0 h 1012825"/>
                  <a:gd name="connsiteX2" fmla="*/ 472016 w 472016"/>
                  <a:gd name="connsiteY2" fmla="*/ 1012825 h 1012825"/>
                  <a:gd name="connsiteX3" fmla="*/ 46566 w 472016"/>
                  <a:gd name="connsiteY3" fmla="*/ 1012825 h 1012825"/>
                  <a:gd name="connsiteX4" fmla="*/ 46566 w 472016"/>
                  <a:gd name="connsiteY4" fmla="*/ 0 h 1012825"/>
                  <a:gd name="connsiteX0" fmla="*/ 75051 w 500501"/>
                  <a:gd name="connsiteY0" fmla="*/ 0 h 1012825"/>
                  <a:gd name="connsiteX1" fmla="*/ 500501 w 500501"/>
                  <a:gd name="connsiteY1" fmla="*/ 0 h 1012825"/>
                  <a:gd name="connsiteX2" fmla="*/ 500501 w 500501"/>
                  <a:gd name="connsiteY2" fmla="*/ 1012825 h 1012825"/>
                  <a:gd name="connsiteX3" fmla="*/ 75051 w 500501"/>
                  <a:gd name="connsiteY3" fmla="*/ 1012825 h 1012825"/>
                  <a:gd name="connsiteX4" fmla="*/ 75051 w 500501"/>
                  <a:gd name="connsiteY4" fmla="*/ 0 h 1012825"/>
                  <a:gd name="connsiteX0" fmla="*/ 75051 w 551301"/>
                  <a:gd name="connsiteY0" fmla="*/ 0 h 1012825"/>
                  <a:gd name="connsiteX1" fmla="*/ 500501 w 551301"/>
                  <a:gd name="connsiteY1" fmla="*/ 0 h 1012825"/>
                  <a:gd name="connsiteX2" fmla="*/ 500501 w 551301"/>
                  <a:gd name="connsiteY2" fmla="*/ 1012825 h 1012825"/>
                  <a:gd name="connsiteX3" fmla="*/ 75051 w 551301"/>
                  <a:gd name="connsiteY3" fmla="*/ 1012825 h 1012825"/>
                  <a:gd name="connsiteX4" fmla="*/ 75051 w 551301"/>
                  <a:gd name="connsiteY4" fmla="*/ 0 h 1012825"/>
                  <a:gd name="connsiteX0" fmla="*/ 75051 w 574793"/>
                  <a:gd name="connsiteY0" fmla="*/ 0 h 1012825"/>
                  <a:gd name="connsiteX1" fmla="*/ 500501 w 574793"/>
                  <a:gd name="connsiteY1" fmla="*/ 0 h 1012825"/>
                  <a:gd name="connsiteX2" fmla="*/ 500501 w 574793"/>
                  <a:gd name="connsiteY2" fmla="*/ 1012825 h 1012825"/>
                  <a:gd name="connsiteX3" fmla="*/ 75051 w 574793"/>
                  <a:gd name="connsiteY3" fmla="*/ 1012825 h 1012825"/>
                  <a:gd name="connsiteX4" fmla="*/ 75051 w 574793"/>
                  <a:gd name="connsiteY4" fmla="*/ 0 h 101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793" h="1012825">
                    <a:moveTo>
                      <a:pt x="75051" y="0"/>
                    </a:moveTo>
                    <a:lnTo>
                      <a:pt x="500501" y="0"/>
                    </a:lnTo>
                    <a:cubicBezTo>
                      <a:pt x="614801" y="337608"/>
                      <a:pt x="583051" y="764117"/>
                      <a:pt x="500501" y="1012825"/>
                    </a:cubicBezTo>
                    <a:lnTo>
                      <a:pt x="75051" y="1012825"/>
                    </a:lnTo>
                    <a:cubicBezTo>
                      <a:pt x="-20199" y="760942"/>
                      <a:pt x="-29724" y="318558"/>
                      <a:pt x="75051"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04" name="Freeform 6">
              <a:extLst>
                <a:ext uri="{FF2B5EF4-FFF2-40B4-BE49-F238E27FC236}">
                  <a16:creationId xmlns:a16="http://schemas.microsoft.com/office/drawing/2014/main" id="{85F4A882-20E6-4D2C-967C-EC4218E416C8}"/>
                </a:ext>
              </a:extLst>
            </p:cNvPr>
            <p:cNvSpPr/>
            <p:nvPr/>
          </p:nvSpPr>
          <p:spPr>
            <a:xfrm>
              <a:off x="1341558" y="2096083"/>
              <a:ext cx="7495365" cy="2572082"/>
            </a:xfrm>
            <a:custGeom>
              <a:avLst/>
              <a:gdLst>
                <a:gd name="connsiteX0" fmla="*/ 0 w 7409329"/>
                <a:gd name="connsiteY0" fmla="*/ 2756647 h 2756647"/>
                <a:gd name="connsiteX1" fmla="*/ 1344706 w 7409329"/>
                <a:gd name="connsiteY1" fmla="*/ 1775012 h 2756647"/>
                <a:gd name="connsiteX2" fmla="*/ 2084294 w 7409329"/>
                <a:gd name="connsiteY2" fmla="*/ 2017059 h 2756647"/>
                <a:gd name="connsiteX3" fmla="*/ 2675965 w 7409329"/>
                <a:gd name="connsiteY3" fmla="*/ 1788459 h 2756647"/>
                <a:gd name="connsiteX4" fmla="*/ 3563470 w 7409329"/>
                <a:gd name="connsiteY4" fmla="*/ 1062318 h 2756647"/>
                <a:gd name="connsiteX5" fmla="*/ 4222376 w 7409329"/>
                <a:gd name="connsiteY5" fmla="*/ 1250577 h 2756647"/>
                <a:gd name="connsiteX6" fmla="*/ 4894729 w 7409329"/>
                <a:gd name="connsiteY6" fmla="*/ 968188 h 2756647"/>
                <a:gd name="connsiteX7" fmla="*/ 5230906 w 7409329"/>
                <a:gd name="connsiteY7" fmla="*/ 389965 h 2756647"/>
                <a:gd name="connsiteX8" fmla="*/ 5983941 w 7409329"/>
                <a:gd name="connsiteY8" fmla="*/ 403412 h 2756647"/>
                <a:gd name="connsiteX9" fmla="*/ 6629400 w 7409329"/>
                <a:gd name="connsiteY9" fmla="*/ 551330 h 2756647"/>
                <a:gd name="connsiteX10" fmla="*/ 7409329 w 7409329"/>
                <a:gd name="connsiteY10" fmla="*/ 0 h 2756647"/>
                <a:gd name="connsiteX0" fmla="*/ 0 w 7409329"/>
                <a:gd name="connsiteY0" fmla="*/ 2756647 h 2756647"/>
                <a:gd name="connsiteX1" fmla="*/ 1311369 w 7409329"/>
                <a:gd name="connsiteY1" fmla="*/ 1822637 h 2756647"/>
                <a:gd name="connsiteX2" fmla="*/ 2084294 w 7409329"/>
                <a:gd name="connsiteY2" fmla="*/ 2017059 h 2756647"/>
                <a:gd name="connsiteX3" fmla="*/ 2675965 w 7409329"/>
                <a:gd name="connsiteY3" fmla="*/ 1788459 h 2756647"/>
                <a:gd name="connsiteX4" fmla="*/ 3563470 w 7409329"/>
                <a:gd name="connsiteY4" fmla="*/ 1062318 h 2756647"/>
                <a:gd name="connsiteX5" fmla="*/ 4222376 w 7409329"/>
                <a:gd name="connsiteY5" fmla="*/ 1250577 h 2756647"/>
                <a:gd name="connsiteX6" fmla="*/ 4894729 w 7409329"/>
                <a:gd name="connsiteY6" fmla="*/ 968188 h 2756647"/>
                <a:gd name="connsiteX7" fmla="*/ 5230906 w 7409329"/>
                <a:gd name="connsiteY7" fmla="*/ 389965 h 2756647"/>
                <a:gd name="connsiteX8" fmla="*/ 5983941 w 7409329"/>
                <a:gd name="connsiteY8" fmla="*/ 403412 h 2756647"/>
                <a:gd name="connsiteX9" fmla="*/ 6629400 w 7409329"/>
                <a:gd name="connsiteY9" fmla="*/ 551330 h 2756647"/>
                <a:gd name="connsiteX10" fmla="*/ 7409329 w 7409329"/>
                <a:gd name="connsiteY10" fmla="*/ 0 h 2756647"/>
                <a:gd name="connsiteX0" fmla="*/ 0 w 7409329"/>
                <a:gd name="connsiteY0" fmla="*/ 2756647 h 2756647"/>
                <a:gd name="connsiteX1" fmla="*/ 1311369 w 7409329"/>
                <a:gd name="connsiteY1" fmla="*/ 1822637 h 2756647"/>
                <a:gd name="connsiteX2" fmla="*/ 2084294 w 7409329"/>
                <a:gd name="connsiteY2" fmla="*/ 2017059 h 2756647"/>
                <a:gd name="connsiteX3" fmla="*/ 2675965 w 7409329"/>
                <a:gd name="connsiteY3" fmla="*/ 1788459 h 2756647"/>
                <a:gd name="connsiteX4" fmla="*/ 3563470 w 7409329"/>
                <a:gd name="connsiteY4" fmla="*/ 1062318 h 2756647"/>
                <a:gd name="connsiteX5" fmla="*/ 4222376 w 7409329"/>
                <a:gd name="connsiteY5" fmla="*/ 1250577 h 2756647"/>
                <a:gd name="connsiteX6" fmla="*/ 4894729 w 7409329"/>
                <a:gd name="connsiteY6" fmla="*/ 968188 h 2756647"/>
                <a:gd name="connsiteX7" fmla="*/ 5230906 w 7409329"/>
                <a:gd name="connsiteY7" fmla="*/ 389965 h 2756647"/>
                <a:gd name="connsiteX8" fmla="*/ 5983941 w 7409329"/>
                <a:gd name="connsiteY8" fmla="*/ 403412 h 2756647"/>
                <a:gd name="connsiteX9" fmla="*/ 6629400 w 7409329"/>
                <a:gd name="connsiteY9" fmla="*/ 551330 h 2756647"/>
                <a:gd name="connsiteX10" fmla="*/ 7409329 w 7409329"/>
                <a:gd name="connsiteY10" fmla="*/ 0 h 2756647"/>
                <a:gd name="connsiteX0" fmla="*/ 0 w 7416473"/>
                <a:gd name="connsiteY0" fmla="*/ 2794747 h 2794747"/>
                <a:gd name="connsiteX1" fmla="*/ 1318513 w 7416473"/>
                <a:gd name="connsiteY1" fmla="*/ 1822637 h 2794747"/>
                <a:gd name="connsiteX2" fmla="*/ 2091438 w 7416473"/>
                <a:gd name="connsiteY2" fmla="*/ 2017059 h 2794747"/>
                <a:gd name="connsiteX3" fmla="*/ 2683109 w 7416473"/>
                <a:gd name="connsiteY3" fmla="*/ 1788459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91438 w 7416473"/>
                <a:gd name="connsiteY2" fmla="*/ 2017059 h 2794747"/>
                <a:gd name="connsiteX3" fmla="*/ 2683109 w 7416473"/>
                <a:gd name="connsiteY3" fmla="*/ 1788459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91438 w 7416473"/>
                <a:gd name="connsiteY2" fmla="*/ 2017059 h 2794747"/>
                <a:gd name="connsiteX3" fmla="*/ 2683109 w 7416473"/>
                <a:gd name="connsiteY3" fmla="*/ 1788459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91438 w 7416473"/>
                <a:gd name="connsiteY2" fmla="*/ 2017059 h 2794747"/>
                <a:gd name="connsiteX3" fmla="*/ 2683109 w 7416473"/>
                <a:gd name="connsiteY3" fmla="*/ 1788459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683109 w 7416473"/>
                <a:gd name="connsiteY3" fmla="*/ 1788459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683109 w 7416473"/>
                <a:gd name="connsiteY3" fmla="*/ 1788459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683109 w 7416473"/>
                <a:gd name="connsiteY3" fmla="*/ 1788459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683109 w 7416473"/>
                <a:gd name="connsiteY3" fmla="*/ 1788459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683109 w 7416473"/>
                <a:gd name="connsiteY3" fmla="*/ 1788459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683109 w 7416473"/>
                <a:gd name="connsiteY3" fmla="*/ 1788459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683109 w 7416473"/>
                <a:gd name="connsiteY3" fmla="*/ 1788459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570614 w 7416473"/>
                <a:gd name="connsiteY4" fmla="*/ 1062318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229520 w 7416473"/>
                <a:gd name="connsiteY5" fmla="*/ 1250577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62845 w 7416473"/>
                <a:gd name="connsiteY5" fmla="*/ 1141039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62845 w 7416473"/>
                <a:gd name="connsiteY5" fmla="*/ 1141039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62845 w 7416473"/>
                <a:gd name="connsiteY5" fmla="*/ 1141039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901873 w 7416473"/>
                <a:gd name="connsiteY6" fmla="*/ 968188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38050 w 7416473"/>
                <a:gd name="connsiteY7" fmla="*/ 3899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280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280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280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280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280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28065 h 2794747"/>
                <a:gd name="connsiteX8" fmla="*/ 5991085 w 7416473"/>
                <a:gd name="connsiteY8" fmla="*/ 403412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28065 h 2794747"/>
                <a:gd name="connsiteX8" fmla="*/ 5972035 w 7416473"/>
                <a:gd name="connsiteY8" fmla="*/ 370075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28065 h 2794747"/>
                <a:gd name="connsiteX8" fmla="*/ 5972035 w 7416473"/>
                <a:gd name="connsiteY8" fmla="*/ 370075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28065 h 2794747"/>
                <a:gd name="connsiteX8" fmla="*/ 5972035 w 7416473"/>
                <a:gd name="connsiteY8" fmla="*/ 370075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44734 h 2794747"/>
                <a:gd name="connsiteX8" fmla="*/ 5972035 w 7416473"/>
                <a:gd name="connsiteY8" fmla="*/ 370075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44734 h 2794747"/>
                <a:gd name="connsiteX8" fmla="*/ 5972035 w 7416473"/>
                <a:gd name="connsiteY8" fmla="*/ 370075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636544 w 7416473"/>
                <a:gd name="connsiteY9" fmla="*/ 551330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7384 w 7416473"/>
                <a:gd name="connsiteY3" fmla="*/ 1819415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884961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884961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944164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944164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944164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944164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944164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5972035 w 7416473"/>
                <a:gd name="connsiteY8" fmla="*/ 370075 h 2794747"/>
                <a:gd name="connsiteX9" fmla="*/ 6700838 w 7416473"/>
                <a:gd name="connsiteY9" fmla="*/ 598955 h 2794747"/>
                <a:gd name="connsiteX10" fmla="*/ 7416473 w 7416473"/>
                <a:gd name="connsiteY10"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944164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6700838 w 7416473"/>
                <a:gd name="connsiteY8" fmla="*/ 598955 h 2794747"/>
                <a:gd name="connsiteX9" fmla="*/ 7416473 w 7416473"/>
                <a:gd name="connsiteY9"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944164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6700838 w 7416473"/>
                <a:gd name="connsiteY8" fmla="*/ 598955 h 2794747"/>
                <a:gd name="connsiteX9" fmla="*/ 7416473 w 7416473"/>
                <a:gd name="connsiteY9"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944164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6700838 w 7416473"/>
                <a:gd name="connsiteY8" fmla="*/ 598955 h 2794747"/>
                <a:gd name="connsiteX9" fmla="*/ 7416473 w 7416473"/>
                <a:gd name="connsiteY9"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944164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6700838 w 7416473"/>
                <a:gd name="connsiteY8" fmla="*/ 598955 h 2794747"/>
                <a:gd name="connsiteX9" fmla="*/ 7416473 w 7416473"/>
                <a:gd name="connsiteY9"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944164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6700838 w 7416473"/>
                <a:gd name="connsiteY8" fmla="*/ 598955 h 2794747"/>
                <a:gd name="connsiteX9" fmla="*/ 7416473 w 7416473"/>
                <a:gd name="connsiteY9" fmla="*/ 0 h 2794747"/>
                <a:gd name="connsiteX0" fmla="*/ 0 w 7416473"/>
                <a:gd name="connsiteY0" fmla="*/ 2794747 h 2794747"/>
                <a:gd name="connsiteX1" fmla="*/ 1318513 w 7416473"/>
                <a:gd name="connsiteY1" fmla="*/ 1822637 h 2794747"/>
                <a:gd name="connsiteX2" fmla="*/ 2060482 w 7416473"/>
                <a:gd name="connsiteY2" fmla="*/ 1990865 h 2794747"/>
                <a:gd name="connsiteX3" fmla="*/ 2591042 w 7416473"/>
                <a:gd name="connsiteY3" fmla="*/ 1944164 h 2794747"/>
                <a:gd name="connsiteX4" fmla="*/ 3632527 w 7416473"/>
                <a:gd name="connsiteY4" fmla="*/ 1040886 h 2794747"/>
                <a:gd name="connsiteX5" fmla="*/ 4150939 w 7416473"/>
                <a:gd name="connsiteY5" fmla="*/ 1162470 h 2794747"/>
                <a:gd name="connsiteX6" fmla="*/ 4809004 w 7416473"/>
                <a:gd name="connsiteY6" fmla="*/ 920563 h 2794747"/>
                <a:gd name="connsiteX7" fmla="*/ 5271387 w 7416473"/>
                <a:gd name="connsiteY7" fmla="*/ 439972 h 2794747"/>
                <a:gd name="connsiteX8" fmla="*/ 6700838 w 7416473"/>
                <a:gd name="connsiteY8" fmla="*/ 598955 h 2794747"/>
                <a:gd name="connsiteX9" fmla="*/ 7416473 w 7416473"/>
                <a:gd name="connsiteY9"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150939 w 7416473"/>
                <a:gd name="connsiteY4" fmla="*/ 1162470 h 2794747"/>
                <a:gd name="connsiteX5" fmla="*/ 4809004 w 7416473"/>
                <a:gd name="connsiteY5" fmla="*/ 920563 h 2794747"/>
                <a:gd name="connsiteX6" fmla="*/ 5271387 w 7416473"/>
                <a:gd name="connsiteY6" fmla="*/ 439972 h 2794747"/>
                <a:gd name="connsiteX7" fmla="*/ 6700838 w 7416473"/>
                <a:gd name="connsiteY7" fmla="*/ 598955 h 2794747"/>
                <a:gd name="connsiteX8" fmla="*/ 7416473 w 7416473"/>
                <a:gd name="connsiteY8"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150939 w 7416473"/>
                <a:gd name="connsiteY4" fmla="*/ 1162470 h 2794747"/>
                <a:gd name="connsiteX5" fmla="*/ 4809004 w 7416473"/>
                <a:gd name="connsiteY5" fmla="*/ 920563 h 2794747"/>
                <a:gd name="connsiteX6" fmla="*/ 5271387 w 7416473"/>
                <a:gd name="connsiteY6" fmla="*/ 439972 h 2794747"/>
                <a:gd name="connsiteX7" fmla="*/ 6700838 w 7416473"/>
                <a:gd name="connsiteY7" fmla="*/ 598955 h 2794747"/>
                <a:gd name="connsiteX8" fmla="*/ 7416473 w 7416473"/>
                <a:gd name="connsiteY8"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150939 w 7416473"/>
                <a:gd name="connsiteY4" fmla="*/ 1162470 h 2794747"/>
                <a:gd name="connsiteX5" fmla="*/ 4809004 w 7416473"/>
                <a:gd name="connsiteY5" fmla="*/ 920563 h 2794747"/>
                <a:gd name="connsiteX6" fmla="*/ 5271387 w 7416473"/>
                <a:gd name="connsiteY6" fmla="*/ 439972 h 2794747"/>
                <a:gd name="connsiteX7" fmla="*/ 6700838 w 7416473"/>
                <a:gd name="connsiteY7" fmla="*/ 598955 h 2794747"/>
                <a:gd name="connsiteX8" fmla="*/ 7416473 w 7416473"/>
                <a:gd name="connsiteY8"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150939 w 7416473"/>
                <a:gd name="connsiteY4" fmla="*/ 1162470 h 2794747"/>
                <a:gd name="connsiteX5" fmla="*/ 4809004 w 7416473"/>
                <a:gd name="connsiteY5" fmla="*/ 920563 h 2794747"/>
                <a:gd name="connsiteX6" fmla="*/ 5271387 w 7416473"/>
                <a:gd name="connsiteY6" fmla="*/ 439972 h 2794747"/>
                <a:gd name="connsiteX7" fmla="*/ 6700838 w 7416473"/>
                <a:gd name="connsiteY7" fmla="*/ 598955 h 2794747"/>
                <a:gd name="connsiteX8" fmla="*/ 7416473 w 7416473"/>
                <a:gd name="connsiteY8"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150939 w 7416473"/>
                <a:gd name="connsiteY4" fmla="*/ 1162470 h 2794747"/>
                <a:gd name="connsiteX5" fmla="*/ 4809004 w 7416473"/>
                <a:gd name="connsiteY5" fmla="*/ 920563 h 2794747"/>
                <a:gd name="connsiteX6" fmla="*/ 5271387 w 7416473"/>
                <a:gd name="connsiteY6" fmla="*/ 439972 h 2794747"/>
                <a:gd name="connsiteX7" fmla="*/ 6700838 w 7416473"/>
                <a:gd name="connsiteY7" fmla="*/ 598955 h 2794747"/>
                <a:gd name="connsiteX8" fmla="*/ 7416473 w 7416473"/>
                <a:gd name="connsiteY8"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150939 w 7416473"/>
                <a:gd name="connsiteY4" fmla="*/ 1162470 h 2794747"/>
                <a:gd name="connsiteX5" fmla="*/ 4809004 w 7416473"/>
                <a:gd name="connsiteY5" fmla="*/ 920563 h 2794747"/>
                <a:gd name="connsiteX6" fmla="*/ 5271387 w 7416473"/>
                <a:gd name="connsiteY6" fmla="*/ 439972 h 2794747"/>
                <a:gd name="connsiteX7" fmla="*/ 6700838 w 7416473"/>
                <a:gd name="connsiteY7" fmla="*/ 598955 h 2794747"/>
                <a:gd name="connsiteX8" fmla="*/ 7416473 w 7416473"/>
                <a:gd name="connsiteY8"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150939 w 7416473"/>
                <a:gd name="connsiteY4" fmla="*/ 1162470 h 2794747"/>
                <a:gd name="connsiteX5" fmla="*/ 4622939 w 7416473"/>
                <a:gd name="connsiteY5" fmla="*/ 1106628 h 2794747"/>
                <a:gd name="connsiteX6" fmla="*/ 5271387 w 7416473"/>
                <a:gd name="connsiteY6" fmla="*/ 439972 h 2794747"/>
                <a:gd name="connsiteX7" fmla="*/ 6700838 w 7416473"/>
                <a:gd name="connsiteY7" fmla="*/ 598955 h 2794747"/>
                <a:gd name="connsiteX8" fmla="*/ 7416473 w 7416473"/>
                <a:gd name="connsiteY8"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18513 w 7416473"/>
                <a:gd name="connsiteY1" fmla="*/ 1822637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51767 w 7416473"/>
                <a:gd name="connsiteY1" fmla="*/ 1600937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51767 w 7416473"/>
                <a:gd name="connsiteY1" fmla="*/ 1600937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51767 w 7416473"/>
                <a:gd name="connsiteY1" fmla="*/ 1600937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51767 w 7416473"/>
                <a:gd name="connsiteY1" fmla="*/ 1600937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61870 w 7416473"/>
                <a:gd name="connsiteY1" fmla="*/ 1550419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61870 w 7416473"/>
                <a:gd name="connsiteY1" fmla="*/ 1550419 h 2794747"/>
                <a:gd name="connsiteX2" fmla="*/ 2591042 w 7416473"/>
                <a:gd name="connsiteY2" fmla="*/ 1944164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61870 w 7416473"/>
                <a:gd name="connsiteY1" fmla="*/ 1550419 h 2794747"/>
                <a:gd name="connsiteX2" fmla="*/ 2582959 w 7416473"/>
                <a:gd name="connsiteY2" fmla="*/ 1948206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61870 w 7416473"/>
                <a:gd name="connsiteY1" fmla="*/ 1550419 h 2794747"/>
                <a:gd name="connsiteX2" fmla="*/ 2582959 w 7416473"/>
                <a:gd name="connsiteY2" fmla="*/ 1948206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61870 w 7416473"/>
                <a:gd name="connsiteY1" fmla="*/ 1550419 h 2794747"/>
                <a:gd name="connsiteX2" fmla="*/ 2582959 w 7416473"/>
                <a:gd name="connsiteY2" fmla="*/ 1948206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61870 w 7416473"/>
                <a:gd name="connsiteY1" fmla="*/ 1550419 h 2794747"/>
                <a:gd name="connsiteX2" fmla="*/ 2582959 w 7416473"/>
                <a:gd name="connsiteY2" fmla="*/ 1948206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61870 w 7416473"/>
                <a:gd name="connsiteY1" fmla="*/ 1550419 h 2794747"/>
                <a:gd name="connsiteX2" fmla="*/ 2582959 w 7416473"/>
                <a:gd name="connsiteY2" fmla="*/ 1948206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61870 w 7416473"/>
                <a:gd name="connsiteY1" fmla="*/ 1550419 h 2794747"/>
                <a:gd name="connsiteX2" fmla="*/ 2582959 w 7416473"/>
                <a:gd name="connsiteY2" fmla="*/ 1948206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416473"/>
                <a:gd name="connsiteY0" fmla="*/ 2794747 h 2794747"/>
                <a:gd name="connsiteX1" fmla="*/ 1361870 w 7416473"/>
                <a:gd name="connsiteY1" fmla="*/ 1550419 h 2794747"/>
                <a:gd name="connsiteX2" fmla="*/ 2582959 w 7416473"/>
                <a:gd name="connsiteY2" fmla="*/ 1948206 h 2794747"/>
                <a:gd name="connsiteX3" fmla="*/ 3632527 w 7416473"/>
                <a:gd name="connsiteY3" fmla="*/ 1040886 h 2794747"/>
                <a:gd name="connsiteX4" fmla="*/ 4622939 w 7416473"/>
                <a:gd name="connsiteY4" fmla="*/ 1106628 h 2794747"/>
                <a:gd name="connsiteX5" fmla="*/ 5271387 w 7416473"/>
                <a:gd name="connsiteY5" fmla="*/ 439972 h 2794747"/>
                <a:gd name="connsiteX6" fmla="*/ 6700838 w 7416473"/>
                <a:gd name="connsiteY6" fmla="*/ 598955 h 2794747"/>
                <a:gd name="connsiteX7" fmla="*/ 7416473 w 7416473"/>
                <a:gd name="connsiteY7" fmla="*/ 0 h 2794747"/>
                <a:gd name="connsiteX0" fmla="*/ 0 w 7626264"/>
                <a:gd name="connsiteY0" fmla="*/ 2523252 h 2523252"/>
                <a:gd name="connsiteX1" fmla="*/ 1571661 w 7626264"/>
                <a:gd name="connsiteY1" fmla="*/ 1550419 h 2523252"/>
                <a:gd name="connsiteX2" fmla="*/ 2792750 w 7626264"/>
                <a:gd name="connsiteY2" fmla="*/ 1948206 h 2523252"/>
                <a:gd name="connsiteX3" fmla="*/ 3842318 w 7626264"/>
                <a:gd name="connsiteY3" fmla="*/ 1040886 h 2523252"/>
                <a:gd name="connsiteX4" fmla="*/ 4832730 w 7626264"/>
                <a:gd name="connsiteY4" fmla="*/ 1106628 h 2523252"/>
                <a:gd name="connsiteX5" fmla="*/ 5481178 w 7626264"/>
                <a:gd name="connsiteY5" fmla="*/ 439972 h 2523252"/>
                <a:gd name="connsiteX6" fmla="*/ 6910629 w 7626264"/>
                <a:gd name="connsiteY6" fmla="*/ 598955 h 2523252"/>
                <a:gd name="connsiteX7" fmla="*/ 7626264 w 7626264"/>
                <a:gd name="connsiteY7" fmla="*/ 0 h 2523252"/>
                <a:gd name="connsiteX0" fmla="*/ 0 w 7626264"/>
                <a:gd name="connsiteY0" fmla="*/ 2523252 h 2523252"/>
                <a:gd name="connsiteX1" fmla="*/ 1571661 w 7626264"/>
                <a:gd name="connsiteY1" fmla="*/ 1550419 h 2523252"/>
                <a:gd name="connsiteX2" fmla="*/ 2792750 w 7626264"/>
                <a:gd name="connsiteY2" fmla="*/ 1948206 h 2523252"/>
                <a:gd name="connsiteX3" fmla="*/ 3842318 w 7626264"/>
                <a:gd name="connsiteY3" fmla="*/ 1040886 h 2523252"/>
                <a:gd name="connsiteX4" fmla="*/ 4832730 w 7626264"/>
                <a:gd name="connsiteY4" fmla="*/ 1106628 h 2523252"/>
                <a:gd name="connsiteX5" fmla="*/ 5481178 w 7626264"/>
                <a:gd name="connsiteY5" fmla="*/ 439972 h 2523252"/>
                <a:gd name="connsiteX6" fmla="*/ 6910629 w 7626264"/>
                <a:gd name="connsiteY6" fmla="*/ 598955 h 2523252"/>
                <a:gd name="connsiteX7" fmla="*/ 7626264 w 7626264"/>
                <a:gd name="connsiteY7" fmla="*/ 0 h 2523252"/>
                <a:gd name="connsiteX0" fmla="*/ 0 w 7626264"/>
                <a:gd name="connsiteY0" fmla="*/ 2523252 h 2523252"/>
                <a:gd name="connsiteX1" fmla="*/ 1571661 w 7626264"/>
                <a:gd name="connsiteY1" fmla="*/ 1550419 h 2523252"/>
                <a:gd name="connsiteX2" fmla="*/ 2792750 w 7626264"/>
                <a:gd name="connsiteY2" fmla="*/ 1948206 h 2523252"/>
                <a:gd name="connsiteX3" fmla="*/ 3842318 w 7626264"/>
                <a:gd name="connsiteY3" fmla="*/ 1040886 h 2523252"/>
                <a:gd name="connsiteX4" fmla="*/ 4832730 w 7626264"/>
                <a:gd name="connsiteY4" fmla="*/ 1106628 h 2523252"/>
                <a:gd name="connsiteX5" fmla="*/ 5481178 w 7626264"/>
                <a:gd name="connsiteY5" fmla="*/ 439972 h 2523252"/>
                <a:gd name="connsiteX6" fmla="*/ 6910629 w 7626264"/>
                <a:gd name="connsiteY6" fmla="*/ 598955 h 2523252"/>
                <a:gd name="connsiteX7" fmla="*/ 7626264 w 7626264"/>
                <a:gd name="connsiteY7" fmla="*/ 0 h 2523252"/>
                <a:gd name="connsiteX0" fmla="*/ 0 w 7626264"/>
                <a:gd name="connsiteY0" fmla="*/ 2523252 h 2523252"/>
                <a:gd name="connsiteX1" fmla="*/ 1571661 w 7626264"/>
                <a:gd name="connsiteY1" fmla="*/ 1550419 h 2523252"/>
                <a:gd name="connsiteX2" fmla="*/ 2792750 w 7626264"/>
                <a:gd name="connsiteY2" fmla="*/ 1948206 h 2523252"/>
                <a:gd name="connsiteX3" fmla="*/ 3842318 w 7626264"/>
                <a:gd name="connsiteY3" fmla="*/ 1040886 h 2523252"/>
                <a:gd name="connsiteX4" fmla="*/ 4832730 w 7626264"/>
                <a:gd name="connsiteY4" fmla="*/ 1106628 h 2523252"/>
                <a:gd name="connsiteX5" fmla="*/ 5481178 w 7626264"/>
                <a:gd name="connsiteY5" fmla="*/ 439972 h 2523252"/>
                <a:gd name="connsiteX6" fmla="*/ 6910629 w 7626264"/>
                <a:gd name="connsiteY6" fmla="*/ 598955 h 2523252"/>
                <a:gd name="connsiteX7" fmla="*/ 7626264 w 7626264"/>
                <a:gd name="connsiteY7" fmla="*/ 0 h 2523252"/>
                <a:gd name="connsiteX0" fmla="*/ 0 w 7626264"/>
                <a:gd name="connsiteY0" fmla="*/ 2523252 h 2523252"/>
                <a:gd name="connsiteX1" fmla="*/ 1571661 w 7626264"/>
                <a:gd name="connsiteY1" fmla="*/ 1550419 h 2523252"/>
                <a:gd name="connsiteX2" fmla="*/ 2792750 w 7626264"/>
                <a:gd name="connsiteY2" fmla="*/ 1948206 h 2523252"/>
                <a:gd name="connsiteX3" fmla="*/ 3842318 w 7626264"/>
                <a:gd name="connsiteY3" fmla="*/ 1040886 h 2523252"/>
                <a:gd name="connsiteX4" fmla="*/ 4832730 w 7626264"/>
                <a:gd name="connsiteY4" fmla="*/ 1106628 h 2523252"/>
                <a:gd name="connsiteX5" fmla="*/ 5481178 w 7626264"/>
                <a:gd name="connsiteY5" fmla="*/ 439972 h 2523252"/>
                <a:gd name="connsiteX6" fmla="*/ 6910629 w 7626264"/>
                <a:gd name="connsiteY6" fmla="*/ 598955 h 2523252"/>
                <a:gd name="connsiteX7" fmla="*/ 7626264 w 7626264"/>
                <a:gd name="connsiteY7" fmla="*/ 0 h 2523252"/>
                <a:gd name="connsiteX0" fmla="*/ 0 w 7626264"/>
                <a:gd name="connsiteY0" fmla="*/ 2523252 h 2523252"/>
                <a:gd name="connsiteX1" fmla="*/ 1571661 w 7626264"/>
                <a:gd name="connsiteY1" fmla="*/ 1550419 h 2523252"/>
                <a:gd name="connsiteX2" fmla="*/ 2792750 w 7626264"/>
                <a:gd name="connsiteY2" fmla="*/ 1948206 h 2523252"/>
                <a:gd name="connsiteX3" fmla="*/ 3842318 w 7626264"/>
                <a:gd name="connsiteY3" fmla="*/ 1040886 h 2523252"/>
                <a:gd name="connsiteX4" fmla="*/ 4832730 w 7626264"/>
                <a:gd name="connsiteY4" fmla="*/ 1106628 h 2523252"/>
                <a:gd name="connsiteX5" fmla="*/ 5481178 w 7626264"/>
                <a:gd name="connsiteY5" fmla="*/ 439972 h 2523252"/>
                <a:gd name="connsiteX6" fmla="*/ 6910629 w 7626264"/>
                <a:gd name="connsiteY6" fmla="*/ 598955 h 2523252"/>
                <a:gd name="connsiteX7" fmla="*/ 7626264 w 7626264"/>
                <a:gd name="connsiteY7" fmla="*/ 0 h 2523252"/>
                <a:gd name="connsiteX0" fmla="*/ 0 w 7280727"/>
                <a:gd name="connsiteY0" fmla="*/ 2547933 h 2547933"/>
                <a:gd name="connsiteX1" fmla="*/ 1226124 w 7280727"/>
                <a:gd name="connsiteY1" fmla="*/ 1550419 h 2547933"/>
                <a:gd name="connsiteX2" fmla="*/ 2447213 w 7280727"/>
                <a:gd name="connsiteY2" fmla="*/ 1948206 h 2547933"/>
                <a:gd name="connsiteX3" fmla="*/ 3496781 w 7280727"/>
                <a:gd name="connsiteY3" fmla="*/ 1040886 h 2547933"/>
                <a:gd name="connsiteX4" fmla="*/ 4487193 w 7280727"/>
                <a:gd name="connsiteY4" fmla="*/ 1106628 h 2547933"/>
                <a:gd name="connsiteX5" fmla="*/ 5135641 w 7280727"/>
                <a:gd name="connsiteY5" fmla="*/ 439972 h 2547933"/>
                <a:gd name="connsiteX6" fmla="*/ 6565092 w 7280727"/>
                <a:gd name="connsiteY6" fmla="*/ 598955 h 2547933"/>
                <a:gd name="connsiteX7" fmla="*/ 7280727 w 7280727"/>
                <a:gd name="connsiteY7" fmla="*/ 0 h 254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0727" h="2547933">
                  <a:moveTo>
                    <a:pt x="0" y="2547933"/>
                  </a:moveTo>
                  <a:lnTo>
                    <a:pt x="1226124" y="1550419"/>
                  </a:lnTo>
                  <a:lnTo>
                    <a:pt x="2447213" y="1948206"/>
                  </a:lnTo>
                  <a:cubicBezTo>
                    <a:pt x="2810821" y="1681529"/>
                    <a:pt x="3195389" y="1268249"/>
                    <a:pt x="3496781" y="1040886"/>
                  </a:cubicBezTo>
                  <a:cubicBezTo>
                    <a:pt x="4148360" y="1076790"/>
                    <a:pt x="4127362" y="1077804"/>
                    <a:pt x="4487193" y="1106628"/>
                  </a:cubicBezTo>
                  <a:cubicBezTo>
                    <a:pt x="4780297" y="813571"/>
                    <a:pt x="4955297" y="645227"/>
                    <a:pt x="5135641" y="439972"/>
                  </a:cubicBezTo>
                  <a:lnTo>
                    <a:pt x="6565092" y="598955"/>
                  </a:lnTo>
                  <a:cubicBezTo>
                    <a:pt x="6984425" y="261051"/>
                    <a:pt x="6976348" y="270903"/>
                    <a:pt x="7280727" y="0"/>
                  </a:cubicBezTo>
                </a:path>
              </a:pathLst>
            </a:custGeom>
            <a:noFill/>
            <a:ln w="5080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2" name="Group 11">
              <a:extLst>
                <a:ext uri="{FF2B5EF4-FFF2-40B4-BE49-F238E27FC236}">
                  <a16:creationId xmlns:a16="http://schemas.microsoft.com/office/drawing/2014/main" id="{A07A61EE-E68B-4448-09F0-42299C174D8E}"/>
                </a:ext>
              </a:extLst>
            </p:cNvPr>
            <p:cNvGrpSpPr/>
            <p:nvPr/>
          </p:nvGrpSpPr>
          <p:grpSpPr>
            <a:xfrm>
              <a:off x="8723119" y="1961255"/>
              <a:ext cx="221876" cy="212357"/>
              <a:chOff x="8913237" y="1961255"/>
              <a:chExt cx="221876" cy="212357"/>
            </a:xfrm>
          </p:grpSpPr>
          <p:sp>
            <p:nvSpPr>
              <p:cNvPr id="105" name="Oval 245">
                <a:extLst>
                  <a:ext uri="{FF2B5EF4-FFF2-40B4-BE49-F238E27FC236}">
                    <a16:creationId xmlns:a16="http://schemas.microsoft.com/office/drawing/2014/main" id="{3F5922CC-649E-4CE7-9835-835BC834ED3C}"/>
                  </a:ext>
                </a:extLst>
              </p:cNvPr>
              <p:cNvSpPr/>
              <p:nvPr/>
            </p:nvSpPr>
            <p:spPr>
              <a:xfrm>
                <a:off x="8913237" y="1961255"/>
                <a:ext cx="221876" cy="212357"/>
              </a:xfrm>
              <a:prstGeom prst="ellipse">
                <a:avLst/>
              </a:prstGeom>
              <a:solidFill>
                <a:srgbClr val="005A81">
                  <a:alpha val="74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6" name="Oval 246">
                <a:extLst>
                  <a:ext uri="{FF2B5EF4-FFF2-40B4-BE49-F238E27FC236}">
                    <a16:creationId xmlns:a16="http://schemas.microsoft.com/office/drawing/2014/main" id="{A1574397-AE05-4E30-8734-51541A041AB6}"/>
                  </a:ext>
                </a:extLst>
              </p:cNvPr>
              <p:cNvSpPr/>
              <p:nvPr/>
            </p:nvSpPr>
            <p:spPr>
              <a:xfrm>
                <a:off x="8925824" y="1974964"/>
                <a:ext cx="195394" cy="187009"/>
              </a:xfrm>
              <a:prstGeom prst="ellipse">
                <a:avLst/>
              </a:prstGeom>
              <a:solidFill>
                <a:srgbClr val="005A81">
                  <a:alpha val="74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7" name="Oval 247">
                <a:extLst>
                  <a:ext uri="{FF2B5EF4-FFF2-40B4-BE49-F238E27FC236}">
                    <a16:creationId xmlns:a16="http://schemas.microsoft.com/office/drawing/2014/main" id="{CA098AE8-66DB-4E61-BC71-065AE7A93A5D}"/>
                  </a:ext>
                </a:extLst>
              </p:cNvPr>
              <p:cNvSpPr/>
              <p:nvPr/>
            </p:nvSpPr>
            <p:spPr>
              <a:xfrm>
                <a:off x="8938861" y="1989164"/>
                <a:ext cx="167961" cy="160755"/>
              </a:xfrm>
              <a:prstGeom prst="ellipse">
                <a:avLst/>
              </a:prstGeom>
              <a:solidFill>
                <a:srgbClr val="005EB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09" name="Oval 250">
              <a:extLst>
                <a:ext uri="{FF2B5EF4-FFF2-40B4-BE49-F238E27FC236}">
                  <a16:creationId xmlns:a16="http://schemas.microsoft.com/office/drawing/2014/main" id="{2C2B79FE-4AFF-4EE9-B49C-BE35DDBAFD93}"/>
                </a:ext>
              </a:extLst>
            </p:cNvPr>
            <p:cNvSpPr/>
            <p:nvPr/>
          </p:nvSpPr>
          <p:spPr>
            <a:xfrm>
              <a:off x="8068278" y="2617025"/>
              <a:ext cx="195394" cy="187009"/>
            </a:xfrm>
            <a:prstGeom prst="ellipse">
              <a:avLst/>
            </a:prstGeom>
            <a:solidFill>
              <a:srgbClr val="5D5585">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3CB72CA4-FAB0-F970-8D76-79D281036B30}"/>
                </a:ext>
              </a:extLst>
            </p:cNvPr>
            <p:cNvGrpSpPr/>
            <p:nvPr/>
          </p:nvGrpSpPr>
          <p:grpSpPr>
            <a:xfrm>
              <a:off x="6532609" y="2414127"/>
              <a:ext cx="221876" cy="212357"/>
              <a:chOff x="6722727" y="2414127"/>
              <a:chExt cx="221876" cy="212357"/>
            </a:xfrm>
          </p:grpSpPr>
          <p:sp>
            <p:nvSpPr>
              <p:cNvPr id="111" name="Oval 253">
                <a:extLst>
                  <a:ext uri="{FF2B5EF4-FFF2-40B4-BE49-F238E27FC236}">
                    <a16:creationId xmlns:a16="http://schemas.microsoft.com/office/drawing/2014/main" id="{31FEE472-F252-481E-B4A0-E5BE450A1B7C}"/>
                  </a:ext>
                </a:extLst>
              </p:cNvPr>
              <p:cNvSpPr/>
              <p:nvPr/>
            </p:nvSpPr>
            <p:spPr>
              <a:xfrm>
                <a:off x="6722727" y="2414127"/>
                <a:ext cx="221876" cy="212357"/>
              </a:xfrm>
              <a:prstGeom prst="ellipse">
                <a:avLst/>
              </a:prstGeom>
              <a:solidFill>
                <a:srgbClr val="F88E2E">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2" name="Oval 254">
                <a:extLst>
                  <a:ext uri="{FF2B5EF4-FFF2-40B4-BE49-F238E27FC236}">
                    <a16:creationId xmlns:a16="http://schemas.microsoft.com/office/drawing/2014/main" id="{555F3378-A076-478A-A803-FDB9A92B755F}"/>
                  </a:ext>
                </a:extLst>
              </p:cNvPr>
              <p:cNvSpPr/>
              <p:nvPr/>
            </p:nvSpPr>
            <p:spPr>
              <a:xfrm>
                <a:off x="6735968" y="2426801"/>
                <a:ext cx="195394" cy="187009"/>
              </a:xfrm>
              <a:prstGeom prst="ellipse">
                <a:avLst/>
              </a:prstGeom>
              <a:solidFill>
                <a:srgbClr val="F77C0D">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3" name="Oval 255">
                <a:extLst>
                  <a:ext uri="{FF2B5EF4-FFF2-40B4-BE49-F238E27FC236}">
                    <a16:creationId xmlns:a16="http://schemas.microsoft.com/office/drawing/2014/main" id="{BF803E88-3246-41AE-BDF0-54E91281A68A}"/>
                  </a:ext>
                </a:extLst>
              </p:cNvPr>
              <p:cNvSpPr/>
              <p:nvPr/>
            </p:nvSpPr>
            <p:spPr>
              <a:xfrm>
                <a:off x="6749685" y="2439928"/>
                <a:ext cx="167961" cy="160755"/>
              </a:xfrm>
              <a:prstGeom prst="ellipse">
                <a:avLst/>
              </a:prstGeom>
              <a:solidFill>
                <a:srgbClr val="EAAA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8" name="Group 7">
              <a:extLst>
                <a:ext uri="{FF2B5EF4-FFF2-40B4-BE49-F238E27FC236}">
                  <a16:creationId xmlns:a16="http://schemas.microsoft.com/office/drawing/2014/main" id="{26F91761-7540-1BDA-B6FC-2A6A8580ACB1}"/>
                </a:ext>
              </a:extLst>
            </p:cNvPr>
            <p:cNvGrpSpPr/>
            <p:nvPr/>
          </p:nvGrpSpPr>
          <p:grpSpPr>
            <a:xfrm>
              <a:off x="5844721" y="3122668"/>
              <a:ext cx="221876" cy="212357"/>
              <a:chOff x="6034839" y="3122668"/>
              <a:chExt cx="221876" cy="212357"/>
            </a:xfrm>
          </p:grpSpPr>
          <p:sp>
            <p:nvSpPr>
              <p:cNvPr id="114" name="Oval 257">
                <a:extLst>
                  <a:ext uri="{FF2B5EF4-FFF2-40B4-BE49-F238E27FC236}">
                    <a16:creationId xmlns:a16="http://schemas.microsoft.com/office/drawing/2014/main" id="{42A2B4DA-8156-4713-9565-A56192356EBA}"/>
                  </a:ext>
                </a:extLst>
              </p:cNvPr>
              <p:cNvSpPr/>
              <p:nvPr/>
            </p:nvSpPr>
            <p:spPr>
              <a:xfrm>
                <a:off x="6034839" y="3122668"/>
                <a:ext cx="221876" cy="212357"/>
              </a:xfrm>
              <a:prstGeom prst="ellipse">
                <a:avLst/>
              </a:prstGeom>
              <a:solidFill>
                <a:srgbClr val="16A3CE">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5" name="Oval 258">
                <a:extLst>
                  <a:ext uri="{FF2B5EF4-FFF2-40B4-BE49-F238E27FC236}">
                    <a16:creationId xmlns:a16="http://schemas.microsoft.com/office/drawing/2014/main" id="{734C3F5E-20BA-4FE8-BAE2-3A52446778F3}"/>
                  </a:ext>
                </a:extLst>
              </p:cNvPr>
              <p:cNvSpPr/>
              <p:nvPr/>
            </p:nvSpPr>
            <p:spPr>
              <a:xfrm>
                <a:off x="6048080" y="3135342"/>
                <a:ext cx="195394" cy="187009"/>
              </a:xfrm>
              <a:prstGeom prst="ellipse">
                <a:avLst/>
              </a:prstGeom>
              <a:solidFill>
                <a:srgbClr val="1283A6">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6" name="Oval 259">
                <a:extLst>
                  <a:ext uri="{FF2B5EF4-FFF2-40B4-BE49-F238E27FC236}">
                    <a16:creationId xmlns:a16="http://schemas.microsoft.com/office/drawing/2014/main" id="{52BC9C21-A648-4481-9CD0-6028D91DDB16}"/>
                  </a:ext>
                </a:extLst>
              </p:cNvPr>
              <p:cNvSpPr/>
              <p:nvPr/>
            </p:nvSpPr>
            <p:spPr>
              <a:xfrm>
                <a:off x="6061797" y="3148469"/>
                <a:ext cx="167961" cy="160755"/>
              </a:xfrm>
              <a:prstGeom prst="ellipse">
                <a:avLst/>
              </a:prstGeom>
              <a:solidFill>
                <a:srgbClr val="00A3A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9" name="Group 8">
              <a:extLst>
                <a:ext uri="{FF2B5EF4-FFF2-40B4-BE49-F238E27FC236}">
                  <a16:creationId xmlns:a16="http://schemas.microsoft.com/office/drawing/2014/main" id="{449AE1A7-7B50-5578-E828-280F77F31237}"/>
                </a:ext>
              </a:extLst>
            </p:cNvPr>
            <p:cNvGrpSpPr/>
            <p:nvPr/>
          </p:nvGrpSpPr>
          <p:grpSpPr>
            <a:xfrm>
              <a:off x="4816860" y="3014722"/>
              <a:ext cx="221876" cy="212357"/>
              <a:chOff x="5006978" y="3014722"/>
              <a:chExt cx="221876" cy="212357"/>
            </a:xfrm>
          </p:grpSpPr>
          <p:sp>
            <p:nvSpPr>
              <p:cNvPr id="117" name="Oval 261">
                <a:extLst>
                  <a:ext uri="{FF2B5EF4-FFF2-40B4-BE49-F238E27FC236}">
                    <a16:creationId xmlns:a16="http://schemas.microsoft.com/office/drawing/2014/main" id="{2E50A6BE-358C-4B8B-9AF4-68058F6F8B1D}"/>
                  </a:ext>
                </a:extLst>
              </p:cNvPr>
              <p:cNvSpPr/>
              <p:nvPr/>
            </p:nvSpPr>
            <p:spPr>
              <a:xfrm>
                <a:off x="5006978" y="3014722"/>
                <a:ext cx="221876" cy="212357"/>
              </a:xfrm>
              <a:prstGeom prst="ellipse">
                <a:avLst/>
              </a:prstGeom>
              <a:solidFill>
                <a:srgbClr val="6D2077">
                  <a:alpha val="69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8" name="Oval 262">
                <a:extLst>
                  <a:ext uri="{FF2B5EF4-FFF2-40B4-BE49-F238E27FC236}">
                    <a16:creationId xmlns:a16="http://schemas.microsoft.com/office/drawing/2014/main" id="{C4A19C60-01B1-46E7-A9F2-6DB83B6C8AA4}"/>
                  </a:ext>
                </a:extLst>
              </p:cNvPr>
              <p:cNvSpPr/>
              <p:nvPr/>
            </p:nvSpPr>
            <p:spPr>
              <a:xfrm>
                <a:off x="5020219" y="3027396"/>
                <a:ext cx="195394" cy="187009"/>
              </a:xfrm>
              <a:prstGeom prst="ellipse">
                <a:avLst/>
              </a:prstGeom>
              <a:solidFill>
                <a:srgbClr val="6D2077">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9" name="Oval 263">
                <a:extLst>
                  <a:ext uri="{FF2B5EF4-FFF2-40B4-BE49-F238E27FC236}">
                    <a16:creationId xmlns:a16="http://schemas.microsoft.com/office/drawing/2014/main" id="{297EAB2E-EC8F-46CD-9552-794277E4FAB6}"/>
                  </a:ext>
                </a:extLst>
              </p:cNvPr>
              <p:cNvSpPr/>
              <p:nvPr/>
            </p:nvSpPr>
            <p:spPr>
              <a:xfrm>
                <a:off x="5033936" y="3040523"/>
                <a:ext cx="167961" cy="160755"/>
              </a:xfrm>
              <a:prstGeom prst="ellipse">
                <a:avLst/>
              </a:prstGeom>
              <a:solidFill>
                <a:srgbClr val="6D2077"/>
              </a:solidFill>
              <a:ln w="12700" cap="flat" cmpd="sng" algn="ctr">
                <a:solidFill>
                  <a:srgbClr val="6D207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3" name="Group 12">
              <a:extLst>
                <a:ext uri="{FF2B5EF4-FFF2-40B4-BE49-F238E27FC236}">
                  <a16:creationId xmlns:a16="http://schemas.microsoft.com/office/drawing/2014/main" id="{CB8BE2FB-EB77-406E-DF68-EA13CED69D85}"/>
                </a:ext>
              </a:extLst>
            </p:cNvPr>
            <p:cNvGrpSpPr/>
            <p:nvPr/>
          </p:nvGrpSpPr>
          <p:grpSpPr>
            <a:xfrm>
              <a:off x="3749373" y="3988799"/>
              <a:ext cx="221876" cy="212357"/>
              <a:chOff x="3939491" y="3988799"/>
              <a:chExt cx="221876" cy="212357"/>
            </a:xfrm>
          </p:grpSpPr>
          <p:sp>
            <p:nvSpPr>
              <p:cNvPr id="120" name="Oval 265">
                <a:extLst>
                  <a:ext uri="{FF2B5EF4-FFF2-40B4-BE49-F238E27FC236}">
                    <a16:creationId xmlns:a16="http://schemas.microsoft.com/office/drawing/2014/main" id="{CC08494A-F53F-4001-A68B-BA0F5F6F21E1}"/>
                  </a:ext>
                </a:extLst>
              </p:cNvPr>
              <p:cNvSpPr/>
              <p:nvPr/>
            </p:nvSpPr>
            <p:spPr>
              <a:xfrm>
                <a:off x="3939491" y="3988799"/>
                <a:ext cx="221876" cy="212357"/>
              </a:xfrm>
              <a:prstGeom prst="ellipse">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1" name="Oval 266">
                <a:extLst>
                  <a:ext uri="{FF2B5EF4-FFF2-40B4-BE49-F238E27FC236}">
                    <a16:creationId xmlns:a16="http://schemas.microsoft.com/office/drawing/2014/main" id="{8F0B6F33-9437-4CA5-AE3F-6D97DE4B2DC1}"/>
                  </a:ext>
                </a:extLst>
              </p:cNvPr>
              <p:cNvSpPr/>
              <p:nvPr/>
            </p:nvSpPr>
            <p:spPr>
              <a:xfrm>
                <a:off x="3952732" y="4001473"/>
                <a:ext cx="195394" cy="187009"/>
              </a:xfrm>
              <a:prstGeom prst="ellipse">
                <a:avLst/>
              </a:prstGeom>
              <a:solidFill>
                <a:srgbClr val="005EB8">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2" name="Oval 267">
                <a:extLst>
                  <a:ext uri="{FF2B5EF4-FFF2-40B4-BE49-F238E27FC236}">
                    <a16:creationId xmlns:a16="http://schemas.microsoft.com/office/drawing/2014/main" id="{59AABFA8-9CED-4BE6-9E9D-220204C1B5EC}"/>
                  </a:ext>
                </a:extLst>
              </p:cNvPr>
              <p:cNvSpPr/>
              <p:nvPr/>
            </p:nvSpPr>
            <p:spPr>
              <a:xfrm>
                <a:off x="3966449" y="4014600"/>
                <a:ext cx="167961" cy="160755"/>
              </a:xfrm>
              <a:prstGeom prst="ellipse">
                <a:avLst/>
              </a:prstGeom>
              <a:solidFill>
                <a:srgbClr val="00338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29" name="Group 128">
              <a:extLst>
                <a:ext uri="{FF2B5EF4-FFF2-40B4-BE49-F238E27FC236}">
                  <a16:creationId xmlns:a16="http://schemas.microsoft.com/office/drawing/2014/main" id="{ED6EDC29-BDD1-45F8-A2B7-5487B210F908}"/>
                </a:ext>
              </a:extLst>
            </p:cNvPr>
            <p:cNvGrpSpPr/>
            <p:nvPr/>
          </p:nvGrpSpPr>
          <p:grpSpPr>
            <a:xfrm>
              <a:off x="2524231" y="3605839"/>
              <a:ext cx="221876" cy="212357"/>
              <a:chOff x="2714349" y="3605839"/>
              <a:chExt cx="221876" cy="212357"/>
            </a:xfrm>
          </p:grpSpPr>
          <p:sp>
            <p:nvSpPr>
              <p:cNvPr id="123" name="Oval 269">
                <a:extLst>
                  <a:ext uri="{FF2B5EF4-FFF2-40B4-BE49-F238E27FC236}">
                    <a16:creationId xmlns:a16="http://schemas.microsoft.com/office/drawing/2014/main" id="{658BD1F4-6EC2-4E43-8DE8-24FAAD8C98E6}"/>
                  </a:ext>
                </a:extLst>
              </p:cNvPr>
              <p:cNvSpPr/>
              <p:nvPr/>
            </p:nvSpPr>
            <p:spPr>
              <a:xfrm>
                <a:off x="2714349" y="3605839"/>
                <a:ext cx="221876" cy="212357"/>
              </a:xfrm>
              <a:prstGeom prst="ellipse">
                <a:avLst/>
              </a:prstGeom>
              <a:solidFill>
                <a:srgbClr val="483698">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4" name="Oval 270">
                <a:extLst>
                  <a:ext uri="{FF2B5EF4-FFF2-40B4-BE49-F238E27FC236}">
                    <a16:creationId xmlns:a16="http://schemas.microsoft.com/office/drawing/2014/main" id="{1CF5EC28-6294-4847-A645-7FD224C11E46}"/>
                  </a:ext>
                </a:extLst>
              </p:cNvPr>
              <p:cNvSpPr/>
              <p:nvPr/>
            </p:nvSpPr>
            <p:spPr>
              <a:xfrm>
                <a:off x="2727590" y="3618513"/>
                <a:ext cx="195394" cy="187009"/>
              </a:xfrm>
              <a:prstGeom prst="ellipse">
                <a:avLst/>
              </a:prstGeom>
              <a:solidFill>
                <a:srgbClr val="483698">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5" name="Oval 271">
                <a:extLst>
                  <a:ext uri="{FF2B5EF4-FFF2-40B4-BE49-F238E27FC236}">
                    <a16:creationId xmlns:a16="http://schemas.microsoft.com/office/drawing/2014/main" id="{7D7894EC-2BCF-4ED9-948A-ABEE303F5EDE}"/>
                  </a:ext>
                </a:extLst>
              </p:cNvPr>
              <p:cNvSpPr/>
              <p:nvPr/>
            </p:nvSpPr>
            <p:spPr>
              <a:xfrm>
                <a:off x="2741307" y="3631640"/>
                <a:ext cx="167961" cy="160755"/>
              </a:xfrm>
              <a:prstGeom prst="ellipse">
                <a:avLst/>
              </a:prstGeom>
              <a:solidFill>
                <a:srgbClr val="4836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4" name="Group 13">
              <a:extLst>
                <a:ext uri="{FF2B5EF4-FFF2-40B4-BE49-F238E27FC236}">
                  <a16:creationId xmlns:a16="http://schemas.microsoft.com/office/drawing/2014/main" id="{DD8C592A-27AC-3457-4A0A-B206D0FD9743}"/>
                </a:ext>
              </a:extLst>
            </p:cNvPr>
            <p:cNvGrpSpPr/>
            <p:nvPr/>
          </p:nvGrpSpPr>
          <p:grpSpPr>
            <a:xfrm>
              <a:off x="1231856" y="4577873"/>
              <a:ext cx="221876" cy="212357"/>
              <a:chOff x="1421974" y="4577873"/>
              <a:chExt cx="221876" cy="212357"/>
            </a:xfrm>
          </p:grpSpPr>
          <p:sp>
            <p:nvSpPr>
              <p:cNvPr id="126" name="Oval 273">
                <a:extLst>
                  <a:ext uri="{FF2B5EF4-FFF2-40B4-BE49-F238E27FC236}">
                    <a16:creationId xmlns:a16="http://schemas.microsoft.com/office/drawing/2014/main" id="{6AC4A137-065E-41C4-8855-4A40A01B0E40}"/>
                  </a:ext>
                </a:extLst>
              </p:cNvPr>
              <p:cNvSpPr/>
              <p:nvPr/>
            </p:nvSpPr>
            <p:spPr>
              <a:xfrm>
                <a:off x="1421974" y="4577873"/>
                <a:ext cx="221876" cy="212357"/>
              </a:xfrm>
              <a:prstGeom prst="ellipse">
                <a:avLst/>
              </a:prstGeom>
              <a:solidFill>
                <a:srgbClr val="0091DA">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7" name="Oval 274">
                <a:extLst>
                  <a:ext uri="{FF2B5EF4-FFF2-40B4-BE49-F238E27FC236}">
                    <a16:creationId xmlns:a16="http://schemas.microsoft.com/office/drawing/2014/main" id="{8D8ACFDC-E281-40FC-9EDD-83A8EBEA70E1}"/>
                  </a:ext>
                </a:extLst>
              </p:cNvPr>
              <p:cNvSpPr/>
              <p:nvPr/>
            </p:nvSpPr>
            <p:spPr>
              <a:xfrm>
                <a:off x="1435215" y="4590547"/>
                <a:ext cx="195394" cy="187009"/>
              </a:xfrm>
              <a:prstGeom prst="ellipse">
                <a:avLst/>
              </a:prstGeom>
              <a:solidFill>
                <a:srgbClr val="0091DA">
                  <a:alpha val="49804"/>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28" name="Oval 275">
                <a:extLst>
                  <a:ext uri="{FF2B5EF4-FFF2-40B4-BE49-F238E27FC236}">
                    <a16:creationId xmlns:a16="http://schemas.microsoft.com/office/drawing/2014/main" id="{9A5A071A-004D-4FD1-A61C-0700DCCC586C}"/>
                  </a:ext>
                </a:extLst>
              </p:cNvPr>
              <p:cNvSpPr/>
              <p:nvPr/>
            </p:nvSpPr>
            <p:spPr>
              <a:xfrm>
                <a:off x="1448931" y="4603674"/>
                <a:ext cx="167962" cy="160754"/>
              </a:xfrm>
              <a:prstGeom prst="ellipse">
                <a:avLst/>
              </a:prstGeom>
              <a:solidFill>
                <a:srgbClr val="0091D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 name="Rectangle 4">
              <a:extLst>
                <a:ext uri="{FF2B5EF4-FFF2-40B4-BE49-F238E27FC236}">
                  <a16:creationId xmlns:a16="http://schemas.microsoft.com/office/drawing/2014/main" id="{77290166-5DC2-EBCD-607C-F8C01FC47FA1}"/>
                </a:ext>
              </a:extLst>
            </p:cNvPr>
            <p:cNvSpPr/>
            <p:nvPr/>
          </p:nvSpPr>
          <p:spPr>
            <a:xfrm>
              <a:off x="619779" y="1985233"/>
              <a:ext cx="2708759" cy="4215269"/>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 name="Rectangle 6">
              <a:extLst>
                <a:ext uri="{FF2B5EF4-FFF2-40B4-BE49-F238E27FC236}">
                  <a16:creationId xmlns:a16="http://schemas.microsoft.com/office/drawing/2014/main" id="{BF8038CF-1BF3-B61D-527E-5BACB6A13C99}"/>
                </a:ext>
              </a:extLst>
            </p:cNvPr>
            <p:cNvSpPr/>
            <p:nvPr/>
          </p:nvSpPr>
          <p:spPr>
            <a:xfrm>
              <a:off x="3348575" y="878050"/>
              <a:ext cx="4132428" cy="5334314"/>
            </a:xfrm>
            <a:prstGeom prst="rect">
              <a:avLst/>
            </a:prstGeom>
            <a:solidFill>
              <a:schemeClr val="bg1">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6" name="Rectangle 5">
              <a:extLst>
                <a:ext uri="{FF2B5EF4-FFF2-40B4-BE49-F238E27FC236}">
                  <a16:creationId xmlns:a16="http://schemas.microsoft.com/office/drawing/2014/main" id="{6436CE76-F61E-E7A5-3CF6-B5925A165CD4}"/>
                </a:ext>
              </a:extLst>
            </p:cNvPr>
            <p:cNvSpPr/>
            <p:nvPr/>
          </p:nvSpPr>
          <p:spPr>
            <a:xfrm>
              <a:off x="7481002" y="866188"/>
              <a:ext cx="2242740" cy="1869261"/>
            </a:xfrm>
            <a:prstGeom prst="rect">
              <a:avLst/>
            </a:prstGeom>
            <a:solidFill>
              <a:schemeClr val="bg1">
                <a:alpha val="60000"/>
              </a:schemeClr>
            </a:solidFill>
            <a:ln w="190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108" name="Oval 249">
              <a:extLst>
                <a:ext uri="{FF2B5EF4-FFF2-40B4-BE49-F238E27FC236}">
                  <a16:creationId xmlns:a16="http://schemas.microsoft.com/office/drawing/2014/main" id="{23DEAC51-7599-45DA-B0A8-06219E1B31F6}"/>
                </a:ext>
              </a:extLst>
            </p:cNvPr>
            <p:cNvSpPr/>
            <p:nvPr/>
          </p:nvSpPr>
          <p:spPr>
            <a:xfrm>
              <a:off x="8055691" y="2603316"/>
              <a:ext cx="221876" cy="212357"/>
            </a:xfrm>
            <a:prstGeom prst="ellipse">
              <a:avLst/>
            </a:prstGeom>
            <a:solidFill>
              <a:srgbClr val="009A44">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0" name="Oval 251">
              <a:extLst>
                <a:ext uri="{FF2B5EF4-FFF2-40B4-BE49-F238E27FC236}">
                  <a16:creationId xmlns:a16="http://schemas.microsoft.com/office/drawing/2014/main" id="{0B528AB4-FA50-4F1B-AF3A-2CCF81FB3070}"/>
                </a:ext>
              </a:extLst>
            </p:cNvPr>
            <p:cNvSpPr/>
            <p:nvPr/>
          </p:nvSpPr>
          <p:spPr>
            <a:xfrm>
              <a:off x="8081320" y="2631225"/>
              <a:ext cx="167961" cy="160755"/>
            </a:xfrm>
            <a:prstGeom prst="ellipse">
              <a:avLst/>
            </a:prstGeom>
            <a:solidFill>
              <a:srgbClr val="009A4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0" name="Rectangle 129">
              <a:extLst>
                <a:ext uri="{FF2B5EF4-FFF2-40B4-BE49-F238E27FC236}">
                  <a16:creationId xmlns:a16="http://schemas.microsoft.com/office/drawing/2014/main" id="{F54FDE8C-B9C9-C622-4E60-E581BD1C9970}"/>
                </a:ext>
              </a:extLst>
            </p:cNvPr>
            <p:cNvSpPr/>
            <p:nvPr/>
          </p:nvSpPr>
          <p:spPr>
            <a:xfrm>
              <a:off x="7742416" y="2580022"/>
              <a:ext cx="1832448" cy="2702741"/>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sp>
        <p:nvSpPr>
          <p:cNvPr id="4" name="Title 3"/>
          <p:cNvSpPr>
            <a:spLocks noGrp="1"/>
          </p:cNvSpPr>
          <p:nvPr>
            <p:ph type="title"/>
          </p:nvPr>
        </p:nvSpPr>
        <p:spPr/>
        <p:txBody>
          <a:bodyPr/>
          <a:lstStyle/>
          <a:p>
            <a:r>
              <a:rPr lang="en-US"/>
              <a:t>Virtual Agent Workflow</a:t>
            </a:r>
          </a:p>
        </p:txBody>
      </p:sp>
    </p:spTree>
    <p:extLst>
      <p:ext uri="{BB962C8B-B14F-4D97-AF65-F5344CB8AC3E}">
        <p14:creationId xmlns:p14="http://schemas.microsoft.com/office/powerpoint/2010/main" val="99474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22BC-D9EB-C582-3FBF-14438A5110E5}"/>
              </a:ext>
            </a:extLst>
          </p:cNvPr>
          <p:cNvSpPr>
            <a:spLocks noGrp="1"/>
          </p:cNvSpPr>
          <p:nvPr>
            <p:ph type="ctrTitle"/>
          </p:nvPr>
        </p:nvSpPr>
        <p:spPr/>
        <p:txBody>
          <a:bodyPr/>
          <a:lstStyle/>
          <a:p>
            <a:r>
              <a:rPr lang="en-US"/>
              <a:t>Workshop Overview &amp; Expectations</a:t>
            </a:r>
          </a:p>
        </p:txBody>
      </p:sp>
      <p:sp>
        <p:nvSpPr>
          <p:cNvPr id="3" name="Text Placeholder 2">
            <a:extLst>
              <a:ext uri="{FF2B5EF4-FFF2-40B4-BE49-F238E27FC236}">
                <a16:creationId xmlns:a16="http://schemas.microsoft.com/office/drawing/2014/main" id="{1754F188-E697-7A53-B7DA-E6F64CA93EB7}"/>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0015722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48D580A1-506D-A0FE-5969-E2062479CD59}"/>
              </a:ext>
            </a:extLst>
          </p:cNvPr>
          <p:cNvCxnSpPr/>
          <p:nvPr/>
        </p:nvCxnSpPr>
        <p:spPr>
          <a:xfrm>
            <a:off x="6473228" y="2753457"/>
            <a:ext cx="506630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 name="Title 3"/>
          <p:cNvSpPr>
            <a:spLocks noGrp="1"/>
          </p:cNvSpPr>
          <p:nvPr>
            <p:ph type="title"/>
          </p:nvPr>
        </p:nvSpPr>
        <p:spPr/>
        <p:txBody>
          <a:bodyPr/>
          <a:lstStyle/>
          <a:p>
            <a:r>
              <a:rPr lang="en-US"/>
              <a:t>Greeting message (Option 1)</a:t>
            </a:r>
          </a:p>
        </p:txBody>
      </p:sp>
      <p:sp>
        <p:nvSpPr>
          <p:cNvPr id="12" name="TextBox 11">
            <a:extLst>
              <a:ext uri="{FF2B5EF4-FFF2-40B4-BE49-F238E27FC236}">
                <a16:creationId xmlns:a16="http://schemas.microsoft.com/office/drawing/2014/main" id="{D7993909-6058-6FA0-A0FD-24EAF35E4DC3}"/>
              </a:ext>
            </a:extLst>
          </p:cNvPr>
          <p:cNvSpPr txBox="1"/>
          <p:nvPr/>
        </p:nvSpPr>
        <p:spPr>
          <a:xfrm>
            <a:off x="408025" y="955777"/>
            <a:ext cx="2821288" cy="374445"/>
          </a:xfrm>
          <a:prstGeom prst="rect">
            <a:avLst/>
          </a:prstGeom>
        </p:spPr>
        <p:txBody>
          <a:bodyPr vert="horz" wrap="square" lIns="0" tIns="0" rIns="0" bIns="0" rtlCol="0" anchor="ctr" anchorCtr="0">
            <a:noAutofit/>
          </a:bodyPr>
          <a:lstStyle/>
          <a:p>
            <a:pPr algn="ctr">
              <a:spcAft>
                <a:spcPts val="600"/>
              </a:spcAft>
            </a:pPr>
            <a:r>
              <a:rPr lang="en-US" sz="1500" b="1" u="sng">
                <a:solidFill>
                  <a:schemeClr val="tx2"/>
                </a:solidFill>
              </a:rPr>
              <a:t>IT</a:t>
            </a:r>
          </a:p>
        </p:txBody>
      </p:sp>
      <p:sp>
        <p:nvSpPr>
          <p:cNvPr id="13" name="TextBox 12">
            <a:extLst>
              <a:ext uri="{FF2B5EF4-FFF2-40B4-BE49-F238E27FC236}">
                <a16:creationId xmlns:a16="http://schemas.microsoft.com/office/drawing/2014/main" id="{FA5EFCE7-AC37-EDF1-0630-710AFDC45A24}"/>
              </a:ext>
            </a:extLst>
          </p:cNvPr>
          <p:cNvSpPr txBox="1"/>
          <p:nvPr/>
        </p:nvSpPr>
        <p:spPr>
          <a:xfrm>
            <a:off x="3441973" y="955777"/>
            <a:ext cx="2750718" cy="374445"/>
          </a:xfrm>
          <a:prstGeom prst="rect">
            <a:avLst/>
          </a:prstGeom>
        </p:spPr>
        <p:txBody>
          <a:bodyPr vert="horz" wrap="square" lIns="0" tIns="0" rIns="0" bIns="0" rtlCol="0" anchor="ctr" anchorCtr="0">
            <a:noAutofit/>
          </a:bodyPr>
          <a:lstStyle/>
          <a:p>
            <a:pPr algn="ctr">
              <a:spcAft>
                <a:spcPts val="600"/>
              </a:spcAft>
            </a:pPr>
            <a:r>
              <a:rPr lang="en-US" sz="1500" b="1" u="sng">
                <a:solidFill>
                  <a:schemeClr val="accent4"/>
                </a:solidFill>
              </a:rPr>
              <a:t>HR</a:t>
            </a:r>
          </a:p>
        </p:txBody>
      </p:sp>
      <p:sp>
        <p:nvSpPr>
          <p:cNvPr id="14" name="TextBox 13">
            <a:extLst>
              <a:ext uri="{FF2B5EF4-FFF2-40B4-BE49-F238E27FC236}">
                <a16:creationId xmlns:a16="http://schemas.microsoft.com/office/drawing/2014/main" id="{DF2B5CAB-7444-3834-4667-33091D7E5BBC}"/>
              </a:ext>
            </a:extLst>
          </p:cNvPr>
          <p:cNvSpPr txBox="1"/>
          <p:nvPr/>
        </p:nvSpPr>
        <p:spPr>
          <a:xfrm>
            <a:off x="8005667" y="513015"/>
            <a:ext cx="2750718" cy="374445"/>
          </a:xfrm>
          <a:prstGeom prst="rect">
            <a:avLst/>
          </a:prstGeom>
        </p:spPr>
        <p:txBody>
          <a:bodyPr vert="horz" wrap="square" lIns="0" tIns="0" rIns="0" bIns="0" rtlCol="0" anchor="ctr" anchorCtr="0">
            <a:noAutofit/>
          </a:bodyPr>
          <a:lstStyle/>
          <a:p>
            <a:pPr algn="ctr">
              <a:spcAft>
                <a:spcPts val="600"/>
              </a:spcAft>
            </a:pPr>
            <a:r>
              <a:rPr lang="en-US" sz="1500" b="1" u="sng">
                <a:solidFill>
                  <a:schemeClr val="tx2"/>
                </a:solidFill>
              </a:rPr>
              <a:t>Proposed Greeting Message 1</a:t>
            </a:r>
          </a:p>
        </p:txBody>
      </p:sp>
      <p:sp>
        <p:nvSpPr>
          <p:cNvPr id="16" name="Rectangle: Rounded Corners 15">
            <a:extLst>
              <a:ext uri="{FF2B5EF4-FFF2-40B4-BE49-F238E27FC236}">
                <a16:creationId xmlns:a16="http://schemas.microsoft.com/office/drawing/2014/main" id="{FD0B23D6-DE19-427C-BF23-F8F154C41709}"/>
              </a:ext>
            </a:extLst>
          </p:cNvPr>
          <p:cNvSpPr/>
          <p:nvPr/>
        </p:nvSpPr>
        <p:spPr>
          <a:xfrm>
            <a:off x="7324725" y="1406139"/>
            <a:ext cx="2952749" cy="420624"/>
          </a:xfrm>
          <a:prstGeom prst="roundRect">
            <a:avLst>
              <a:gd name="adj" fmla="val 11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50">
                <a:solidFill>
                  <a:schemeClr val="tx1"/>
                </a:solidFill>
              </a:rPr>
              <a:t>Hi Alex. What can I help you with today?</a:t>
            </a:r>
          </a:p>
        </p:txBody>
      </p:sp>
      <p:sp>
        <p:nvSpPr>
          <p:cNvPr id="18" name="Rectangle: Rounded Corners 17">
            <a:extLst>
              <a:ext uri="{FF2B5EF4-FFF2-40B4-BE49-F238E27FC236}">
                <a16:creationId xmlns:a16="http://schemas.microsoft.com/office/drawing/2014/main" id="{1682455F-5C62-B589-A379-0EB2DDE28E53}"/>
              </a:ext>
            </a:extLst>
          </p:cNvPr>
          <p:cNvSpPr/>
          <p:nvPr/>
        </p:nvSpPr>
        <p:spPr>
          <a:xfrm>
            <a:off x="7324838" y="2372041"/>
            <a:ext cx="1190624" cy="266547"/>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IT</a:t>
            </a:r>
          </a:p>
        </p:txBody>
      </p:sp>
      <p:sp>
        <p:nvSpPr>
          <p:cNvPr id="19" name="Rectangle: Rounded Corners 18">
            <a:extLst>
              <a:ext uri="{FF2B5EF4-FFF2-40B4-BE49-F238E27FC236}">
                <a16:creationId xmlns:a16="http://schemas.microsoft.com/office/drawing/2014/main" id="{81D8FC76-334F-18BF-C1AD-2273F06CEAD3}"/>
              </a:ext>
            </a:extLst>
          </p:cNvPr>
          <p:cNvSpPr/>
          <p:nvPr/>
        </p:nvSpPr>
        <p:spPr>
          <a:xfrm>
            <a:off x="8734538" y="2372041"/>
            <a:ext cx="1295399" cy="266547"/>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HR </a:t>
            </a:r>
          </a:p>
        </p:txBody>
      </p:sp>
      <p:sp>
        <p:nvSpPr>
          <p:cNvPr id="20" name="Rectangle: Rounded Corners 19">
            <a:extLst>
              <a:ext uri="{FF2B5EF4-FFF2-40B4-BE49-F238E27FC236}">
                <a16:creationId xmlns:a16="http://schemas.microsoft.com/office/drawing/2014/main" id="{E77ACBB2-5E1C-515A-E6BC-51AD1D6E6A9E}"/>
              </a:ext>
            </a:extLst>
          </p:cNvPr>
          <p:cNvSpPr/>
          <p:nvPr/>
        </p:nvSpPr>
        <p:spPr>
          <a:xfrm>
            <a:off x="7324725" y="1880297"/>
            <a:ext cx="4214811" cy="422172"/>
          </a:xfrm>
          <a:prstGeom prst="roundRect">
            <a:avLst>
              <a:gd name="adj" fmla="val 11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50">
                <a:solidFill>
                  <a:schemeClr val="tx1"/>
                </a:solidFill>
              </a:rPr>
              <a:t>You can type your request below or select the options available. </a:t>
            </a:r>
          </a:p>
        </p:txBody>
      </p:sp>
      <p:sp>
        <p:nvSpPr>
          <p:cNvPr id="21" name="Rectangle: Rounded Corners 20">
            <a:extLst>
              <a:ext uri="{FF2B5EF4-FFF2-40B4-BE49-F238E27FC236}">
                <a16:creationId xmlns:a16="http://schemas.microsoft.com/office/drawing/2014/main" id="{35669568-0498-A1F5-4540-F61D4BBDE250}"/>
              </a:ext>
            </a:extLst>
          </p:cNvPr>
          <p:cNvSpPr/>
          <p:nvPr/>
        </p:nvSpPr>
        <p:spPr>
          <a:xfrm>
            <a:off x="7324724" y="2894912"/>
            <a:ext cx="4214811" cy="422172"/>
          </a:xfrm>
          <a:prstGeom prst="roundRect">
            <a:avLst>
              <a:gd name="adj" fmla="val 11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50">
                <a:solidFill>
                  <a:schemeClr val="tx1"/>
                </a:solidFill>
              </a:rPr>
              <a:t>Thank you for contacting the Global IT Service Desk. </a:t>
            </a:r>
            <a:r>
              <a:rPr lang="en-US" sz="1150" u="sng">
                <a:solidFill>
                  <a:schemeClr val="accent1"/>
                </a:solidFill>
              </a:rPr>
              <a:t>Click Here </a:t>
            </a:r>
            <a:r>
              <a:rPr lang="en-US" sz="1150">
                <a:solidFill>
                  <a:schemeClr val="tx1"/>
                </a:solidFill>
              </a:rPr>
              <a:t>to see the current Major/Master IT incidents reported. </a:t>
            </a:r>
          </a:p>
        </p:txBody>
      </p:sp>
      <p:sp>
        <p:nvSpPr>
          <p:cNvPr id="22" name="TextBox 21">
            <a:extLst>
              <a:ext uri="{FF2B5EF4-FFF2-40B4-BE49-F238E27FC236}">
                <a16:creationId xmlns:a16="http://schemas.microsoft.com/office/drawing/2014/main" id="{07C79C6F-338F-F317-B87B-DF4CE2CEBFC9}"/>
              </a:ext>
            </a:extLst>
          </p:cNvPr>
          <p:cNvSpPr txBox="1"/>
          <p:nvPr/>
        </p:nvSpPr>
        <p:spPr>
          <a:xfrm>
            <a:off x="6550714" y="2638588"/>
            <a:ext cx="520042" cy="229737"/>
          </a:xfrm>
          <a:prstGeom prst="rect">
            <a:avLst/>
          </a:prstGeom>
          <a:solidFill>
            <a:schemeClr val="bg1"/>
          </a:solidFill>
        </p:spPr>
        <p:txBody>
          <a:bodyPr vert="horz" wrap="square" lIns="0" tIns="0" rIns="0" bIns="0" rtlCol="0" anchor="ctr" anchorCtr="0">
            <a:noAutofit/>
          </a:bodyPr>
          <a:lstStyle/>
          <a:p>
            <a:pPr algn="ctr">
              <a:spcAft>
                <a:spcPts val="600"/>
              </a:spcAft>
            </a:pPr>
            <a:r>
              <a:rPr lang="en-US" sz="1100" b="1" i="1">
                <a:solidFill>
                  <a:schemeClr val="tx2"/>
                </a:solidFill>
              </a:rPr>
              <a:t>If IT</a:t>
            </a:r>
          </a:p>
        </p:txBody>
      </p:sp>
      <p:sp>
        <p:nvSpPr>
          <p:cNvPr id="25" name="Rectangle: Rounded Corners 24">
            <a:extLst>
              <a:ext uri="{FF2B5EF4-FFF2-40B4-BE49-F238E27FC236}">
                <a16:creationId xmlns:a16="http://schemas.microsoft.com/office/drawing/2014/main" id="{203F1373-A104-E5AA-764E-2792FF286BA2}"/>
              </a:ext>
            </a:extLst>
          </p:cNvPr>
          <p:cNvSpPr/>
          <p:nvPr/>
        </p:nvSpPr>
        <p:spPr>
          <a:xfrm>
            <a:off x="7324723" y="3458538"/>
            <a:ext cx="4214811" cy="422172"/>
          </a:xfrm>
          <a:prstGeom prst="roundRect">
            <a:avLst>
              <a:gd name="adj" fmla="val 11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50">
                <a:solidFill>
                  <a:schemeClr val="tx1"/>
                </a:solidFill>
              </a:rPr>
              <a:t>Please type your request below or select the options available. </a:t>
            </a:r>
          </a:p>
        </p:txBody>
      </p:sp>
      <p:sp>
        <p:nvSpPr>
          <p:cNvPr id="26" name="Rectangle: Rounded Corners 25">
            <a:extLst>
              <a:ext uri="{FF2B5EF4-FFF2-40B4-BE49-F238E27FC236}">
                <a16:creationId xmlns:a16="http://schemas.microsoft.com/office/drawing/2014/main" id="{DBBFB432-D8C7-F3B9-0CD9-77FFB07AE53E}"/>
              </a:ext>
            </a:extLst>
          </p:cNvPr>
          <p:cNvSpPr/>
          <p:nvPr/>
        </p:nvSpPr>
        <p:spPr>
          <a:xfrm>
            <a:off x="7324723" y="4022164"/>
            <a:ext cx="1059838"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IT Self Service</a:t>
            </a:r>
          </a:p>
        </p:txBody>
      </p:sp>
      <p:sp>
        <p:nvSpPr>
          <p:cNvPr id="27" name="Rectangle: Rounded Corners 26">
            <a:extLst>
              <a:ext uri="{FF2B5EF4-FFF2-40B4-BE49-F238E27FC236}">
                <a16:creationId xmlns:a16="http://schemas.microsoft.com/office/drawing/2014/main" id="{35A1E8CB-22CD-B9C9-F177-D5A57B193D0F}"/>
              </a:ext>
            </a:extLst>
          </p:cNvPr>
          <p:cNvSpPr/>
          <p:nvPr/>
        </p:nvSpPr>
        <p:spPr>
          <a:xfrm>
            <a:off x="8515462" y="4022164"/>
            <a:ext cx="1153104"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IT Issues</a:t>
            </a:r>
          </a:p>
        </p:txBody>
      </p:sp>
      <p:sp>
        <p:nvSpPr>
          <p:cNvPr id="28" name="Rectangle: Rounded Corners 27">
            <a:extLst>
              <a:ext uri="{FF2B5EF4-FFF2-40B4-BE49-F238E27FC236}">
                <a16:creationId xmlns:a16="http://schemas.microsoft.com/office/drawing/2014/main" id="{6091333D-7996-0200-BFC4-8174BF866062}"/>
              </a:ext>
            </a:extLst>
          </p:cNvPr>
          <p:cNvSpPr/>
          <p:nvPr/>
        </p:nvSpPr>
        <p:spPr>
          <a:xfrm>
            <a:off x="9799468" y="4022164"/>
            <a:ext cx="1740066"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Show me everything &gt;</a:t>
            </a:r>
          </a:p>
        </p:txBody>
      </p:sp>
      <p:cxnSp>
        <p:nvCxnSpPr>
          <p:cNvPr id="29" name="Straight Connector 28">
            <a:extLst>
              <a:ext uri="{FF2B5EF4-FFF2-40B4-BE49-F238E27FC236}">
                <a16:creationId xmlns:a16="http://schemas.microsoft.com/office/drawing/2014/main" id="{ED4B56DB-2A88-AB92-45FD-A873F94E3F8F}"/>
              </a:ext>
            </a:extLst>
          </p:cNvPr>
          <p:cNvCxnSpPr/>
          <p:nvPr/>
        </p:nvCxnSpPr>
        <p:spPr>
          <a:xfrm>
            <a:off x="6473227" y="4614918"/>
            <a:ext cx="506630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3A11D18B-FFB0-90A3-7074-683C07475446}"/>
              </a:ext>
            </a:extLst>
          </p:cNvPr>
          <p:cNvSpPr txBox="1"/>
          <p:nvPr/>
        </p:nvSpPr>
        <p:spPr>
          <a:xfrm>
            <a:off x="6550713" y="4500049"/>
            <a:ext cx="520042" cy="229737"/>
          </a:xfrm>
          <a:prstGeom prst="rect">
            <a:avLst/>
          </a:prstGeom>
          <a:solidFill>
            <a:schemeClr val="bg1"/>
          </a:solidFill>
        </p:spPr>
        <p:txBody>
          <a:bodyPr vert="horz" wrap="square" lIns="0" tIns="0" rIns="0" bIns="0" rtlCol="0" anchor="ctr" anchorCtr="0">
            <a:noAutofit/>
          </a:bodyPr>
          <a:lstStyle/>
          <a:p>
            <a:pPr algn="ctr">
              <a:spcAft>
                <a:spcPts val="600"/>
              </a:spcAft>
            </a:pPr>
            <a:r>
              <a:rPr lang="en-US" sz="1100" b="1" i="1">
                <a:solidFill>
                  <a:schemeClr val="accent4"/>
                </a:solidFill>
              </a:rPr>
              <a:t>If HR</a:t>
            </a:r>
          </a:p>
        </p:txBody>
      </p:sp>
      <p:sp>
        <p:nvSpPr>
          <p:cNvPr id="32" name="Rectangle: Rounded Corners 31">
            <a:extLst>
              <a:ext uri="{FF2B5EF4-FFF2-40B4-BE49-F238E27FC236}">
                <a16:creationId xmlns:a16="http://schemas.microsoft.com/office/drawing/2014/main" id="{6257B973-6BB8-8D97-AF06-D6FDC860A926}"/>
              </a:ext>
            </a:extLst>
          </p:cNvPr>
          <p:cNvSpPr/>
          <p:nvPr/>
        </p:nvSpPr>
        <p:spPr>
          <a:xfrm>
            <a:off x="7324564" y="887460"/>
            <a:ext cx="4214811" cy="422172"/>
          </a:xfrm>
          <a:prstGeom prst="roundRect">
            <a:avLst>
              <a:gd name="adj" fmla="val 11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50">
                <a:solidFill>
                  <a:schemeClr val="tx1"/>
                </a:solidFill>
              </a:rPr>
              <a:t>[Privacy Notice]</a:t>
            </a:r>
          </a:p>
        </p:txBody>
      </p:sp>
      <p:sp>
        <p:nvSpPr>
          <p:cNvPr id="33" name="Rectangle: Rounded Corners 32">
            <a:extLst>
              <a:ext uri="{FF2B5EF4-FFF2-40B4-BE49-F238E27FC236}">
                <a16:creationId xmlns:a16="http://schemas.microsoft.com/office/drawing/2014/main" id="{951BAB5D-AF37-28A3-D909-2FB5E790062D}"/>
              </a:ext>
            </a:extLst>
          </p:cNvPr>
          <p:cNvSpPr/>
          <p:nvPr/>
        </p:nvSpPr>
        <p:spPr>
          <a:xfrm>
            <a:off x="7324564" y="4778084"/>
            <a:ext cx="4214811" cy="422172"/>
          </a:xfrm>
          <a:prstGeom prst="roundRect">
            <a:avLst>
              <a:gd name="adj" fmla="val 11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50">
                <a:solidFill>
                  <a:schemeClr val="tx1"/>
                </a:solidFill>
              </a:rPr>
              <a:t>Please type your request below or select the options available. </a:t>
            </a:r>
          </a:p>
        </p:txBody>
      </p:sp>
      <p:sp>
        <p:nvSpPr>
          <p:cNvPr id="35" name="Rectangle: Rounded Corners 34">
            <a:extLst>
              <a:ext uri="{FF2B5EF4-FFF2-40B4-BE49-F238E27FC236}">
                <a16:creationId xmlns:a16="http://schemas.microsoft.com/office/drawing/2014/main" id="{4931F007-DB16-1F97-4E90-4A4F3322FA70}"/>
              </a:ext>
            </a:extLst>
          </p:cNvPr>
          <p:cNvSpPr/>
          <p:nvPr/>
        </p:nvSpPr>
        <p:spPr>
          <a:xfrm>
            <a:off x="8567669" y="5299339"/>
            <a:ext cx="1153104"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Local HR Policies</a:t>
            </a:r>
          </a:p>
        </p:txBody>
      </p:sp>
      <p:sp>
        <p:nvSpPr>
          <p:cNvPr id="36" name="Rectangle: Rounded Corners 35">
            <a:extLst>
              <a:ext uri="{FF2B5EF4-FFF2-40B4-BE49-F238E27FC236}">
                <a16:creationId xmlns:a16="http://schemas.microsoft.com/office/drawing/2014/main" id="{E0B626D3-5706-B55A-1DEA-6964FBCC5C98}"/>
              </a:ext>
            </a:extLst>
          </p:cNvPr>
          <p:cNvSpPr/>
          <p:nvPr/>
        </p:nvSpPr>
        <p:spPr>
          <a:xfrm>
            <a:off x="9805121" y="5299339"/>
            <a:ext cx="1153104"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Performance Management</a:t>
            </a:r>
          </a:p>
        </p:txBody>
      </p:sp>
      <p:sp>
        <p:nvSpPr>
          <p:cNvPr id="37" name="Rectangle: Rounded Corners 36">
            <a:extLst>
              <a:ext uri="{FF2B5EF4-FFF2-40B4-BE49-F238E27FC236}">
                <a16:creationId xmlns:a16="http://schemas.microsoft.com/office/drawing/2014/main" id="{4EDFAC87-AB8C-3F2D-5881-80290062ACC4}"/>
              </a:ext>
            </a:extLst>
          </p:cNvPr>
          <p:cNvSpPr/>
          <p:nvPr/>
        </p:nvSpPr>
        <p:spPr>
          <a:xfrm>
            <a:off x="7324405" y="5820594"/>
            <a:ext cx="1740066"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Show me everything &gt;</a:t>
            </a:r>
          </a:p>
        </p:txBody>
      </p:sp>
      <p:sp>
        <p:nvSpPr>
          <p:cNvPr id="3" name="Rectangle: Rounded Corners 2">
            <a:extLst>
              <a:ext uri="{FF2B5EF4-FFF2-40B4-BE49-F238E27FC236}">
                <a16:creationId xmlns:a16="http://schemas.microsoft.com/office/drawing/2014/main" id="{C9089874-5F0B-8A22-C6C3-1BBF2C456431}"/>
              </a:ext>
            </a:extLst>
          </p:cNvPr>
          <p:cNvSpPr/>
          <p:nvPr/>
        </p:nvSpPr>
        <p:spPr>
          <a:xfrm>
            <a:off x="7330217" y="5299339"/>
            <a:ext cx="1153104"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Chat with HR</a:t>
            </a:r>
          </a:p>
        </p:txBody>
      </p:sp>
      <p:grpSp>
        <p:nvGrpSpPr>
          <p:cNvPr id="44" name="Group 43">
            <a:extLst>
              <a:ext uri="{FF2B5EF4-FFF2-40B4-BE49-F238E27FC236}">
                <a16:creationId xmlns:a16="http://schemas.microsoft.com/office/drawing/2014/main" id="{D3D6AF25-B232-4786-4262-89681A9058B5}"/>
              </a:ext>
            </a:extLst>
          </p:cNvPr>
          <p:cNvGrpSpPr/>
          <p:nvPr/>
        </p:nvGrpSpPr>
        <p:grpSpPr>
          <a:xfrm>
            <a:off x="408025" y="1447799"/>
            <a:ext cx="2792412" cy="4533901"/>
            <a:chOff x="408025" y="1447799"/>
            <a:chExt cx="2792412" cy="4533901"/>
          </a:xfrm>
        </p:grpSpPr>
        <p:pic>
          <p:nvPicPr>
            <p:cNvPr id="1026" name="Picture 2">
              <a:extLst>
                <a:ext uri="{FF2B5EF4-FFF2-40B4-BE49-F238E27FC236}">
                  <a16:creationId xmlns:a16="http://schemas.microsoft.com/office/drawing/2014/main" id="{A07ED793-DABB-B95C-6A09-13F78A71B1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1" r="1023" b="12778"/>
            <a:stretch/>
          </p:blipFill>
          <p:spPr bwMode="auto">
            <a:xfrm>
              <a:off x="408025" y="1447799"/>
              <a:ext cx="2792412" cy="4533901"/>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E8E651F5-7A00-7BA6-DA52-B3CDDEF081AE}"/>
                </a:ext>
              </a:extLst>
            </p:cNvPr>
            <p:cNvGrpSpPr/>
            <p:nvPr/>
          </p:nvGrpSpPr>
          <p:grpSpPr>
            <a:xfrm>
              <a:off x="422539" y="1471161"/>
              <a:ext cx="375746" cy="374445"/>
              <a:chOff x="-158998" y="838200"/>
              <a:chExt cx="463642" cy="457200"/>
            </a:xfrm>
          </p:grpSpPr>
          <p:sp>
            <p:nvSpPr>
              <p:cNvPr id="5" name="Flowchart: Connector 4">
                <a:extLst>
                  <a:ext uri="{FF2B5EF4-FFF2-40B4-BE49-F238E27FC236}">
                    <a16:creationId xmlns:a16="http://schemas.microsoft.com/office/drawing/2014/main" id="{C2BB97E5-230F-1AFC-C329-F38647039F2D}"/>
                  </a:ext>
                </a:extLst>
              </p:cNvPr>
              <p:cNvSpPr/>
              <p:nvPr/>
            </p:nvSpPr>
            <p:spPr>
              <a:xfrm>
                <a:off x="-158998" y="838200"/>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2" name="Graphic 1" descr="Robot outline">
                <a:extLst>
                  <a:ext uri="{FF2B5EF4-FFF2-40B4-BE49-F238E27FC236}">
                    <a16:creationId xmlns:a16="http://schemas.microsoft.com/office/drawing/2014/main" id="{591989C1-C58F-D050-0C31-67DBD68CAD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299" y="841690"/>
                <a:ext cx="452943" cy="452943"/>
              </a:xfrm>
              <a:prstGeom prst="flowChartConnector">
                <a:avLst/>
              </a:prstGeom>
            </p:spPr>
          </p:pic>
        </p:grpSp>
        <p:grpSp>
          <p:nvGrpSpPr>
            <p:cNvPr id="23" name="Group 22">
              <a:extLst>
                <a:ext uri="{FF2B5EF4-FFF2-40B4-BE49-F238E27FC236}">
                  <a16:creationId xmlns:a16="http://schemas.microsoft.com/office/drawing/2014/main" id="{C6946A50-B6F5-48D9-DB05-5AE6AC6B4AF6}"/>
                </a:ext>
              </a:extLst>
            </p:cNvPr>
            <p:cNvGrpSpPr/>
            <p:nvPr/>
          </p:nvGrpSpPr>
          <p:grpSpPr>
            <a:xfrm>
              <a:off x="493620" y="2845458"/>
              <a:ext cx="187873" cy="217055"/>
              <a:chOff x="-158998" y="838200"/>
              <a:chExt cx="463642" cy="457200"/>
            </a:xfrm>
          </p:grpSpPr>
          <p:sp>
            <p:nvSpPr>
              <p:cNvPr id="31" name="Flowchart: Connector 30">
                <a:extLst>
                  <a:ext uri="{FF2B5EF4-FFF2-40B4-BE49-F238E27FC236}">
                    <a16:creationId xmlns:a16="http://schemas.microsoft.com/office/drawing/2014/main" id="{61214F3F-AF12-D3A6-46B7-E2AA9DBD0C2C}"/>
                  </a:ext>
                </a:extLst>
              </p:cNvPr>
              <p:cNvSpPr/>
              <p:nvPr/>
            </p:nvSpPr>
            <p:spPr>
              <a:xfrm>
                <a:off x="-158998" y="838200"/>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34" name="Graphic 33" descr="Robot outline">
                <a:extLst>
                  <a:ext uri="{FF2B5EF4-FFF2-40B4-BE49-F238E27FC236}">
                    <a16:creationId xmlns:a16="http://schemas.microsoft.com/office/drawing/2014/main" id="{AB592876-86C2-A4B5-BEC5-EC40E63B92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299" y="841690"/>
                <a:ext cx="452943" cy="452943"/>
              </a:xfrm>
              <a:prstGeom prst="flowChartConnector">
                <a:avLst/>
              </a:prstGeom>
            </p:spPr>
          </p:pic>
        </p:grpSp>
        <p:grpSp>
          <p:nvGrpSpPr>
            <p:cNvPr id="38" name="Group 37">
              <a:extLst>
                <a:ext uri="{FF2B5EF4-FFF2-40B4-BE49-F238E27FC236}">
                  <a16:creationId xmlns:a16="http://schemas.microsoft.com/office/drawing/2014/main" id="{30BD0D8F-5EB5-CE6F-3ED7-692DD8321C5B}"/>
                </a:ext>
              </a:extLst>
            </p:cNvPr>
            <p:cNvGrpSpPr/>
            <p:nvPr/>
          </p:nvGrpSpPr>
          <p:grpSpPr>
            <a:xfrm>
              <a:off x="489109" y="3497694"/>
              <a:ext cx="187873" cy="217055"/>
              <a:chOff x="-158998" y="838200"/>
              <a:chExt cx="463642" cy="457200"/>
            </a:xfrm>
          </p:grpSpPr>
          <p:sp>
            <p:nvSpPr>
              <p:cNvPr id="39" name="Flowchart: Connector 38">
                <a:extLst>
                  <a:ext uri="{FF2B5EF4-FFF2-40B4-BE49-F238E27FC236}">
                    <a16:creationId xmlns:a16="http://schemas.microsoft.com/office/drawing/2014/main" id="{3BC79E04-6258-F6EE-317A-85840D6DC8F2}"/>
                  </a:ext>
                </a:extLst>
              </p:cNvPr>
              <p:cNvSpPr/>
              <p:nvPr/>
            </p:nvSpPr>
            <p:spPr>
              <a:xfrm>
                <a:off x="-158998" y="838200"/>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40" name="Graphic 39" descr="Robot outline">
                <a:extLst>
                  <a:ext uri="{FF2B5EF4-FFF2-40B4-BE49-F238E27FC236}">
                    <a16:creationId xmlns:a16="http://schemas.microsoft.com/office/drawing/2014/main" id="{CE507D4E-455C-DE64-9B64-6CBC7E49FA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299" y="841690"/>
                <a:ext cx="452943" cy="452943"/>
              </a:xfrm>
              <a:prstGeom prst="flowChartConnector">
                <a:avLst/>
              </a:prstGeom>
            </p:spPr>
          </p:pic>
        </p:grpSp>
      </p:grpSp>
      <p:grpSp>
        <p:nvGrpSpPr>
          <p:cNvPr id="46" name="Group 45">
            <a:extLst>
              <a:ext uri="{FF2B5EF4-FFF2-40B4-BE49-F238E27FC236}">
                <a16:creationId xmlns:a16="http://schemas.microsoft.com/office/drawing/2014/main" id="{627F22DB-9147-6B3D-E632-4C1B8042B609}"/>
              </a:ext>
            </a:extLst>
          </p:cNvPr>
          <p:cNvGrpSpPr/>
          <p:nvPr/>
        </p:nvGrpSpPr>
        <p:grpSpPr>
          <a:xfrm>
            <a:off x="3441973" y="1447799"/>
            <a:ext cx="2750718" cy="4533902"/>
            <a:chOff x="3441973" y="1447799"/>
            <a:chExt cx="2750718" cy="4533902"/>
          </a:xfrm>
        </p:grpSpPr>
        <p:grpSp>
          <p:nvGrpSpPr>
            <p:cNvPr id="11" name="Group 10">
              <a:extLst>
                <a:ext uri="{FF2B5EF4-FFF2-40B4-BE49-F238E27FC236}">
                  <a16:creationId xmlns:a16="http://schemas.microsoft.com/office/drawing/2014/main" id="{4AF561EE-FE3F-350E-BD40-89045F81CAFE}"/>
                </a:ext>
              </a:extLst>
            </p:cNvPr>
            <p:cNvGrpSpPr/>
            <p:nvPr/>
          </p:nvGrpSpPr>
          <p:grpSpPr>
            <a:xfrm>
              <a:off x="3441974" y="1447799"/>
              <a:ext cx="2750717" cy="4533902"/>
              <a:chOff x="4157568" y="1184070"/>
              <a:chExt cx="2922242" cy="4811116"/>
            </a:xfrm>
          </p:grpSpPr>
          <p:pic>
            <p:nvPicPr>
              <p:cNvPr id="7" name="Picture 6">
                <a:extLst>
                  <a:ext uri="{FF2B5EF4-FFF2-40B4-BE49-F238E27FC236}">
                    <a16:creationId xmlns:a16="http://schemas.microsoft.com/office/drawing/2014/main" id="{3560ABF4-E326-C602-3A02-FBC54577182B}"/>
                  </a:ext>
                </a:extLst>
              </p:cNvPr>
              <p:cNvPicPr>
                <a:picLocks noChangeAspect="1"/>
              </p:cNvPicPr>
              <p:nvPr/>
            </p:nvPicPr>
            <p:blipFill rotWithShape="1">
              <a:blip r:embed="rId6"/>
              <a:srcRect b="11709"/>
              <a:stretch/>
            </p:blipFill>
            <p:spPr>
              <a:xfrm>
                <a:off x="4157568" y="1184070"/>
                <a:ext cx="2922242" cy="3288342"/>
              </a:xfrm>
              <a:prstGeom prst="rect">
                <a:avLst/>
              </a:prstGeom>
              <a:ln>
                <a:solidFill>
                  <a:schemeClr val="bg1">
                    <a:lumMod val="75000"/>
                  </a:schemeClr>
                </a:solidFill>
              </a:ln>
            </p:spPr>
          </p:pic>
          <p:pic>
            <p:nvPicPr>
              <p:cNvPr id="8" name="Picture 7">
                <a:extLst>
                  <a:ext uri="{FF2B5EF4-FFF2-40B4-BE49-F238E27FC236}">
                    <a16:creationId xmlns:a16="http://schemas.microsoft.com/office/drawing/2014/main" id="{5BF49782-1B68-D29F-F6A5-70E4A351EF81}"/>
                  </a:ext>
                </a:extLst>
              </p:cNvPr>
              <p:cNvPicPr>
                <a:picLocks noChangeAspect="1"/>
              </p:cNvPicPr>
              <p:nvPr/>
            </p:nvPicPr>
            <p:blipFill rotWithShape="1">
              <a:blip r:embed="rId6"/>
              <a:srcRect t="91374"/>
              <a:stretch/>
            </p:blipFill>
            <p:spPr>
              <a:xfrm>
                <a:off x="4157568" y="5673930"/>
                <a:ext cx="2922242" cy="321256"/>
              </a:xfrm>
              <a:prstGeom prst="rect">
                <a:avLst/>
              </a:prstGeom>
              <a:ln>
                <a:solidFill>
                  <a:schemeClr val="bg1">
                    <a:lumMod val="75000"/>
                  </a:schemeClr>
                </a:solidFill>
              </a:ln>
            </p:spPr>
          </p:pic>
          <p:pic>
            <p:nvPicPr>
              <p:cNvPr id="10" name="Picture 9">
                <a:extLst>
                  <a:ext uri="{FF2B5EF4-FFF2-40B4-BE49-F238E27FC236}">
                    <a16:creationId xmlns:a16="http://schemas.microsoft.com/office/drawing/2014/main" id="{F42DFA8A-5285-1296-3D4F-69E030BA8291}"/>
                  </a:ext>
                </a:extLst>
              </p:cNvPr>
              <p:cNvPicPr>
                <a:picLocks noChangeAspect="1"/>
              </p:cNvPicPr>
              <p:nvPr/>
            </p:nvPicPr>
            <p:blipFill rotWithShape="1">
              <a:blip r:embed="rId7"/>
              <a:srcRect t="1480"/>
              <a:stretch/>
            </p:blipFill>
            <p:spPr>
              <a:xfrm>
                <a:off x="4157568" y="4458388"/>
                <a:ext cx="2922242" cy="1239706"/>
              </a:xfrm>
              <a:prstGeom prst="rect">
                <a:avLst/>
              </a:prstGeom>
              <a:ln>
                <a:solidFill>
                  <a:schemeClr val="bg1">
                    <a:lumMod val="75000"/>
                  </a:schemeClr>
                </a:solidFill>
              </a:ln>
            </p:spPr>
          </p:pic>
        </p:grpSp>
        <p:grpSp>
          <p:nvGrpSpPr>
            <p:cNvPr id="9" name="Group 8">
              <a:extLst>
                <a:ext uri="{FF2B5EF4-FFF2-40B4-BE49-F238E27FC236}">
                  <a16:creationId xmlns:a16="http://schemas.microsoft.com/office/drawing/2014/main" id="{5852D3D3-D004-41E0-C02F-774E67445526}"/>
                </a:ext>
              </a:extLst>
            </p:cNvPr>
            <p:cNvGrpSpPr/>
            <p:nvPr/>
          </p:nvGrpSpPr>
          <p:grpSpPr>
            <a:xfrm>
              <a:off x="3441973" y="1479754"/>
              <a:ext cx="375746" cy="374445"/>
              <a:chOff x="-158998" y="838200"/>
              <a:chExt cx="463642" cy="457200"/>
            </a:xfrm>
          </p:grpSpPr>
          <p:sp>
            <p:nvSpPr>
              <p:cNvPr id="15" name="Flowchart: Connector 14">
                <a:extLst>
                  <a:ext uri="{FF2B5EF4-FFF2-40B4-BE49-F238E27FC236}">
                    <a16:creationId xmlns:a16="http://schemas.microsoft.com/office/drawing/2014/main" id="{0E09B8A7-F14D-0183-8BC3-3BCD69E15079}"/>
                  </a:ext>
                </a:extLst>
              </p:cNvPr>
              <p:cNvSpPr/>
              <p:nvPr/>
            </p:nvSpPr>
            <p:spPr>
              <a:xfrm>
                <a:off x="-158998" y="838200"/>
                <a:ext cx="457200" cy="457200"/>
              </a:xfrm>
              <a:prstGeom prst="flowChartConnector">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17" name="Graphic 16" descr="Robot outline">
                <a:extLst>
                  <a:ext uri="{FF2B5EF4-FFF2-40B4-BE49-F238E27FC236}">
                    <a16:creationId xmlns:a16="http://schemas.microsoft.com/office/drawing/2014/main" id="{EBACA312-72B0-1BBC-127C-746FB0ACE9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299" y="841690"/>
                <a:ext cx="452943" cy="452943"/>
              </a:xfrm>
              <a:prstGeom prst="flowChartConnector">
                <a:avLst/>
              </a:prstGeom>
            </p:spPr>
          </p:pic>
        </p:grpSp>
        <p:grpSp>
          <p:nvGrpSpPr>
            <p:cNvPr id="41" name="Group 40">
              <a:extLst>
                <a:ext uri="{FF2B5EF4-FFF2-40B4-BE49-F238E27FC236}">
                  <a16:creationId xmlns:a16="http://schemas.microsoft.com/office/drawing/2014/main" id="{4FF61258-E4BD-8EA1-6F59-07E21886C9F0}"/>
                </a:ext>
              </a:extLst>
            </p:cNvPr>
            <p:cNvGrpSpPr/>
            <p:nvPr/>
          </p:nvGrpSpPr>
          <p:grpSpPr>
            <a:xfrm>
              <a:off x="3513671" y="4286637"/>
              <a:ext cx="187873" cy="217055"/>
              <a:chOff x="-158998" y="838200"/>
              <a:chExt cx="463642" cy="457200"/>
            </a:xfrm>
          </p:grpSpPr>
          <p:sp>
            <p:nvSpPr>
              <p:cNvPr id="42" name="Flowchart: Connector 41">
                <a:extLst>
                  <a:ext uri="{FF2B5EF4-FFF2-40B4-BE49-F238E27FC236}">
                    <a16:creationId xmlns:a16="http://schemas.microsoft.com/office/drawing/2014/main" id="{BACDE17A-9B9F-97E2-9FCD-669075EA4113}"/>
                  </a:ext>
                </a:extLst>
              </p:cNvPr>
              <p:cNvSpPr/>
              <p:nvPr/>
            </p:nvSpPr>
            <p:spPr>
              <a:xfrm>
                <a:off x="-158998" y="838200"/>
                <a:ext cx="457200" cy="457200"/>
              </a:xfrm>
              <a:prstGeom prst="flowChartConnector">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43" name="Graphic 42" descr="Robot outline">
                <a:extLst>
                  <a:ext uri="{FF2B5EF4-FFF2-40B4-BE49-F238E27FC236}">
                    <a16:creationId xmlns:a16="http://schemas.microsoft.com/office/drawing/2014/main" id="{5B224706-7821-4B84-EC64-1D326A1B33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299" y="841690"/>
                <a:ext cx="452943" cy="452943"/>
              </a:xfrm>
              <a:prstGeom prst="flowChartConnector">
                <a:avLst/>
              </a:prstGeom>
            </p:spPr>
          </p:pic>
        </p:grpSp>
      </p:grpSp>
    </p:spTree>
    <p:extLst>
      <p:ext uri="{BB962C8B-B14F-4D97-AF65-F5344CB8AC3E}">
        <p14:creationId xmlns:p14="http://schemas.microsoft.com/office/powerpoint/2010/main" val="3700729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Rounded Corners 37">
            <a:extLst>
              <a:ext uri="{FF2B5EF4-FFF2-40B4-BE49-F238E27FC236}">
                <a16:creationId xmlns:a16="http://schemas.microsoft.com/office/drawing/2014/main" id="{624466E2-26A6-7020-6226-E287DBFAD50D}"/>
              </a:ext>
            </a:extLst>
          </p:cNvPr>
          <p:cNvSpPr/>
          <p:nvPr/>
        </p:nvSpPr>
        <p:spPr>
          <a:xfrm>
            <a:off x="7316880" y="2408169"/>
            <a:ext cx="4214811" cy="422172"/>
          </a:xfrm>
          <a:prstGeom prst="roundRect">
            <a:avLst>
              <a:gd name="adj" fmla="val 11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50">
                <a:solidFill>
                  <a:schemeClr val="tx1"/>
                </a:solidFill>
              </a:rPr>
              <a:t>Thank you for contacting [chat name]. </a:t>
            </a:r>
            <a:r>
              <a:rPr lang="en-US" sz="1150" u="sng">
                <a:solidFill>
                  <a:schemeClr val="accent1"/>
                </a:solidFill>
              </a:rPr>
              <a:t>Click Here </a:t>
            </a:r>
            <a:r>
              <a:rPr lang="en-US" sz="1150">
                <a:solidFill>
                  <a:schemeClr val="tx1"/>
                </a:solidFill>
              </a:rPr>
              <a:t>to see the current Major/Master IT incidents reported. </a:t>
            </a:r>
          </a:p>
        </p:txBody>
      </p:sp>
      <p:sp>
        <p:nvSpPr>
          <p:cNvPr id="4" name="Title 3"/>
          <p:cNvSpPr>
            <a:spLocks noGrp="1"/>
          </p:cNvSpPr>
          <p:nvPr>
            <p:ph type="title"/>
          </p:nvPr>
        </p:nvSpPr>
        <p:spPr/>
        <p:txBody>
          <a:bodyPr/>
          <a:lstStyle/>
          <a:p>
            <a:r>
              <a:rPr lang="en-US"/>
              <a:t>Greeting message (Option 2)</a:t>
            </a:r>
          </a:p>
        </p:txBody>
      </p:sp>
      <p:sp>
        <p:nvSpPr>
          <p:cNvPr id="12" name="TextBox 11">
            <a:extLst>
              <a:ext uri="{FF2B5EF4-FFF2-40B4-BE49-F238E27FC236}">
                <a16:creationId xmlns:a16="http://schemas.microsoft.com/office/drawing/2014/main" id="{D7993909-6058-6FA0-A0FD-24EAF35E4DC3}"/>
              </a:ext>
            </a:extLst>
          </p:cNvPr>
          <p:cNvSpPr txBox="1"/>
          <p:nvPr/>
        </p:nvSpPr>
        <p:spPr>
          <a:xfrm>
            <a:off x="408025" y="955777"/>
            <a:ext cx="2821288" cy="374445"/>
          </a:xfrm>
          <a:prstGeom prst="rect">
            <a:avLst/>
          </a:prstGeom>
        </p:spPr>
        <p:txBody>
          <a:bodyPr vert="horz" wrap="square" lIns="0" tIns="0" rIns="0" bIns="0" rtlCol="0" anchor="ctr" anchorCtr="0">
            <a:noAutofit/>
          </a:bodyPr>
          <a:lstStyle/>
          <a:p>
            <a:pPr algn="ctr">
              <a:spcAft>
                <a:spcPts val="600"/>
              </a:spcAft>
            </a:pPr>
            <a:r>
              <a:rPr lang="en-US" sz="1500" b="1" u="sng">
                <a:solidFill>
                  <a:schemeClr val="tx2"/>
                </a:solidFill>
              </a:rPr>
              <a:t>IT</a:t>
            </a:r>
          </a:p>
        </p:txBody>
      </p:sp>
      <p:sp>
        <p:nvSpPr>
          <p:cNvPr id="13" name="TextBox 12">
            <a:extLst>
              <a:ext uri="{FF2B5EF4-FFF2-40B4-BE49-F238E27FC236}">
                <a16:creationId xmlns:a16="http://schemas.microsoft.com/office/drawing/2014/main" id="{FA5EFCE7-AC37-EDF1-0630-710AFDC45A24}"/>
              </a:ext>
            </a:extLst>
          </p:cNvPr>
          <p:cNvSpPr txBox="1"/>
          <p:nvPr/>
        </p:nvSpPr>
        <p:spPr>
          <a:xfrm>
            <a:off x="3441973" y="955777"/>
            <a:ext cx="2750718" cy="374445"/>
          </a:xfrm>
          <a:prstGeom prst="rect">
            <a:avLst/>
          </a:prstGeom>
        </p:spPr>
        <p:txBody>
          <a:bodyPr vert="horz" wrap="square" lIns="0" tIns="0" rIns="0" bIns="0" rtlCol="0" anchor="ctr" anchorCtr="0">
            <a:noAutofit/>
          </a:bodyPr>
          <a:lstStyle/>
          <a:p>
            <a:pPr algn="ctr">
              <a:spcAft>
                <a:spcPts val="600"/>
              </a:spcAft>
            </a:pPr>
            <a:r>
              <a:rPr lang="en-US" sz="1500" b="1" u="sng">
                <a:solidFill>
                  <a:schemeClr val="accent4"/>
                </a:solidFill>
              </a:rPr>
              <a:t>HR</a:t>
            </a:r>
          </a:p>
        </p:txBody>
      </p:sp>
      <p:sp>
        <p:nvSpPr>
          <p:cNvPr id="14" name="TextBox 13">
            <a:extLst>
              <a:ext uri="{FF2B5EF4-FFF2-40B4-BE49-F238E27FC236}">
                <a16:creationId xmlns:a16="http://schemas.microsoft.com/office/drawing/2014/main" id="{DF2B5CAB-7444-3834-4667-33091D7E5BBC}"/>
              </a:ext>
            </a:extLst>
          </p:cNvPr>
          <p:cNvSpPr txBox="1"/>
          <p:nvPr/>
        </p:nvSpPr>
        <p:spPr>
          <a:xfrm>
            <a:off x="8005667" y="955777"/>
            <a:ext cx="2750718" cy="374445"/>
          </a:xfrm>
          <a:prstGeom prst="rect">
            <a:avLst/>
          </a:prstGeom>
        </p:spPr>
        <p:txBody>
          <a:bodyPr vert="horz" wrap="square" lIns="0" tIns="0" rIns="0" bIns="0" rtlCol="0" anchor="ctr" anchorCtr="0">
            <a:noAutofit/>
          </a:bodyPr>
          <a:lstStyle/>
          <a:p>
            <a:pPr algn="ctr">
              <a:spcAft>
                <a:spcPts val="600"/>
              </a:spcAft>
            </a:pPr>
            <a:r>
              <a:rPr lang="en-US" sz="1500" b="1" u="sng">
                <a:solidFill>
                  <a:schemeClr val="tx2"/>
                </a:solidFill>
              </a:rPr>
              <a:t>Proposed Greeting Message 2</a:t>
            </a:r>
          </a:p>
        </p:txBody>
      </p:sp>
      <p:sp>
        <p:nvSpPr>
          <p:cNvPr id="16" name="Rectangle: Rounded Corners 15">
            <a:extLst>
              <a:ext uri="{FF2B5EF4-FFF2-40B4-BE49-F238E27FC236}">
                <a16:creationId xmlns:a16="http://schemas.microsoft.com/office/drawing/2014/main" id="{FD0B23D6-DE19-427C-BF23-F8F154C41709}"/>
              </a:ext>
            </a:extLst>
          </p:cNvPr>
          <p:cNvSpPr/>
          <p:nvPr/>
        </p:nvSpPr>
        <p:spPr>
          <a:xfrm>
            <a:off x="7324726" y="1918686"/>
            <a:ext cx="680942" cy="420624"/>
          </a:xfrm>
          <a:prstGeom prst="roundRect">
            <a:avLst>
              <a:gd name="adj" fmla="val 11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50">
                <a:solidFill>
                  <a:schemeClr val="tx1"/>
                </a:solidFill>
              </a:rPr>
              <a:t>Hi Alex. </a:t>
            </a:r>
          </a:p>
        </p:txBody>
      </p:sp>
      <p:sp>
        <p:nvSpPr>
          <p:cNvPr id="20" name="Rectangle: Rounded Corners 19">
            <a:extLst>
              <a:ext uri="{FF2B5EF4-FFF2-40B4-BE49-F238E27FC236}">
                <a16:creationId xmlns:a16="http://schemas.microsoft.com/office/drawing/2014/main" id="{E77ACBB2-5E1C-515A-E6BC-51AD1D6E6A9E}"/>
              </a:ext>
            </a:extLst>
          </p:cNvPr>
          <p:cNvSpPr/>
          <p:nvPr/>
        </p:nvSpPr>
        <p:spPr>
          <a:xfrm>
            <a:off x="7324725" y="2899200"/>
            <a:ext cx="4214811" cy="422172"/>
          </a:xfrm>
          <a:prstGeom prst="roundRect">
            <a:avLst>
              <a:gd name="adj" fmla="val 11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50">
                <a:solidFill>
                  <a:schemeClr val="tx1"/>
                </a:solidFill>
              </a:rPr>
              <a:t>You can type your request below or select the options available. </a:t>
            </a:r>
          </a:p>
        </p:txBody>
      </p:sp>
      <p:graphicFrame>
        <p:nvGraphicFramePr>
          <p:cNvPr id="3" name="Table 4">
            <a:extLst>
              <a:ext uri="{FF2B5EF4-FFF2-40B4-BE49-F238E27FC236}">
                <a16:creationId xmlns:a16="http://schemas.microsoft.com/office/drawing/2014/main" id="{98FEBA87-2031-78EC-FA05-8AB100C971A8}"/>
              </a:ext>
            </a:extLst>
          </p:cNvPr>
          <p:cNvGraphicFramePr>
            <a:graphicFrameLocks noGrp="1"/>
          </p:cNvGraphicFramePr>
          <p:nvPr/>
        </p:nvGraphicFramePr>
        <p:xfrm>
          <a:off x="7324725" y="4705566"/>
          <a:ext cx="4214811" cy="1219200"/>
        </p:xfrm>
        <a:graphic>
          <a:graphicData uri="http://schemas.openxmlformats.org/drawingml/2006/table">
            <a:tbl>
              <a:tblPr firstRow="1" bandRow="1">
                <a:tableStyleId>{2D5ABB26-0587-4C30-8999-92F81FD0307C}</a:tableStyleId>
              </a:tblPr>
              <a:tblGrid>
                <a:gridCol w="4214811">
                  <a:extLst>
                    <a:ext uri="{9D8B030D-6E8A-4147-A177-3AD203B41FA5}">
                      <a16:colId xmlns:a16="http://schemas.microsoft.com/office/drawing/2014/main" val="4288578803"/>
                    </a:ext>
                  </a:extLst>
                </a:gridCol>
              </a:tblGrid>
              <a:tr h="182880">
                <a:tc>
                  <a:txBody>
                    <a:bodyPr/>
                    <a:lstStyle/>
                    <a:p>
                      <a:pPr algn="ctr"/>
                      <a:r>
                        <a:rPr lang="en-US" sz="1000"/>
                        <a:t>Topic</a:t>
                      </a:r>
                    </a:p>
                  </a:txBody>
                  <a:tcPr>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37127384"/>
                  </a:ext>
                </a:extLst>
              </a:tr>
              <a:tr h="1828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Topic</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37667867"/>
                  </a:ext>
                </a:extLst>
              </a:tr>
              <a:tr h="1828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Topic</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73156650"/>
                  </a:ext>
                </a:extLst>
              </a:tr>
              <a:tr h="1828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Topic</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57245520"/>
                  </a:ext>
                </a:extLst>
              </a:tr>
              <a:tr h="1828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Etc. </a:t>
                      </a:r>
                    </a:p>
                  </a:txBody>
                  <a:tcPr>
                    <a:lnT w="12700"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577653812"/>
                  </a:ext>
                </a:extLst>
              </a:tr>
            </a:tbl>
          </a:graphicData>
        </a:graphic>
      </p:graphicFrame>
      <p:sp>
        <p:nvSpPr>
          <p:cNvPr id="5" name="Rectangle: Rounded Corners 4">
            <a:extLst>
              <a:ext uri="{FF2B5EF4-FFF2-40B4-BE49-F238E27FC236}">
                <a16:creationId xmlns:a16="http://schemas.microsoft.com/office/drawing/2014/main" id="{7DA249F6-54BD-9CED-B28F-39B5FB2069EC}"/>
              </a:ext>
            </a:extLst>
          </p:cNvPr>
          <p:cNvSpPr/>
          <p:nvPr/>
        </p:nvSpPr>
        <p:spPr>
          <a:xfrm>
            <a:off x="7324564" y="3443782"/>
            <a:ext cx="794825"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IT Self Service</a:t>
            </a:r>
          </a:p>
        </p:txBody>
      </p:sp>
      <p:sp>
        <p:nvSpPr>
          <p:cNvPr id="6" name="Rectangle: Rounded Corners 5">
            <a:extLst>
              <a:ext uri="{FF2B5EF4-FFF2-40B4-BE49-F238E27FC236}">
                <a16:creationId xmlns:a16="http://schemas.microsoft.com/office/drawing/2014/main" id="{CDB4EB61-4B4E-0DA4-FD4D-79FA706DBF80}"/>
              </a:ext>
            </a:extLst>
          </p:cNvPr>
          <p:cNvSpPr/>
          <p:nvPr/>
        </p:nvSpPr>
        <p:spPr>
          <a:xfrm>
            <a:off x="8298557" y="3443782"/>
            <a:ext cx="864770"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IT Issues</a:t>
            </a:r>
          </a:p>
        </p:txBody>
      </p:sp>
      <p:sp>
        <p:nvSpPr>
          <p:cNvPr id="9" name="Rectangle: Rounded Corners 8">
            <a:extLst>
              <a:ext uri="{FF2B5EF4-FFF2-40B4-BE49-F238E27FC236}">
                <a16:creationId xmlns:a16="http://schemas.microsoft.com/office/drawing/2014/main" id="{A7443184-0BF1-75E3-7CBE-F1BA81ED1EAD}"/>
              </a:ext>
            </a:extLst>
          </p:cNvPr>
          <p:cNvSpPr/>
          <p:nvPr/>
        </p:nvSpPr>
        <p:spPr>
          <a:xfrm>
            <a:off x="9342495" y="3443782"/>
            <a:ext cx="864770"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Local HR Policies</a:t>
            </a:r>
          </a:p>
        </p:txBody>
      </p:sp>
      <p:sp>
        <p:nvSpPr>
          <p:cNvPr id="15" name="Rectangle: Rounded Corners 14">
            <a:extLst>
              <a:ext uri="{FF2B5EF4-FFF2-40B4-BE49-F238E27FC236}">
                <a16:creationId xmlns:a16="http://schemas.microsoft.com/office/drawing/2014/main" id="{6B22D04E-EE92-067D-7733-66329FB91BED}"/>
              </a:ext>
            </a:extLst>
          </p:cNvPr>
          <p:cNvSpPr/>
          <p:nvPr/>
        </p:nvSpPr>
        <p:spPr>
          <a:xfrm>
            <a:off x="10386432" y="3443449"/>
            <a:ext cx="1153104"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Performance Management</a:t>
            </a:r>
          </a:p>
        </p:txBody>
      </p:sp>
      <p:sp>
        <p:nvSpPr>
          <p:cNvPr id="17" name="Rectangle: Rounded Corners 16">
            <a:extLst>
              <a:ext uri="{FF2B5EF4-FFF2-40B4-BE49-F238E27FC236}">
                <a16:creationId xmlns:a16="http://schemas.microsoft.com/office/drawing/2014/main" id="{912C4136-371C-7ADF-704D-726BB6F03961}"/>
              </a:ext>
            </a:extLst>
          </p:cNvPr>
          <p:cNvSpPr/>
          <p:nvPr/>
        </p:nvSpPr>
        <p:spPr>
          <a:xfrm>
            <a:off x="7324563" y="3970532"/>
            <a:ext cx="1838763" cy="422172"/>
          </a:xfrm>
          <a:prstGeom prst="roundRect">
            <a:avLst>
              <a:gd name="adj" fmla="val 11310"/>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n-US" sz="1150">
                <a:solidFill>
                  <a:schemeClr val="tx1"/>
                </a:solidFill>
              </a:rPr>
              <a:t>Show me everything &gt;</a:t>
            </a:r>
          </a:p>
        </p:txBody>
      </p:sp>
      <p:cxnSp>
        <p:nvCxnSpPr>
          <p:cNvPr id="23" name="Straight Connector 22">
            <a:extLst>
              <a:ext uri="{FF2B5EF4-FFF2-40B4-BE49-F238E27FC236}">
                <a16:creationId xmlns:a16="http://schemas.microsoft.com/office/drawing/2014/main" id="{216FE0F4-FCE3-F96D-9B66-8DFDDDC28538}"/>
              </a:ext>
            </a:extLst>
          </p:cNvPr>
          <p:cNvCxnSpPr/>
          <p:nvPr/>
        </p:nvCxnSpPr>
        <p:spPr>
          <a:xfrm>
            <a:off x="6473227" y="4667576"/>
            <a:ext cx="506630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C0DCA50D-872D-5680-5F2A-67FB2209573F}"/>
              </a:ext>
            </a:extLst>
          </p:cNvPr>
          <p:cNvSpPr txBox="1"/>
          <p:nvPr/>
        </p:nvSpPr>
        <p:spPr>
          <a:xfrm>
            <a:off x="6550713" y="4552707"/>
            <a:ext cx="1838762" cy="229737"/>
          </a:xfrm>
          <a:prstGeom prst="rect">
            <a:avLst/>
          </a:prstGeom>
          <a:solidFill>
            <a:schemeClr val="bg1"/>
          </a:solidFill>
        </p:spPr>
        <p:txBody>
          <a:bodyPr vert="horz" wrap="square" lIns="0" tIns="0" rIns="0" bIns="0" rtlCol="0" anchor="ctr" anchorCtr="0">
            <a:noAutofit/>
          </a:bodyPr>
          <a:lstStyle/>
          <a:p>
            <a:pPr algn="ctr">
              <a:spcAft>
                <a:spcPts val="600"/>
              </a:spcAft>
            </a:pPr>
            <a:r>
              <a:rPr lang="en-US" sz="1100" b="1" i="1"/>
              <a:t>If Show me everything*</a:t>
            </a:r>
          </a:p>
        </p:txBody>
      </p:sp>
      <p:sp>
        <p:nvSpPr>
          <p:cNvPr id="34" name="TextBox 33">
            <a:extLst>
              <a:ext uri="{FF2B5EF4-FFF2-40B4-BE49-F238E27FC236}">
                <a16:creationId xmlns:a16="http://schemas.microsoft.com/office/drawing/2014/main" id="{140AFFB3-984C-B47A-FA54-EAA9632725A5}"/>
              </a:ext>
            </a:extLst>
          </p:cNvPr>
          <p:cNvSpPr txBox="1"/>
          <p:nvPr/>
        </p:nvSpPr>
        <p:spPr>
          <a:xfrm>
            <a:off x="6731726" y="6033953"/>
            <a:ext cx="4807808" cy="131716"/>
          </a:xfrm>
          <a:prstGeom prst="rect">
            <a:avLst/>
          </a:prstGeom>
        </p:spPr>
        <p:txBody>
          <a:bodyPr vert="horz" wrap="square" lIns="0" tIns="0" rIns="0" bIns="0" rtlCol="0" anchor="t" anchorCtr="0">
            <a:noAutofit/>
          </a:bodyPr>
          <a:lstStyle/>
          <a:p>
            <a:pPr algn="ctr">
              <a:spcAft>
                <a:spcPts val="600"/>
              </a:spcAft>
            </a:pPr>
            <a:r>
              <a:rPr lang="en-US" sz="1000" i="1"/>
              <a:t>*Show me everything option will show both HR and IT topics available in VA. </a:t>
            </a:r>
          </a:p>
        </p:txBody>
      </p:sp>
      <p:sp>
        <p:nvSpPr>
          <p:cNvPr id="39" name="Rectangle: Rounded Corners 38">
            <a:extLst>
              <a:ext uri="{FF2B5EF4-FFF2-40B4-BE49-F238E27FC236}">
                <a16:creationId xmlns:a16="http://schemas.microsoft.com/office/drawing/2014/main" id="{C93F88F0-1857-6CD5-F977-3EA8DC3CCC94}"/>
              </a:ext>
            </a:extLst>
          </p:cNvPr>
          <p:cNvSpPr/>
          <p:nvPr/>
        </p:nvSpPr>
        <p:spPr>
          <a:xfrm>
            <a:off x="7324724" y="1427655"/>
            <a:ext cx="4214811" cy="422172"/>
          </a:xfrm>
          <a:prstGeom prst="roundRect">
            <a:avLst>
              <a:gd name="adj" fmla="val 1131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US" sz="1150">
                <a:solidFill>
                  <a:schemeClr val="tx1"/>
                </a:solidFill>
              </a:rPr>
              <a:t>[Privacy Notice]</a:t>
            </a:r>
          </a:p>
        </p:txBody>
      </p:sp>
      <p:grpSp>
        <p:nvGrpSpPr>
          <p:cNvPr id="48" name="Group 47">
            <a:extLst>
              <a:ext uri="{FF2B5EF4-FFF2-40B4-BE49-F238E27FC236}">
                <a16:creationId xmlns:a16="http://schemas.microsoft.com/office/drawing/2014/main" id="{9F175DFD-8B51-3A3F-1A29-FA2AB25073C2}"/>
              </a:ext>
            </a:extLst>
          </p:cNvPr>
          <p:cNvGrpSpPr/>
          <p:nvPr/>
        </p:nvGrpSpPr>
        <p:grpSpPr>
          <a:xfrm>
            <a:off x="408025" y="1447799"/>
            <a:ext cx="2792412" cy="4533901"/>
            <a:chOff x="408025" y="1447799"/>
            <a:chExt cx="2792412" cy="4533901"/>
          </a:xfrm>
        </p:grpSpPr>
        <p:pic>
          <p:nvPicPr>
            <p:cNvPr id="18" name="Picture 2">
              <a:extLst>
                <a:ext uri="{FF2B5EF4-FFF2-40B4-BE49-F238E27FC236}">
                  <a16:creationId xmlns:a16="http://schemas.microsoft.com/office/drawing/2014/main" id="{4D6C0C33-830F-A99C-E2A5-1F6FEF61B4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01" r="1023" b="12778"/>
            <a:stretch/>
          </p:blipFill>
          <p:spPr bwMode="auto">
            <a:xfrm>
              <a:off x="408025" y="1447799"/>
              <a:ext cx="2792412" cy="4533901"/>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F316D27F-9A36-C70C-4441-F322CCF8A1F0}"/>
                </a:ext>
              </a:extLst>
            </p:cNvPr>
            <p:cNvGrpSpPr/>
            <p:nvPr/>
          </p:nvGrpSpPr>
          <p:grpSpPr>
            <a:xfrm>
              <a:off x="422539" y="1471161"/>
              <a:ext cx="375746" cy="374445"/>
              <a:chOff x="-158998" y="838200"/>
              <a:chExt cx="463642" cy="457200"/>
            </a:xfrm>
          </p:grpSpPr>
          <p:sp>
            <p:nvSpPr>
              <p:cNvPr id="28" name="Flowchart: Connector 27">
                <a:extLst>
                  <a:ext uri="{FF2B5EF4-FFF2-40B4-BE49-F238E27FC236}">
                    <a16:creationId xmlns:a16="http://schemas.microsoft.com/office/drawing/2014/main" id="{A6FB6111-1ED6-F827-5EA3-F713A61A71AC}"/>
                  </a:ext>
                </a:extLst>
              </p:cNvPr>
              <p:cNvSpPr/>
              <p:nvPr/>
            </p:nvSpPr>
            <p:spPr>
              <a:xfrm>
                <a:off x="-158998" y="838200"/>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29" name="Graphic 28" descr="Robot outline">
                <a:extLst>
                  <a:ext uri="{FF2B5EF4-FFF2-40B4-BE49-F238E27FC236}">
                    <a16:creationId xmlns:a16="http://schemas.microsoft.com/office/drawing/2014/main" id="{F2B149DD-8159-A68B-F4B8-4F7385BB93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299" y="841690"/>
                <a:ext cx="452943" cy="452943"/>
              </a:xfrm>
              <a:prstGeom prst="flowChartConnector">
                <a:avLst/>
              </a:prstGeom>
            </p:spPr>
          </p:pic>
        </p:grpSp>
        <p:grpSp>
          <p:nvGrpSpPr>
            <p:cNvPr id="21" name="Group 20">
              <a:extLst>
                <a:ext uri="{FF2B5EF4-FFF2-40B4-BE49-F238E27FC236}">
                  <a16:creationId xmlns:a16="http://schemas.microsoft.com/office/drawing/2014/main" id="{41E688E9-D8AF-CEB1-F174-6043A32BD576}"/>
                </a:ext>
              </a:extLst>
            </p:cNvPr>
            <p:cNvGrpSpPr/>
            <p:nvPr/>
          </p:nvGrpSpPr>
          <p:grpSpPr>
            <a:xfrm>
              <a:off x="493620" y="2845458"/>
              <a:ext cx="187873" cy="217055"/>
              <a:chOff x="-158998" y="838200"/>
              <a:chExt cx="463642" cy="457200"/>
            </a:xfrm>
          </p:grpSpPr>
          <p:sp>
            <p:nvSpPr>
              <p:cNvPr id="26" name="Flowchart: Connector 25">
                <a:extLst>
                  <a:ext uri="{FF2B5EF4-FFF2-40B4-BE49-F238E27FC236}">
                    <a16:creationId xmlns:a16="http://schemas.microsoft.com/office/drawing/2014/main" id="{ECA53765-80D0-E99F-3DD2-2FE5611E37C2}"/>
                  </a:ext>
                </a:extLst>
              </p:cNvPr>
              <p:cNvSpPr/>
              <p:nvPr/>
            </p:nvSpPr>
            <p:spPr>
              <a:xfrm>
                <a:off x="-158998" y="838200"/>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27" name="Graphic 26" descr="Robot outline">
                <a:extLst>
                  <a:ext uri="{FF2B5EF4-FFF2-40B4-BE49-F238E27FC236}">
                    <a16:creationId xmlns:a16="http://schemas.microsoft.com/office/drawing/2014/main" id="{274AED16-E06D-6F0A-36AD-4E28EE4CFC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299" y="841690"/>
                <a:ext cx="452943" cy="452943"/>
              </a:xfrm>
              <a:prstGeom prst="flowChartConnector">
                <a:avLst/>
              </a:prstGeom>
            </p:spPr>
          </p:pic>
        </p:grpSp>
        <p:grpSp>
          <p:nvGrpSpPr>
            <p:cNvPr id="22" name="Group 21">
              <a:extLst>
                <a:ext uri="{FF2B5EF4-FFF2-40B4-BE49-F238E27FC236}">
                  <a16:creationId xmlns:a16="http://schemas.microsoft.com/office/drawing/2014/main" id="{F4428FBD-0E4A-E8BF-A456-501BD76A9112}"/>
                </a:ext>
              </a:extLst>
            </p:cNvPr>
            <p:cNvGrpSpPr/>
            <p:nvPr/>
          </p:nvGrpSpPr>
          <p:grpSpPr>
            <a:xfrm>
              <a:off x="489109" y="3497694"/>
              <a:ext cx="187873" cy="217055"/>
              <a:chOff x="-158998" y="838200"/>
              <a:chExt cx="463642" cy="457200"/>
            </a:xfrm>
          </p:grpSpPr>
          <p:sp>
            <p:nvSpPr>
              <p:cNvPr id="24" name="Flowchart: Connector 23">
                <a:extLst>
                  <a:ext uri="{FF2B5EF4-FFF2-40B4-BE49-F238E27FC236}">
                    <a16:creationId xmlns:a16="http://schemas.microsoft.com/office/drawing/2014/main" id="{8288C08D-0A73-8A2D-4CFE-E158F0249D27}"/>
                  </a:ext>
                </a:extLst>
              </p:cNvPr>
              <p:cNvSpPr/>
              <p:nvPr/>
            </p:nvSpPr>
            <p:spPr>
              <a:xfrm>
                <a:off x="-158998" y="838200"/>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25" name="Graphic 24" descr="Robot outline">
                <a:extLst>
                  <a:ext uri="{FF2B5EF4-FFF2-40B4-BE49-F238E27FC236}">
                    <a16:creationId xmlns:a16="http://schemas.microsoft.com/office/drawing/2014/main" id="{4FC7C9ED-2A48-4B31-08F3-4F7F7BEEE5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299" y="841690"/>
                <a:ext cx="452943" cy="452943"/>
              </a:xfrm>
              <a:prstGeom prst="flowChartConnector">
                <a:avLst/>
              </a:prstGeom>
            </p:spPr>
          </p:pic>
        </p:grpSp>
      </p:grpSp>
      <p:grpSp>
        <p:nvGrpSpPr>
          <p:cNvPr id="47" name="Group 46">
            <a:extLst>
              <a:ext uri="{FF2B5EF4-FFF2-40B4-BE49-F238E27FC236}">
                <a16:creationId xmlns:a16="http://schemas.microsoft.com/office/drawing/2014/main" id="{D3DD33E2-27D0-45F7-8CB7-37E08116FE8D}"/>
              </a:ext>
            </a:extLst>
          </p:cNvPr>
          <p:cNvGrpSpPr/>
          <p:nvPr/>
        </p:nvGrpSpPr>
        <p:grpSpPr>
          <a:xfrm>
            <a:off x="3441973" y="1447799"/>
            <a:ext cx="2750718" cy="4533902"/>
            <a:chOff x="3441973" y="1447799"/>
            <a:chExt cx="2750718" cy="4533902"/>
          </a:xfrm>
        </p:grpSpPr>
        <p:grpSp>
          <p:nvGrpSpPr>
            <p:cNvPr id="32" name="Group 31">
              <a:extLst>
                <a:ext uri="{FF2B5EF4-FFF2-40B4-BE49-F238E27FC236}">
                  <a16:creationId xmlns:a16="http://schemas.microsoft.com/office/drawing/2014/main" id="{0024ED25-7E4D-C55E-8476-2425CF49653E}"/>
                </a:ext>
              </a:extLst>
            </p:cNvPr>
            <p:cNvGrpSpPr/>
            <p:nvPr/>
          </p:nvGrpSpPr>
          <p:grpSpPr>
            <a:xfrm>
              <a:off x="3441974" y="1447799"/>
              <a:ext cx="2750717" cy="4533902"/>
              <a:chOff x="4157568" y="1184070"/>
              <a:chExt cx="2922242" cy="4811116"/>
            </a:xfrm>
          </p:grpSpPr>
          <p:pic>
            <p:nvPicPr>
              <p:cNvPr id="42" name="Picture 41">
                <a:extLst>
                  <a:ext uri="{FF2B5EF4-FFF2-40B4-BE49-F238E27FC236}">
                    <a16:creationId xmlns:a16="http://schemas.microsoft.com/office/drawing/2014/main" id="{B4501E48-7C71-FE1C-F018-E47379C5C0A2}"/>
                  </a:ext>
                </a:extLst>
              </p:cNvPr>
              <p:cNvPicPr>
                <a:picLocks noChangeAspect="1"/>
              </p:cNvPicPr>
              <p:nvPr/>
            </p:nvPicPr>
            <p:blipFill rotWithShape="1">
              <a:blip r:embed="rId5"/>
              <a:srcRect b="11709"/>
              <a:stretch/>
            </p:blipFill>
            <p:spPr>
              <a:xfrm>
                <a:off x="4157568" y="1184070"/>
                <a:ext cx="2922242" cy="3288342"/>
              </a:xfrm>
              <a:prstGeom prst="rect">
                <a:avLst/>
              </a:prstGeom>
              <a:ln>
                <a:solidFill>
                  <a:schemeClr val="bg1">
                    <a:lumMod val="75000"/>
                  </a:schemeClr>
                </a:solidFill>
              </a:ln>
            </p:spPr>
          </p:pic>
          <p:pic>
            <p:nvPicPr>
              <p:cNvPr id="43" name="Picture 42">
                <a:extLst>
                  <a:ext uri="{FF2B5EF4-FFF2-40B4-BE49-F238E27FC236}">
                    <a16:creationId xmlns:a16="http://schemas.microsoft.com/office/drawing/2014/main" id="{703BFF0F-BBDD-20D7-0A96-845561D67070}"/>
                  </a:ext>
                </a:extLst>
              </p:cNvPr>
              <p:cNvPicPr>
                <a:picLocks noChangeAspect="1"/>
              </p:cNvPicPr>
              <p:nvPr/>
            </p:nvPicPr>
            <p:blipFill rotWithShape="1">
              <a:blip r:embed="rId5"/>
              <a:srcRect t="91374"/>
              <a:stretch/>
            </p:blipFill>
            <p:spPr>
              <a:xfrm>
                <a:off x="4157568" y="5673930"/>
                <a:ext cx="2922242" cy="321256"/>
              </a:xfrm>
              <a:prstGeom prst="rect">
                <a:avLst/>
              </a:prstGeom>
              <a:ln>
                <a:solidFill>
                  <a:schemeClr val="bg1">
                    <a:lumMod val="75000"/>
                  </a:schemeClr>
                </a:solidFill>
              </a:ln>
            </p:spPr>
          </p:pic>
          <p:pic>
            <p:nvPicPr>
              <p:cNvPr id="44" name="Picture 43">
                <a:extLst>
                  <a:ext uri="{FF2B5EF4-FFF2-40B4-BE49-F238E27FC236}">
                    <a16:creationId xmlns:a16="http://schemas.microsoft.com/office/drawing/2014/main" id="{AD990DFA-150C-C44F-605E-21D4A592E3F2}"/>
                  </a:ext>
                </a:extLst>
              </p:cNvPr>
              <p:cNvPicPr>
                <a:picLocks noChangeAspect="1"/>
              </p:cNvPicPr>
              <p:nvPr/>
            </p:nvPicPr>
            <p:blipFill rotWithShape="1">
              <a:blip r:embed="rId6"/>
              <a:srcRect t="1480"/>
              <a:stretch/>
            </p:blipFill>
            <p:spPr>
              <a:xfrm>
                <a:off x="4157568" y="4458388"/>
                <a:ext cx="2922242" cy="1239706"/>
              </a:xfrm>
              <a:prstGeom prst="rect">
                <a:avLst/>
              </a:prstGeom>
              <a:ln>
                <a:solidFill>
                  <a:schemeClr val="bg1">
                    <a:lumMod val="75000"/>
                  </a:schemeClr>
                </a:solidFill>
              </a:ln>
            </p:spPr>
          </p:pic>
        </p:grpSp>
        <p:grpSp>
          <p:nvGrpSpPr>
            <p:cNvPr id="33" name="Group 32">
              <a:extLst>
                <a:ext uri="{FF2B5EF4-FFF2-40B4-BE49-F238E27FC236}">
                  <a16:creationId xmlns:a16="http://schemas.microsoft.com/office/drawing/2014/main" id="{337D8C3F-8478-F2A7-70D8-D6AFB31E60D4}"/>
                </a:ext>
              </a:extLst>
            </p:cNvPr>
            <p:cNvGrpSpPr/>
            <p:nvPr/>
          </p:nvGrpSpPr>
          <p:grpSpPr>
            <a:xfrm>
              <a:off x="3441973" y="1479754"/>
              <a:ext cx="375746" cy="374445"/>
              <a:chOff x="-158998" y="838200"/>
              <a:chExt cx="463642" cy="457200"/>
            </a:xfrm>
          </p:grpSpPr>
          <p:sp>
            <p:nvSpPr>
              <p:cNvPr id="40" name="Flowchart: Connector 39">
                <a:extLst>
                  <a:ext uri="{FF2B5EF4-FFF2-40B4-BE49-F238E27FC236}">
                    <a16:creationId xmlns:a16="http://schemas.microsoft.com/office/drawing/2014/main" id="{1F2751B8-E67B-FF6A-3356-C12C5B73E47A}"/>
                  </a:ext>
                </a:extLst>
              </p:cNvPr>
              <p:cNvSpPr/>
              <p:nvPr/>
            </p:nvSpPr>
            <p:spPr>
              <a:xfrm>
                <a:off x="-158998" y="838200"/>
                <a:ext cx="457200" cy="457200"/>
              </a:xfrm>
              <a:prstGeom prst="flowChartConnector">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41" name="Graphic 40" descr="Robot outline">
                <a:extLst>
                  <a:ext uri="{FF2B5EF4-FFF2-40B4-BE49-F238E27FC236}">
                    <a16:creationId xmlns:a16="http://schemas.microsoft.com/office/drawing/2014/main" id="{E5F7E6D0-DF46-2F9F-8B53-C5ACE8E9AC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299" y="841690"/>
                <a:ext cx="452943" cy="452943"/>
              </a:xfrm>
              <a:prstGeom prst="flowChartConnector">
                <a:avLst/>
              </a:prstGeom>
            </p:spPr>
          </p:pic>
        </p:grpSp>
        <p:grpSp>
          <p:nvGrpSpPr>
            <p:cNvPr id="35" name="Group 34">
              <a:extLst>
                <a:ext uri="{FF2B5EF4-FFF2-40B4-BE49-F238E27FC236}">
                  <a16:creationId xmlns:a16="http://schemas.microsoft.com/office/drawing/2014/main" id="{87F6FFAF-F318-6B21-62F1-D485EE8B65A6}"/>
                </a:ext>
              </a:extLst>
            </p:cNvPr>
            <p:cNvGrpSpPr/>
            <p:nvPr/>
          </p:nvGrpSpPr>
          <p:grpSpPr>
            <a:xfrm>
              <a:off x="3513671" y="4286637"/>
              <a:ext cx="187873" cy="217055"/>
              <a:chOff x="-158998" y="838200"/>
              <a:chExt cx="463642" cy="457200"/>
            </a:xfrm>
          </p:grpSpPr>
          <p:sp>
            <p:nvSpPr>
              <p:cNvPr id="36" name="Flowchart: Connector 35">
                <a:extLst>
                  <a:ext uri="{FF2B5EF4-FFF2-40B4-BE49-F238E27FC236}">
                    <a16:creationId xmlns:a16="http://schemas.microsoft.com/office/drawing/2014/main" id="{13233771-0A5A-795C-F690-D83B566CFE1D}"/>
                  </a:ext>
                </a:extLst>
              </p:cNvPr>
              <p:cNvSpPr/>
              <p:nvPr/>
            </p:nvSpPr>
            <p:spPr>
              <a:xfrm>
                <a:off x="-158998" y="838200"/>
                <a:ext cx="457200" cy="457200"/>
              </a:xfrm>
              <a:prstGeom prst="flowChartConnector">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37" name="Graphic 36" descr="Robot outline">
                <a:extLst>
                  <a:ext uri="{FF2B5EF4-FFF2-40B4-BE49-F238E27FC236}">
                    <a16:creationId xmlns:a16="http://schemas.microsoft.com/office/drawing/2014/main" id="{3858E25C-8B98-BCC6-DF42-ECD6520E3D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299" y="841690"/>
                <a:ext cx="452943" cy="452943"/>
              </a:xfrm>
              <a:prstGeom prst="flowChartConnector">
                <a:avLst/>
              </a:prstGeom>
            </p:spPr>
          </p:pic>
        </p:grpSp>
      </p:grpSp>
    </p:spTree>
    <p:extLst>
      <p:ext uri="{BB962C8B-B14F-4D97-AF65-F5344CB8AC3E}">
        <p14:creationId xmlns:p14="http://schemas.microsoft.com/office/powerpoint/2010/main" val="4588854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Virtual Agent feedback</a:t>
            </a:r>
          </a:p>
        </p:txBody>
      </p:sp>
      <p:pic>
        <p:nvPicPr>
          <p:cNvPr id="3" name="Picture 2">
            <a:extLst>
              <a:ext uri="{FF2B5EF4-FFF2-40B4-BE49-F238E27FC236}">
                <a16:creationId xmlns:a16="http://schemas.microsoft.com/office/drawing/2014/main" id="{1177701C-8222-A6A9-AF60-6631594048D1}"/>
              </a:ext>
            </a:extLst>
          </p:cNvPr>
          <p:cNvPicPr>
            <a:picLocks noChangeAspect="1"/>
          </p:cNvPicPr>
          <p:nvPr/>
        </p:nvPicPr>
        <p:blipFill>
          <a:blip r:embed="rId3"/>
          <a:stretch>
            <a:fillRect/>
          </a:stretch>
        </p:blipFill>
        <p:spPr>
          <a:xfrm>
            <a:off x="3886114" y="1796415"/>
            <a:ext cx="2892367" cy="3071678"/>
          </a:xfrm>
          <a:prstGeom prst="rect">
            <a:avLst/>
          </a:prstGeom>
          <a:ln>
            <a:solidFill>
              <a:schemeClr val="bg1">
                <a:lumMod val="75000"/>
              </a:schemeClr>
            </a:solidFill>
          </a:ln>
        </p:spPr>
      </p:pic>
      <p:pic>
        <p:nvPicPr>
          <p:cNvPr id="6" name="Picture 5">
            <a:extLst>
              <a:ext uri="{FF2B5EF4-FFF2-40B4-BE49-F238E27FC236}">
                <a16:creationId xmlns:a16="http://schemas.microsoft.com/office/drawing/2014/main" id="{B81C0AE2-E899-6302-28A2-E3377C55F034}"/>
              </a:ext>
            </a:extLst>
          </p:cNvPr>
          <p:cNvPicPr>
            <a:picLocks noChangeAspect="1"/>
          </p:cNvPicPr>
          <p:nvPr/>
        </p:nvPicPr>
        <p:blipFill>
          <a:blip r:embed="rId4"/>
          <a:stretch>
            <a:fillRect/>
          </a:stretch>
        </p:blipFill>
        <p:spPr>
          <a:xfrm>
            <a:off x="669282" y="1796413"/>
            <a:ext cx="2892367" cy="3071679"/>
          </a:xfrm>
          <a:prstGeom prst="rect">
            <a:avLst/>
          </a:prstGeom>
          <a:ln>
            <a:solidFill>
              <a:schemeClr val="bg1">
                <a:lumMod val="75000"/>
              </a:schemeClr>
            </a:solidFill>
          </a:ln>
        </p:spPr>
      </p:pic>
      <p:sp>
        <p:nvSpPr>
          <p:cNvPr id="9" name="TextBox 8">
            <a:extLst>
              <a:ext uri="{FF2B5EF4-FFF2-40B4-BE49-F238E27FC236}">
                <a16:creationId xmlns:a16="http://schemas.microsoft.com/office/drawing/2014/main" id="{024DB77D-7561-A0E6-9054-34F4D3312AB8}"/>
              </a:ext>
            </a:extLst>
          </p:cNvPr>
          <p:cNvSpPr txBox="1"/>
          <p:nvPr/>
        </p:nvSpPr>
        <p:spPr>
          <a:xfrm>
            <a:off x="669282" y="1365080"/>
            <a:ext cx="2821288" cy="374445"/>
          </a:xfrm>
          <a:prstGeom prst="rect">
            <a:avLst/>
          </a:prstGeom>
        </p:spPr>
        <p:txBody>
          <a:bodyPr vert="horz" wrap="square" lIns="0" tIns="0" rIns="0" bIns="0" rtlCol="0" anchor="ctr" anchorCtr="0">
            <a:noAutofit/>
          </a:bodyPr>
          <a:lstStyle/>
          <a:p>
            <a:pPr algn="ctr">
              <a:spcAft>
                <a:spcPts val="600"/>
              </a:spcAft>
            </a:pPr>
            <a:r>
              <a:rPr lang="en-US" sz="1500" b="1" u="sng">
                <a:solidFill>
                  <a:schemeClr val="tx2"/>
                </a:solidFill>
              </a:rPr>
              <a:t>IT</a:t>
            </a:r>
          </a:p>
        </p:txBody>
      </p:sp>
      <p:sp>
        <p:nvSpPr>
          <p:cNvPr id="15" name="TextBox 14">
            <a:extLst>
              <a:ext uri="{FF2B5EF4-FFF2-40B4-BE49-F238E27FC236}">
                <a16:creationId xmlns:a16="http://schemas.microsoft.com/office/drawing/2014/main" id="{36206A5C-473A-A211-F099-106C22007AA4}"/>
              </a:ext>
            </a:extLst>
          </p:cNvPr>
          <p:cNvSpPr txBox="1"/>
          <p:nvPr/>
        </p:nvSpPr>
        <p:spPr>
          <a:xfrm>
            <a:off x="3886114" y="1365080"/>
            <a:ext cx="2750718" cy="374445"/>
          </a:xfrm>
          <a:prstGeom prst="rect">
            <a:avLst/>
          </a:prstGeom>
        </p:spPr>
        <p:txBody>
          <a:bodyPr vert="horz" wrap="square" lIns="0" tIns="0" rIns="0" bIns="0" rtlCol="0" anchor="ctr" anchorCtr="0">
            <a:noAutofit/>
          </a:bodyPr>
          <a:lstStyle/>
          <a:p>
            <a:pPr algn="ctr">
              <a:spcAft>
                <a:spcPts val="600"/>
              </a:spcAft>
            </a:pPr>
            <a:r>
              <a:rPr lang="en-US" sz="1500" b="1" u="sng">
                <a:solidFill>
                  <a:schemeClr val="accent4"/>
                </a:solidFill>
              </a:rPr>
              <a:t>HR</a:t>
            </a:r>
          </a:p>
        </p:txBody>
      </p:sp>
      <p:sp>
        <p:nvSpPr>
          <p:cNvPr id="17" name="TextBox 16">
            <a:extLst>
              <a:ext uri="{FF2B5EF4-FFF2-40B4-BE49-F238E27FC236}">
                <a16:creationId xmlns:a16="http://schemas.microsoft.com/office/drawing/2014/main" id="{84C6BD3C-3C22-9932-C984-1EDACF243738}"/>
              </a:ext>
            </a:extLst>
          </p:cNvPr>
          <p:cNvSpPr txBox="1"/>
          <p:nvPr/>
        </p:nvSpPr>
        <p:spPr>
          <a:xfrm>
            <a:off x="3886114" y="5024846"/>
            <a:ext cx="2892367" cy="348343"/>
          </a:xfrm>
          <a:prstGeom prst="rect">
            <a:avLst/>
          </a:prstGeom>
        </p:spPr>
        <p:txBody>
          <a:bodyPr vert="horz" wrap="square" lIns="0" tIns="0" rIns="0" bIns="0" rtlCol="0" anchor="t" anchorCtr="0">
            <a:noAutofit/>
          </a:bodyPr>
          <a:lstStyle/>
          <a:p>
            <a:pPr algn="ctr">
              <a:spcAft>
                <a:spcPts val="600"/>
              </a:spcAft>
            </a:pPr>
            <a:r>
              <a:rPr lang="en-US" sz="1200">
                <a:solidFill>
                  <a:schemeClr val="tx2"/>
                </a:solidFill>
              </a:rPr>
              <a:t>Rating options: Good, Neutral, Bad</a:t>
            </a:r>
          </a:p>
        </p:txBody>
      </p:sp>
      <p:sp>
        <p:nvSpPr>
          <p:cNvPr id="23" name="Rectangle 22">
            <a:extLst>
              <a:ext uri="{FF2B5EF4-FFF2-40B4-BE49-F238E27FC236}">
                <a16:creationId xmlns:a16="http://schemas.microsoft.com/office/drawing/2014/main" id="{9146A401-2991-80F8-69C6-BA43D082ABA5}"/>
              </a:ext>
            </a:extLst>
          </p:cNvPr>
          <p:cNvSpPr/>
          <p:nvPr/>
        </p:nvSpPr>
        <p:spPr>
          <a:xfrm>
            <a:off x="7078389" y="2179317"/>
            <a:ext cx="4728754" cy="176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54610" rIns="182880" bIns="54610" rtlCol="0" anchor="t"/>
          <a:lstStyle/>
          <a:p>
            <a:pPr>
              <a:spcAft>
                <a:spcPts val="400"/>
              </a:spcAft>
            </a:pPr>
            <a:r>
              <a:rPr lang="en-US" sz="1500" b="1">
                <a:solidFill>
                  <a:schemeClr val="tx2"/>
                </a:solidFill>
              </a:rPr>
              <a:t>We recommend to align how Virtual Agent currently collect feedback from users to unify the overall experience.</a:t>
            </a:r>
          </a:p>
          <a:p>
            <a:pPr marL="285750" indent="-285750">
              <a:spcAft>
                <a:spcPts val="400"/>
              </a:spcAft>
              <a:buFont typeface="Arial" panose="020B0604020202020204" pitchFamily="34" charset="0"/>
              <a:buChar char="•"/>
            </a:pPr>
            <a:r>
              <a:rPr lang="en-US" sz="1500">
                <a:solidFill>
                  <a:schemeClr val="tx2"/>
                </a:solidFill>
              </a:rPr>
              <a:t>Visual vs. text</a:t>
            </a:r>
          </a:p>
          <a:p>
            <a:pPr marL="285750" indent="-285750">
              <a:spcAft>
                <a:spcPts val="400"/>
              </a:spcAft>
              <a:buFont typeface="Arial" panose="020B0604020202020204" pitchFamily="34" charset="0"/>
              <a:buChar char="•"/>
            </a:pPr>
            <a:r>
              <a:rPr lang="en-US" sz="1500">
                <a:solidFill>
                  <a:schemeClr val="tx2"/>
                </a:solidFill>
              </a:rPr>
              <a:t>5-point scale vs. 3-point scale</a:t>
            </a:r>
          </a:p>
          <a:p>
            <a:pPr marL="285750" indent="-285750">
              <a:spcAft>
                <a:spcPts val="400"/>
              </a:spcAft>
              <a:buFont typeface="Arial" panose="020B0604020202020204" pitchFamily="34" charset="0"/>
              <a:buChar char="•"/>
            </a:pPr>
            <a:endParaRPr lang="en-US" sz="1500">
              <a:solidFill>
                <a:schemeClr val="tx2"/>
              </a:solidFill>
            </a:endParaRPr>
          </a:p>
          <a:p>
            <a:pPr>
              <a:spcAft>
                <a:spcPts val="400"/>
              </a:spcAft>
            </a:pPr>
            <a:r>
              <a:rPr lang="en-US" sz="1500">
                <a:solidFill>
                  <a:schemeClr val="tx2"/>
                </a:solidFill>
              </a:rPr>
              <a:t>When it comes to Virtual Agent chat, our recommendation is to stick with a simpler, 3-point Likert scale with visuals to engage the user and collect quick feedback.  </a:t>
            </a:r>
          </a:p>
          <a:p>
            <a:pPr>
              <a:spcAft>
                <a:spcPts val="400"/>
              </a:spcAft>
            </a:pPr>
            <a:endParaRPr lang="en-US" sz="1500">
              <a:solidFill>
                <a:schemeClr val="tx2"/>
              </a:solidFill>
            </a:endParaRPr>
          </a:p>
          <a:p>
            <a:pPr>
              <a:spcAft>
                <a:spcPts val="400"/>
              </a:spcAft>
            </a:pPr>
            <a:endParaRPr lang="en-US" sz="1500">
              <a:solidFill>
                <a:schemeClr val="tx2"/>
              </a:solidFill>
            </a:endParaRPr>
          </a:p>
        </p:txBody>
      </p:sp>
      <p:grpSp>
        <p:nvGrpSpPr>
          <p:cNvPr id="5" name="Group 4">
            <a:extLst>
              <a:ext uri="{FF2B5EF4-FFF2-40B4-BE49-F238E27FC236}">
                <a16:creationId xmlns:a16="http://schemas.microsoft.com/office/drawing/2014/main" id="{0F998B5B-9213-3916-0B40-0E5F6A131715}"/>
              </a:ext>
            </a:extLst>
          </p:cNvPr>
          <p:cNvGrpSpPr/>
          <p:nvPr/>
        </p:nvGrpSpPr>
        <p:grpSpPr>
          <a:xfrm>
            <a:off x="3944170" y="2059905"/>
            <a:ext cx="187873" cy="217055"/>
            <a:chOff x="-158998" y="838200"/>
            <a:chExt cx="463642" cy="457200"/>
          </a:xfrm>
        </p:grpSpPr>
        <p:sp>
          <p:nvSpPr>
            <p:cNvPr id="7" name="Flowchart: Connector 6">
              <a:extLst>
                <a:ext uri="{FF2B5EF4-FFF2-40B4-BE49-F238E27FC236}">
                  <a16:creationId xmlns:a16="http://schemas.microsoft.com/office/drawing/2014/main" id="{E70DA92F-B807-835D-B10C-F4A956CE7F47}"/>
                </a:ext>
              </a:extLst>
            </p:cNvPr>
            <p:cNvSpPr/>
            <p:nvPr/>
          </p:nvSpPr>
          <p:spPr>
            <a:xfrm>
              <a:off x="-158998" y="838200"/>
              <a:ext cx="457200" cy="457200"/>
            </a:xfrm>
            <a:prstGeom prst="flowChartConnector">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8" name="Graphic 7" descr="Robot outline">
              <a:extLst>
                <a:ext uri="{FF2B5EF4-FFF2-40B4-BE49-F238E27FC236}">
                  <a16:creationId xmlns:a16="http://schemas.microsoft.com/office/drawing/2014/main" id="{F816BA07-52B7-F886-5294-BD0EF45C38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8299" y="841690"/>
              <a:ext cx="452943" cy="452943"/>
            </a:xfrm>
            <a:prstGeom prst="flowChartConnector">
              <a:avLst/>
            </a:prstGeom>
          </p:spPr>
        </p:pic>
      </p:grpSp>
      <p:grpSp>
        <p:nvGrpSpPr>
          <p:cNvPr id="10" name="Group 9">
            <a:extLst>
              <a:ext uri="{FF2B5EF4-FFF2-40B4-BE49-F238E27FC236}">
                <a16:creationId xmlns:a16="http://schemas.microsoft.com/office/drawing/2014/main" id="{34163EFD-9498-CB99-E038-2301D5A79FD0}"/>
              </a:ext>
            </a:extLst>
          </p:cNvPr>
          <p:cNvGrpSpPr/>
          <p:nvPr/>
        </p:nvGrpSpPr>
        <p:grpSpPr>
          <a:xfrm>
            <a:off x="749435" y="2114331"/>
            <a:ext cx="187873" cy="217055"/>
            <a:chOff x="-158998" y="838200"/>
            <a:chExt cx="463642" cy="457200"/>
          </a:xfrm>
        </p:grpSpPr>
        <p:sp>
          <p:nvSpPr>
            <p:cNvPr id="11" name="Flowchart: Connector 10">
              <a:extLst>
                <a:ext uri="{FF2B5EF4-FFF2-40B4-BE49-F238E27FC236}">
                  <a16:creationId xmlns:a16="http://schemas.microsoft.com/office/drawing/2014/main" id="{32F9DCE1-3869-1F3E-9479-3F6206285B71}"/>
                </a:ext>
              </a:extLst>
            </p:cNvPr>
            <p:cNvSpPr/>
            <p:nvPr/>
          </p:nvSpPr>
          <p:spPr>
            <a:xfrm>
              <a:off x="-158998" y="838200"/>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12" name="Graphic 11" descr="Robot outline">
              <a:extLst>
                <a:ext uri="{FF2B5EF4-FFF2-40B4-BE49-F238E27FC236}">
                  <a16:creationId xmlns:a16="http://schemas.microsoft.com/office/drawing/2014/main" id="{8AB14E70-CA05-7511-C9B5-22859AC168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299" y="841690"/>
              <a:ext cx="452943" cy="452943"/>
            </a:xfrm>
            <a:prstGeom prst="flowChartConnector">
              <a:avLst/>
            </a:prstGeom>
          </p:spPr>
        </p:pic>
      </p:grpSp>
      <p:grpSp>
        <p:nvGrpSpPr>
          <p:cNvPr id="13" name="Group 12">
            <a:extLst>
              <a:ext uri="{FF2B5EF4-FFF2-40B4-BE49-F238E27FC236}">
                <a16:creationId xmlns:a16="http://schemas.microsoft.com/office/drawing/2014/main" id="{2C2AE46B-1996-755F-7E7B-56A6212AFCB9}"/>
              </a:ext>
            </a:extLst>
          </p:cNvPr>
          <p:cNvGrpSpPr/>
          <p:nvPr/>
        </p:nvGrpSpPr>
        <p:grpSpPr>
          <a:xfrm>
            <a:off x="757417" y="4555643"/>
            <a:ext cx="187873" cy="217055"/>
            <a:chOff x="-158998" y="838200"/>
            <a:chExt cx="463642" cy="457200"/>
          </a:xfrm>
        </p:grpSpPr>
        <p:sp>
          <p:nvSpPr>
            <p:cNvPr id="14" name="Flowchart: Connector 13">
              <a:extLst>
                <a:ext uri="{FF2B5EF4-FFF2-40B4-BE49-F238E27FC236}">
                  <a16:creationId xmlns:a16="http://schemas.microsoft.com/office/drawing/2014/main" id="{C3ACFEFD-60AD-CEAF-FFBF-A59A7E931329}"/>
                </a:ext>
              </a:extLst>
            </p:cNvPr>
            <p:cNvSpPr/>
            <p:nvPr/>
          </p:nvSpPr>
          <p:spPr>
            <a:xfrm>
              <a:off x="-158998" y="838200"/>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16" name="Graphic 15" descr="Robot outline">
              <a:extLst>
                <a:ext uri="{FF2B5EF4-FFF2-40B4-BE49-F238E27FC236}">
                  <a16:creationId xmlns:a16="http://schemas.microsoft.com/office/drawing/2014/main" id="{DAE947DB-0631-2B01-8F07-D621FB5390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299" y="841690"/>
              <a:ext cx="452943" cy="452943"/>
            </a:xfrm>
            <a:prstGeom prst="flowChartConnector">
              <a:avLst/>
            </a:prstGeom>
          </p:spPr>
        </p:pic>
      </p:grpSp>
    </p:spTree>
    <p:extLst>
      <p:ext uri="{BB962C8B-B14F-4D97-AF65-F5344CB8AC3E}">
        <p14:creationId xmlns:p14="http://schemas.microsoft.com/office/powerpoint/2010/main" val="5045906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Support options menu</a:t>
            </a:r>
          </a:p>
        </p:txBody>
      </p:sp>
      <p:sp>
        <p:nvSpPr>
          <p:cNvPr id="12" name="TextBox 11">
            <a:extLst>
              <a:ext uri="{FF2B5EF4-FFF2-40B4-BE49-F238E27FC236}">
                <a16:creationId xmlns:a16="http://schemas.microsoft.com/office/drawing/2014/main" id="{D7993909-6058-6FA0-A0FD-24EAF35E4DC3}"/>
              </a:ext>
            </a:extLst>
          </p:cNvPr>
          <p:cNvSpPr txBox="1"/>
          <p:nvPr/>
        </p:nvSpPr>
        <p:spPr>
          <a:xfrm>
            <a:off x="408025" y="955777"/>
            <a:ext cx="2821288" cy="374445"/>
          </a:xfrm>
          <a:prstGeom prst="rect">
            <a:avLst/>
          </a:prstGeom>
        </p:spPr>
        <p:txBody>
          <a:bodyPr vert="horz" wrap="square" lIns="0" tIns="0" rIns="0" bIns="0" rtlCol="0" anchor="ctr" anchorCtr="0">
            <a:noAutofit/>
          </a:bodyPr>
          <a:lstStyle/>
          <a:p>
            <a:pPr algn="ctr">
              <a:spcAft>
                <a:spcPts val="600"/>
              </a:spcAft>
            </a:pPr>
            <a:r>
              <a:rPr lang="en-US" sz="1500" b="1" u="sng">
                <a:solidFill>
                  <a:schemeClr val="tx2"/>
                </a:solidFill>
              </a:rPr>
              <a:t>IT</a:t>
            </a:r>
          </a:p>
        </p:txBody>
      </p:sp>
      <p:sp>
        <p:nvSpPr>
          <p:cNvPr id="13" name="TextBox 12">
            <a:extLst>
              <a:ext uri="{FF2B5EF4-FFF2-40B4-BE49-F238E27FC236}">
                <a16:creationId xmlns:a16="http://schemas.microsoft.com/office/drawing/2014/main" id="{FA5EFCE7-AC37-EDF1-0630-710AFDC45A24}"/>
              </a:ext>
            </a:extLst>
          </p:cNvPr>
          <p:cNvSpPr txBox="1"/>
          <p:nvPr/>
        </p:nvSpPr>
        <p:spPr>
          <a:xfrm>
            <a:off x="3441973" y="955777"/>
            <a:ext cx="2750718" cy="374445"/>
          </a:xfrm>
          <a:prstGeom prst="rect">
            <a:avLst/>
          </a:prstGeom>
        </p:spPr>
        <p:txBody>
          <a:bodyPr vert="horz" wrap="square" lIns="0" tIns="0" rIns="0" bIns="0" rtlCol="0" anchor="ctr" anchorCtr="0">
            <a:noAutofit/>
          </a:bodyPr>
          <a:lstStyle/>
          <a:p>
            <a:pPr algn="ctr">
              <a:spcAft>
                <a:spcPts val="600"/>
              </a:spcAft>
            </a:pPr>
            <a:r>
              <a:rPr lang="en-US" sz="1500" b="1" u="sng">
                <a:solidFill>
                  <a:schemeClr val="tx2"/>
                </a:solidFill>
              </a:rPr>
              <a:t>HR</a:t>
            </a:r>
          </a:p>
        </p:txBody>
      </p:sp>
      <p:grpSp>
        <p:nvGrpSpPr>
          <p:cNvPr id="46" name="Group 45">
            <a:extLst>
              <a:ext uri="{FF2B5EF4-FFF2-40B4-BE49-F238E27FC236}">
                <a16:creationId xmlns:a16="http://schemas.microsoft.com/office/drawing/2014/main" id="{DFEA42DF-F2AA-9411-0EAD-6E3597558F35}"/>
              </a:ext>
            </a:extLst>
          </p:cNvPr>
          <p:cNvGrpSpPr/>
          <p:nvPr/>
        </p:nvGrpSpPr>
        <p:grpSpPr>
          <a:xfrm>
            <a:off x="408025" y="1447800"/>
            <a:ext cx="5807869" cy="434976"/>
            <a:chOff x="408025" y="1447800"/>
            <a:chExt cx="5807869" cy="434976"/>
          </a:xfrm>
        </p:grpSpPr>
        <p:pic>
          <p:nvPicPr>
            <p:cNvPr id="1026" name="Picture 2">
              <a:extLst>
                <a:ext uri="{FF2B5EF4-FFF2-40B4-BE49-F238E27FC236}">
                  <a16:creationId xmlns:a16="http://schemas.microsoft.com/office/drawing/2014/main" id="{A07ED793-DABB-B95C-6A09-13F78A71B1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1" r="1023" b="91179"/>
            <a:stretch/>
          </p:blipFill>
          <p:spPr bwMode="auto">
            <a:xfrm>
              <a:off x="408025" y="1447800"/>
              <a:ext cx="2792412" cy="434976"/>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FA9AFB1-3AC4-4501-B876-1DD9A22088E4}"/>
                </a:ext>
              </a:extLst>
            </p:cNvPr>
            <p:cNvPicPr>
              <a:picLocks noChangeAspect="1"/>
            </p:cNvPicPr>
            <p:nvPr/>
          </p:nvPicPr>
          <p:blipFill rotWithShape="1">
            <a:blip r:embed="rId4"/>
            <a:srcRect t="498" b="90312"/>
            <a:stretch/>
          </p:blipFill>
          <p:spPr>
            <a:xfrm>
              <a:off x="3441974" y="1447800"/>
              <a:ext cx="2773920" cy="419100"/>
            </a:xfrm>
            <a:prstGeom prst="rect">
              <a:avLst/>
            </a:prstGeom>
            <a:ln>
              <a:solidFill>
                <a:schemeClr val="bg1">
                  <a:lumMod val="75000"/>
                </a:schemeClr>
              </a:solidFill>
            </a:ln>
          </p:spPr>
        </p:pic>
        <p:sp>
          <p:nvSpPr>
            <p:cNvPr id="40" name="Oval 39">
              <a:extLst>
                <a:ext uri="{FF2B5EF4-FFF2-40B4-BE49-F238E27FC236}">
                  <a16:creationId xmlns:a16="http://schemas.microsoft.com/office/drawing/2014/main" id="{F212C1C5-BDEB-73CF-B863-F41060B7386C}"/>
                </a:ext>
              </a:extLst>
            </p:cNvPr>
            <p:cNvSpPr/>
            <p:nvPr/>
          </p:nvSpPr>
          <p:spPr>
            <a:xfrm>
              <a:off x="2772502" y="1496253"/>
              <a:ext cx="354874" cy="35487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41" name="Oval 40">
              <a:extLst>
                <a:ext uri="{FF2B5EF4-FFF2-40B4-BE49-F238E27FC236}">
                  <a16:creationId xmlns:a16="http://schemas.microsoft.com/office/drawing/2014/main" id="{D7B7DCA0-E1A6-B00E-9B46-3DC8276DACC2}"/>
                </a:ext>
              </a:extLst>
            </p:cNvPr>
            <p:cNvSpPr/>
            <p:nvPr/>
          </p:nvSpPr>
          <p:spPr>
            <a:xfrm>
              <a:off x="5775269" y="1494982"/>
              <a:ext cx="354874" cy="354874"/>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grpSp>
      <p:sp>
        <p:nvSpPr>
          <p:cNvPr id="43" name="Trapezoid 42">
            <a:extLst>
              <a:ext uri="{FF2B5EF4-FFF2-40B4-BE49-F238E27FC236}">
                <a16:creationId xmlns:a16="http://schemas.microsoft.com/office/drawing/2014/main" id="{90F6CE79-94EE-F020-3E94-071663D8B274}"/>
              </a:ext>
            </a:extLst>
          </p:cNvPr>
          <p:cNvSpPr/>
          <p:nvPr/>
        </p:nvSpPr>
        <p:spPr>
          <a:xfrm flipV="1">
            <a:off x="408024" y="1937135"/>
            <a:ext cx="5807869" cy="409303"/>
          </a:xfrm>
          <a:prstGeom prst="trapezoid">
            <a:avLst>
              <a:gd name="adj" fmla="val 398603"/>
            </a:avLst>
          </a:prstGeom>
          <a:gradFill flip="none" rotWithShape="1">
            <a:gsLst>
              <a:gs pos="0">
                <a:schemeClr val="bg1">
                  <a:lumMod val="65000"/>
                </a:schemeClr>
              </a:gs>
              <a:gs pos="21000">
                <a:schemeClr val="bg1">
                  <a:lumMod val="75000"/>
                </a:schemeClr>
              </a:gs>
              <a:gs pos="76000">
                <a:schemeClr val="bg1">
                  <a:lumMod val="95000"/>
                </a:schemeClr>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a:solidFill>
                <a:schemeClr val="bg1"/>
              </a:solidFill>
            </a:endParaRPr>
          </a:p>
        </p:txBody>
      </p:sp>
      <p:grpSp>
        <p:nvGrpSpPr>
          <p:cNvPr id="2" name="Group 1">
            <a:extLst>
              <a:ext uri="{FF2B5EF4-FFF2-40B4-BE49-F238E27FC236}">
                <a16:creationId xmlns:a16="http://schemas.microsoft.com/office/drawing/2014/main" id="{A8901C38-AEC8-9885-B51A-3805CDD53983}"/>
              </a:ext>
            </a:extLst>
          </p:cNvPr>
          <p:cNvGrpSpPr/>
          <p:nvPr/>
        </p:nvGrpSpPr>
        <p:grpSpPr>
          <a:xfrm>
            <a:off x="1876088" y="2489689"/>
            <a:ext cx="2871740" cy="3616455"/>
            <a:chOff x="1876088" y="2489689"/>
            <a:chExt cx="2871740" cy="3616455"/>
          </a:xfrm>
        </p:grpSpPr>
        <p:pic>
          <p:nvPicPr>
            <p:cNvPr id="3" name="Picture 2">
              <a:extLst>
                <a:ext uri="{FF2B5EF4-FFF2-40B4-BE49-F238E27FC236}">
                  <a16:creationId xmlns:a16="http://schemas.microsoft.com/office/drawing/2014/main" id="{D57B408F-DBA1-04EE-C6DB-3980D03D1397}"/>
                </a:ext>
              </a:extLst>
            </p:cNvPr>
            <p:cNvPicPr>
              <a:picLocks noChangeAspect="1"/>
            </p:cNvPicPr>
            <p:nvPr/>
          </p:nvPicPr>
          <p:blipFill>
            <a:blip r:embed="rId5"/>
            <a:stretch>
              <a:fillRect/>
            </a:stretch>
          </p:blipFill>
          <p:spPr>
            <a:xfrm>
              <a:off x="1876088" y="2489689"/>
              <a:ext cx="2871740" cy="3616455"/>
            </a:xfrm>
            <a:prstGeom prst="rect">
              <a:avLst/>
            </a:prstGeom>
            <a:ln>
              <a:solidFill>
                <a:schemeClr val="bg1">
                  <a:lumMod val="75000"/>
                </a:schemeClr>
              </a:solidFill>
            </a:ln>
          </p:spPr>
        </p:pic>
        <p:sp>
          <p:nvSpPr>
            <p:cNvPr id="44" name="Rectangle 43">
              <a:extLst>
                <a:ext uri="{FF2B5EF4-FFF2-40B4-BE49-F238E27FC236}">
                  <a16:creationId xmlns:a16="http://schemas.microsoft.com/office/drawing/2014/main" id="{A28C17A5-AAC5-6659-4988-E4508A4F57B6}"/>
                </a:ext>
              </a:extLst>
            </p:cNvPr>
            <p:cNvSpPr/>
            <p:nvPr/>
          </p:nvSpPr>
          <p:spPr>
            <a:xfrm>
              <a:off x="1971674" y="2489689"/>
              <a:ext cx="2676525" cy="61546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a:solidFill>
                  <a:schemeClr val="bg1"/>
                </a:solidFill>
              </a:endParaRPr>
            </a:p>
          </p:txBody>
        </p:sp>
      </p:grpSp>
      <p:sp>
        <p:nvSpPr>
          <p:cNvPr id="45" name="Rectangle 44">
            <a:extLst>
              <a:ext uri="{FF2B5EF4-FFF2-40B4-BE49-F238E27FC236}">
                <a16:creationId xmlns:a16="http://schemas.microsoft.com/office/drawing/2014/main" id="{5C32909E-7AD9-C12A-2EFC-A1B21C50B665}"/>
              </a:ext>
            </a:extLst>
          </p:cNvPr>
          <p:cNvSpPr/>
          <p:nvPr/>
        </p:nvSpPr>
        <p:spPr>
          <a:xfrm>
            <a:off x="6566263" y="1282337"/>
            <a:ext cx="5138057" cy="176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54610" rIns="182880" bIns="54610" rtlCol="0" anchor="t"/>
          <a:lstStyle/>
          <a:p>
            <a:pPr>
              <a:spcAft>
                <a:spcPts val="400"/>
              </a:spcAft>
            </a:pPr>
            <a:r>
              <a:rPr lang="en-US" sz="1500">
                <a:solidFill>
                  <a:schemeClr val="tx2"/>
                </a:solidFill>
              </a:rPr>
              <a:t>Currently the </a:t>
            </a:r>
            <a:r>
              <a:rPr lang="en-US" sz="1500" b="1">
                <a:solidFill>
                  <a:schemeClr val="tx2"/>
                </a:solidFill>
              </a:rPr>
              <a:t>Support options menu </a:t>
            </a:r>
            <a:r>
              <a:rPr lang="en-US" sz="1500">
                <a:solidFill>
                  <a:schemeClr val="tx2"/>
                </a:solidFill>
              </a:rPr>
              <a:t>does not present information on other support channels such as:</a:t>
            </a:r>
          </a:p>
          <a:p>
            <a:pPr>
              <a:spcAft>
                <a:spcPts val="400"/>
              </a:spcAft>
            </a:pPr>
            <a:endParaRPr lang="en-US" sz="1500">
              <a:solidFill>
                <a:schemeClr val="tx2"/>
              </a:solidFill>
            </a:endParaRPr>
          </a:p>
          <a:p>
            <a:pPr>
              <a:spcAft>
                <a:spcPts val="400"/>
              </a:spcAft>
            </a:pPr>
            <a:endParaRPr lang="en-US" sz="1500">
              <a:solidFill>
                <a:schemeClr val="tx2"/>
              </a:solidFill>
            </a:endParaRPr>
          </a:p>
          <a:p>
            <a:pPr>
              <a:spcAft>
                <a:spcPts val="400"/>
              </a:spcAft>
            </a:pPr>
            <a:endParaRPr lang="en-US" sz="1500">
              <a:solidFill>
                <a:schemeClr val="tx2"/>
              </a:solidFill>
            </a:endParaRPr>
          </a:p>
          <a:p>
            <a:pPr>
              <a:spcAft>
                <a:spcPts val="400"/>
              </a:spcAft>
            </a:pPr>
            <a:endParaRPr lang="en-US" sz="1500">
              <a:solidFill>
                <a:schemeClr val="tx2"/>
              </a:solidFill>
            </a:endParaRPr>
          </a:p>
          <a:p>
            <a:pPr>
              <a:spcAft>
                <a:spcPts val="400"/>
              </a:spcAft>
            </a:pPr>
            <a:endParaRPr lang="en-US" sz="1500">
              <a:solidFill>
                <a:schemeClr val="tx2"/>
              </a:solidFill>
            </a:endParaRPr>
          </a:p>
          <a:p>
            <a:pPr>
              <a:spcAft>
                <a:spcPts val="400"/>
              </a:spcAft>
            </a:pPr>
            <a:endParaRPr lang="en-US" sz="1500">
              <a:solidFill>
                <a:schemeClr val="tx2"/>
              </a:solidFill>
            </a:endParaRPr>
          </a:p>
          <a:p>
            <a:pPr>
              <a:spcAft>
                <a:spcPts val="400"/>
              </a:spcAft>
            </a:pPr>
            <a:endParaRPr lang="en-US" sz="1500">
              <a:solidFill>
                <a:schemeClr val="tx2"/>
              </a:solidFill>
            </a:endParaRPr>
          </a:p>
          <a:p>
            <a:pPr>
              <a:spcAft>
                <a:spcPts val="400"/>
              </a:spcAft>
            </a:pPr>
            <a:endParaRPr lang="en-US" sz="1500">
              <a:solidFill>
                <a:schemeClr val="tx2"/>
              </a:solidFill>
            </a:endParaRPr>
          </a:p>
          <a:p>
            <a:pPr>
              <a:spcAft>
                <a:spcPts val="400"/>
              </a:spcAft>
            </a:pPr>
            <a:endParaRPr lang="en-US" sz="1500">
              <a:solidFill>
                <a:schemeClr val="tx2"/>
              </a:solidFill>
            </a:endParaRPr>
          </a:p>
          <a:p>
            <a:pPr>
              <a:spcAft>
                <a:spcPts val="400"/>
              </a:spcAft>
            </a:pPr>
            <a:r>
              <a:rPr lang="en-US" sz="1500">
                <a:solidFill>
                  <a:schemeClr val="tx2"/>
                </a:solidFill>
              </a:rPr>
              <a:t>If </a:t>
            </a:r>
            <a:r>
              <a:rPr lang="en-US" sz="1500">
                <a:solidFill>
                  <a:schemeClr val="tx2"/>
                </a:solidFill>
                <a:highlight>
                  <a:srgbClr val="FFFF00"/>
                </a:highlight>
              </a:rPr>
              <a:t>CLIENT</a:t>
            </a:r>
            <a:r>
              <a:rPr lang="en-US" sz="1500">
                <a:solidFill>
                  <a:schemeClr val="tx2"/>
                </a:solidFill>
              </a:rPr>
              <a:t> decides to include these options, below are some considerations:</a:t>
            </a:r>
          </a:p>
          <a:p>
            <a:pPr marL="171450" indent="-171450">
              <a:spcAft>
                <a:spcPts val="400"/>
              </a:spcAft>
              <a:buFont typeface="Arial" panose="020B0604020202020204" pitchFamily="34" charset="0"/>
              <a:buChar char="•"/>
            </a:pPr>
            <a:r>
              <a:rPr lang="en-US" sz="1500" b="1">
                <a:solidFill>
                  <a:schemeClr val="tx2"/>
                </a:solidFill>
              </a:rPr>
              <a:t>Contact Live Agent </a:t>
            </a:r>
            <a:r>
              <a:rPr lang="en-US" sz="1500">
                <a:solidFill>
                  <a:schemeClr val="tx2"/>
                </a:solidFill>
              </a:rPr>
              <a:t>– can’t have multiple live chats</a:t>
            </a:r>
          </a:p>
          <a:p>
            <a:pPr marL="171450" indent="-171450">
              <a:spcAft>
                <a:spcPts val="400"/>
              </a:spcAft>
              <a:buFont typeface="Arial" panose="020B0604020202020204" pitchFamily="34" charset="0"/>
              <a:buChar char="•"/>
            </a:pPr>
            <a:r>
              <a:rPr lang="en-US" sz="1500" b="1">
                <a:solidFill>
                  <a:schemeClr val="tx2"/>
                </a:solidFill>
              </a:rPr>
              <a:t>Send Email </a:t>
            </a:r>
            <a:r>
              <a:rPr lang="en-US" sz="1500">
                <a:solidFill>
                  <a:schemeClr val="tx2"/>
                </a:solidFill>
              </a:rPr>
              <a:t>– can only support one email</a:t>
            </a:r>
          </a:p>
          <a:p>
            <a:pPr marL="171450" indent="-171450">
              <a:spcAft>
                <a:spcPts val="400"/>
              </a:spcAft>
              <a:buFont typeface="Arial" panose="020B0604020202020204" pitchFamily="34" charset="0"/>
              <a:buChar char="•"/>
            </a:pPr>
            <a:r>
              <a:rPr lang="en-US" sz="1500" b="1">
                <a:solidFill>
                  <a:schemeClr val="tx2"/>
                </a:solidFill>
              </a:rPr>
              <a:t>Call Support </a:t>
            </a:r>
            <a:r>
              <a:rPr lang="en-US" sz="1500">
                <a:solidFill>
                  <a:schemeClr val="tx2"/>
                </a:solidFill>
              </a:rPr>
              <a:t>– link to knowledge article to direct user to different numbers as needed</a:t>
            </a:r>
            <a:endParaRPr lang="en-US" sz="1500">
              <a:solidFill>
                <a:schemeClr val="tx1"/>
              </a:solidFill>
            </a:endParaRPr>
          </a:p>
        </p:txBody>
      </p:sp>
      <p:pic>
        <p:nvPicPr>
          <p:cNvPr id="47" name="Picture 46">
            <a:extLst>
              <a:ext uri="{FF2B5EF4-FFF2-40B4-BE49-F238E27FC236}">
                <a16:creationId xmlns:a16="http://schemas.microsoft.com/office/drawing/2014/main" id="{EAC9A1CC-3ECF-62BA-5BA5-6F70AF6A43C3}"/>
              </a:ext>
            </a:extLst>
          </p:cNvPr>
          <p:cNvPicPr>
            <a:picLocks noChangeAspect="1"/>
          </p:cNvPicPr>
          <p:nvPr/>
        </p:nvPicPr>
        <p:blipFill rotWithShape="1">
          <a:blip r:embed="rId6"/>
          <a:srcRect l="23900" t="4489" r="34885" b="2540"/>
          <a:stretch/>
        </p:blipFill>
        <p:spPr>
          <a:xfrm>
            <a:off x="6907496" y="1976323"/>
            <a:ext cx="2127251" cy="2209801"/>
          </a:xfrm>
          <a:prstGeom prst="rect">
            <a:avLst/>
          </a:prstGeom>
          <a:ln>
            <a:solidFill>
              <a:schemeClr val="bg1">
                <a:lumMod val="75000"/>
              </a:schemeClr>
            </a:solidFill>
          </a:ln>
          <a:effectLst/>
        </p:spPr>
      </p:pic>
      <p:grpSp>
        <p:nvGrpSpPr>
          <p:cNvPr id="5" name="Group 4">
            <a:extLst>
              <a:ext uri="{FF2B5EF4-FFF2-40B4-BE49-F238E27FC236}">
                <a16:creationId xmlns:a16="http://schemas.microsoft.com/office/drawing/2014/main" id="{F0A7D7CB-48B1-EA46-7598-B14ACA242F95}"/>
              </a:ext>
            </a:extLst>
          </p:cNvPr>
          <p:cNvGrpSpPr/>
          <p:nvPr/>
        </p:nvGrpSpPr>
        <p:grpSpPr>
          <a:xfrm>
            <a:off x="422539" y="1471161"/>
            <a:ext cx="375746" cy="374445"/>
            <a:chOff x="-158998" y="838200"/>
            <a:chExt cx="463642" cy="457200"/>
          </a:xfrm>
        </p:grpSpPr>
        <p:sp>
          <p:nvSpPr>
            <p:cNvPr id="6" name="Flowchart: Connector 5">
              <a:extLst>
                <a:ext uri="{FF2B5EF4-FFF2-40B4-BE49-F238E27FC236}">
                  <a16:creationId xmlns:a16="http://schemas.microsoft.com/office/drawing/2014/main" id="{13C7ADCF-F29A-20A3-8236-7088A8F5F614}"/>
                </a:ext>
              </a:extLst>
            </p:cNvPr>
            <p:cNvSpPr/>
            <p:nvPr/>
          </p:nvSpPr>
          <p:spPr>
            <a:xfrm>
              <a:off x="-158998" y="838200"/>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7" name="Graphic 6" descr="Robot outline">
              <a:extLst>
                <a:ext uri="{FF2B5EF4-FFF2-40B4-BE49-F238E27FC236}">
                  <a16:creationId xmlns:a16="http://schemas.microsoft.com/office/drawing/2014/main" id="{83779D76-E6E2-FC64-C0F7-AA1A5F07CB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299" y="841690"/>
              <a:ext cx="452943" cy="452943"/>
            </a:xfrm>
            <a:prstGeom prst="flowChartConnector">
              <a:avLst/>
            </a:prstGeom>
          </p:spPr>
        </p:pic>
      </p:grpSp>
      <p:grpSp>
        <p:nvGrpSpPr>
          <p:cNvPr id="8" name="Group 7">
            <a:extLst>
              <a:ext uri="{FF2B5EF4-FFF2-40B4-BE49-F238E27FC236}">
                <a16:creationId xmlns:a16="http://schemas.microsoft.com/office/drawing/2014/main" id="{60EC43E9-E7F6-53E8-E40D-26EFB295318B}"/>
              </a:ext>
            </a:extLst>
          </p:cNvPr>
          <p:cNvGrpSpPr/>
          <p:nvPr/>
        </p:nvGrpSpPr>
        <p:grpSpPr>
          <a:xfrm>
            <a:off x="3441973" y="1479754"/>
            <a:ext cx="375746" cy="374445"/>
            <a:chOff x="-158998" y="838200"/>
            <a:chExt cx="463642" cy="457200"/>
          </a:xfrm>
        </p:grpSpPr>
        <p:sp>
          <p:nvSpPr>
            <p:cNvPr id="9" name="Flowchart: Connector 8">
              <a:extLst>
                <a:ext uri="{FF2B5EF4-FFF2-40B4-BE49-F238E27FC236}">
                  <a16:creationId xmlns:a16="http://schemas.microsoft.com/office/drawing/2014/main" id="{502EE16C-3AD0-C57F-74B5-DC0D7DAD7C7F}"/>
                </a:ext>
              </a:extLst>
            </p:cNvPr>
            <p:cNvSpPr/>
            <p:nvPr/>
          </p:nvSpPr>
          <p:spPr>
            <a:xfrm>
              <a:off x="-158998" y="838200"/>
              <a:ext cx="457200" cy="457200"/>
            </a:xfrm>
            <a:prstGeom prst="flowChartConnector">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10" name="Graphic 9" descr="Robot outline">
              <a:extLst>
                <a:ext uri="{FF2B5EF4-FFF2-40B4-BE49-F238E27FC236}">
                  <a16:creationId xmlns:a16="http://schemas.microsoft.com/office/drawing/2014/main" id="{ADD843E7-ED26-27B1-03C5-D534C8B347C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8299" y="841690"/>
              <a:ext cx="452943" cy="452943"/>
            </a:xfrm>
            <a:prstGeom prst="flowChartConnector">
              <a:avLst/>
            </a:prstGeom>
          </p:spPr>
        </p:pic>
      </p:grpSp>
    </p:spTree>
    <p:extLst>
      <p:ext uri="{BB962C8B-B14F-4D97-AF65-F5344CB8AC3E}">
        <p14:creationId xmlns:p14="http://schemas.microsoft.com/office/powerpoint/2010/main" val="2706209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5364" y="431800"/>
            <a:ext cx="10204450" cy="533400"/>
          </a:xfrm>
        </p:spPr>
        <p:txBody>
          <a:bodyPr/>
          <a:lstStyle/>
          <a:p>
            <a:r>
              <a:rPr lang="en-US"/>
              <a:t>Virtual </a:t>
            </a:r>
            <a:r>
              <a:rPr lang="en-US" err="1"/>
              <a:t>Assistane</a:t>
            </a:r>
            <a:r>
              <a:rPr lang="en-US"/>
              <a:t> Chat Window Name Exercise</a:t>
            </a:r>
          </a:p>
        </p:txBody>
      </p:sp>
      <p:sp>
        <p:nvSpPr>
          <p:cNvPr id="11" name="Rectangle 10">
            <a:extLst>
              <a:ext uri="{FF2B5EF4-FFF2-40B4-BE49-F238E27FC236}">
                <a16:creationId xmlns:a16="http://schemas.microsoft.com/office/drawing/2014/main" id="{141881EE-13A1-F117-02D8-CC661F553FB0}"/>
              </a:ext>
            </a:extLst>
          </p:cNvPr>
          <p:cNvSpPr/>
          <p:nvPr/>
        </p:nvSpPr>
        <p:spPr>
          <a:xfrm>
            <a:off x="744581" y="1502809"/>
            <a:ext cx="11190527" cy="176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54610" rIns="182880" bIns="54610" rtlCol="0" anchor="t"/>
          <a:lstStyle/>
          <a:p>
            <a:pPr>
              <a:spcAft>
                <a:spcPts val="400"/>
              </a:spcAft>
            </a:pPr>
            <a:r>
              <a:rPr lang="en-US" sz="1500">
                <a:solidFill>
                  <a:schemeClr val="tx2"/>
                </a:solidFill>
              </a:rPr>
              <a:t>Below are some considerations when picking a name for your chat window:</a:t>
            </a:r>
          </a:p>
          <a:p>
            <a:pPr marL="285750" indent="-285750">
              <a:spcAft>
                <a:spcPts val="400"/>
              </a:spcAft>
              <a:buFont typeface="Arial" panose="020B0604020202020204" pitchFamily="34" charset="0"/>
              <a:buChar char="•"/>
            </a:pPr>
            <a:r>
              <a:rPr lang="en-US" sz="1400" b="1">
                <a:solidFill>
                  <a:schemeClr val="tx2"/>
                </a:solidFill>
              </a:rPr>
              <a:t>Keep it simple </a:t>
            </a:r>
            <a:r>
              <a:rPr lang="en-US" sz="1400">
                <a:solidFill>
                  <a:schemeClr val="tx2"/>
                </a:solidFill>
              </a:rPr>
              <a:t>– choose something that is easy to pronounce and spell</a:t>
            </a:r>
          </a:p>
          <a:p>
            <a:pPr marL="285750" indent="-285750">
              <a:spcAft>
                <a:spcPts val="400"/>
              </a:spcAft>
              <a:buFont typeface="Arial" panose="020B0604020202020204" pitchFamily="34" charset="0"/>
              <a:buChar char="•"/>
            </a:pPr>
            <a:r>
              <a:rPr lang="en-US" sz="1400" b="1">
                <a:solidFill>
                  <a:schemeClr val="tx2"/>
                </a:solidFill>
              </a:rPr>
              <a:t>Be descriptive </a:t>
            </a:r>
            <a:r>
              <a:rPr lang="en-US" sz="1400">
                <a:solidFill>
                  <a:schemeClr val="tx2"/>
                </a:solidFill>
              </a:rPr>
              <a:t>– name should reflect purpose and function the virtual agent. </a:t>
            </a:r>
          </a:p>
          <a:p>
            <a:pPr marL="285750" indent="-285750">
              <a:spcAft>
                <a:spcPts val="400"/>
              </a:spcAft>
              <a:buFont typeface="Arial" panose="020B0604020202020204" pitchFamily="34" charset="0"/>
              <a:buChar char="•"/>
            </a:pPr>
            <a:r>
              <a:rPr lang="en-US" sz="1400" b="1">
                <a:solidFill>
                  <a:schemeClr val="tx2"/>
                </a:solidFill>
              </a:rPr>
              <a:t>Stay consistent with branding </a:t>
            </a:r>
            <a:r>
              <a:rPr lang="en-US" sz="1400">
                <a:solidFill>
                  <a:schemeClr val="tx2"/>
                </a:solidFill>
              </a:rPr>
              <a:t>– use the same naming conventions and brand guidelines to stay consistent across platforms</a:t>
            </a:r>
          </a:p>
          <a:p>
            <a:pPr marL="285750" indent="-285750">
              <a:spcAft>
                <a:spcPts val="400"/>
              </a:spcAft>
              <a:buFont typeface="Arial" panose="020B0604020202020204" pitchFamily="34" charset="0"/>
              <a:buChar char="•"/>
            </a:pPr>
            <a:r>
              <a:rPr lang="en-US" sz="1400" b="1">
                <a:solidFill>
                  <a:schemeClr val="tx2"/>
                </a:solidFill>
              </a:rPr>
              <a:t>Know your audience </a:t>
            </a:r>
            <a:r>
              <a:rPr lang="en-US" sz="1400">
                <a:solidFill>
                  <a:schemeClr val="tx2"/>
                </a:solidFill>
              </a:rPr>
              <a:t>– pick something that would resonate with your user (stick with the critical mass)</a:t>
            </a:r>
          </a:p>
          <a:p>
            <a:pPr marL="285750" indent="-285750">
              <a:spcAft>
                <a:spcPts val="400"/>
              </a:spcAft>
              <a:buFont typeface="Arial" panose="020B0604020202020204" pitchFamily="34" charset="0"/>
              <a:buChar char="•"/>
            </a:pPr>
            <a:r>
              <a:rPr lang="en-US" sz="1400" b="1">
                <a:solidFill>
                  <a:schemeClr val="tx2"/>
                </a:solidFill>
              </a:rPr>
              <a:t>Keep it short &amp; catchy </a:t>
            </a:r>
            <a:r>
              <a:rPr lang="en-US" sz="1400">
                <a:solidFill>
                  <a:schemeClr val="tx2"/>
                </a:solidFill>
              </a:rPr>
              <a:t>– pick something short and catchy to help user remember</a:t>
            </a:r>
          </a:p>
          <a:p>
            <a:pPr>
              <a:spcAft>
                <a:spcPts val="400"/>
              </a:spcAft>
            </a:pPr>
            <a:endParaRPr lang="en-US" sz="1500">
              <a:solidFill>
                <a:schemeClr val="tx2"/>
              </a:solidFill>
            </a:endParaRPr>
          </a:p>
          <a:p>
            <a:pPr>
              <a:spcAft>
                <a:spcPts val="400"/>
              </a:spcAft>
            </a:pPr>
            <a:r>
              <a:rPr lang="en-US" sz="1500" b="1">
                <a:solidFill>
                  <a:schemeClr val="tx2"/>
                </a:solidFill>
              </a:rPr>
              <a:t>Some potential candidates: </a:t>
            </a:r>
          </a:p>
          <a:p>
            <a:pPr marL="285750" indent="-285750">
              <a:buFont typeface="Arial" panose="020B0604020202020204" pitchFamily="34" charset="0"/>
              <a:buChar char="•"/>
            </a:pPr>
            <a:r>
              <a:rPr lang="en-US" sz="1500">
                <a:solidFill>
                  <a:schemeClr val="tx2"/>
                </a:solidFill>
              </a:rPr>
              <a:t>Ask Bot</a:t>
            </a:r>
          </a:p>
          <a:p>
            <a:pPr marL="285750" indent="-285750">
              <a:buFont typeface="Arial" panose="020B0604020202020204" pitchFamily="34" charset="0"/>
              <a:buChar char="•"/>
            </a:pPr>
            <a:r>
              <a:rPr lang="en-US" sz="1500">
                <a:solidFill>
                  <a:schemeClr val="tx2"/>
                </a:solidFill>
              </a:rPr>
              <a:t>My Virtual Agent</a:t>
            </a:r>
          </a:p>
          <a:p>
            <a:pPr marL="285750" indent="-285750">
              <a:buFont typeface="Arial" panose="020B0604020202020204" pitchFamily="34" charset="0"/>
              <a:buChar char="•"/>
            </a:pPr>
            <a:r>
              <a:rPr lang="en-US" sz="1500" b="1">
                <a:solidFill>
                  <a:schemeClr val="tx2"/>
                </a:solidFill>
                <a:highlight>
                  <a:srgbClr val="FFFF00"/>
                </a:highlight>
              </a:rPr>
              <a:t>CLIENT</a:t>
            </a:r>
            <a:r>
              <a:rPr lang="en-US" sz="1500" b="1">
                <a:solidFill>
                  <a:schemeClr val="tx2"/>
                </a:solidFill>
              </a:rPr>
              <a:t> Virtual Agent (final)</a:t>
            </a:r>
          </a:p>
        </p:txBody>
      </p:sp>
      <p:grpSp>
        <p:nvGrpSpPr>
          <p:cNvPr id="21" name="Group 20">
            <a:extLst>
              <a:ext uri="{FF2B5EF4-FFF2-40B4-BE49-F238E27FC236}">
                <a16:creationId xmlns:a16="http://schemas.microsoft.com/office/drawing/2014/main" id="{55EAF41C-221C-238C-8A31-FA417B7D1352}"/>
              </a:ext>
            </a:extLst>
          </p:cNvPr>
          <p:cNvGrpSpPr/>
          <p:nvPr/>
        </p:nvGrpSpPr>
        <p:grpSpPr>
          <a:xfrm>
            <a:off x="4727311" y="3268472"/>
            <a:ext cx="6143889" cy="2899066"/>
            <a:chOff x="6251312" y="2719422"/>
            <a:chExt cx="5045169" cy="2899066"/>
          </a:xfrm>
        </p:grpSpPr>
        <p:sp>
          <p:nvSpPr>
            <p:cNvPr id="13" name="Rectangle 12">
              <a:extLst>
                <a:ext uri="{FF2B5EF4-FFF2-40B4-BE49-F238E27FC236}">
                  <a16:creationId xmlns:a16="http://schemas.microsoft.com/office/drawing/2014/main" id="{4A8B0CFD-9C45-C088-7B47-C87DBEFFBDD6}"/>
                </a:ext>
              </a:extLst>
            </p:cNvPr>
            <p:cNvSpPr/>
            <p:nvPr/>
          </p:nvSpPr>
          <p:spPr>
            <a:xfrm>
              <a:off x="6251312" y="2752822"/>
              <a:ext cx="5045169" cy="28656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2" name="TextBox 1">
              <a:extLst>
                <a:ext uri="{FF2B5EF4-FFF2-40B4-BE49-F238E27FC236}">
                  <a16:creationId xmlns:a16="http://schemas.microsoft.com/office/drawing/2014/main" id="{81E17406-D5D9-F0A4-61BA-30C931C0A80D}"/>
                </a:ext>
              </a:extLst>
            </p:cNvPr>
            <p:cNvSpPr txBox="1"/>
            <p:nvPr/>
          </p:nvSpPr>
          <p:spPr>
            <a:xfrm>
              <a:off x="6643264" y="2719422"/>
              <a:ext cx="4370855" cy="580106"/>
            </a:xfrm>
            <a:prstGeom prst="rect">
              <a:avLst/>
            </a:prstGeom>
          </p:spPr>
          <p:txBody>
            <a:bodyPr vert="horz" wrap="square" lIns="0" tIns="0" rIns="0" bIns="0" rtlCol="0" anchor="ctr" anchorCtr="0">
              <a:noAutofit/>
            </a:bodyPr>
            <a:lstStyle/>
            <a:p>
              <a:pPr algn="ctr">
                <a:spcAft>
                  <a:spcPts val="600"/>
                </a:spcAft>
              </a:pPr>
              <a:r>
                <a:rPr lang="en-US" sz="1500" b="1" u="sng">
                  <a:solidFill>
                    <a:schemeClr val="tx2"/>
                  </a:solidFill>
                </a:rPr>
                <a:t>IT</a:t>
              </a:r>
            </a:p>
          </p:txBody>
        </p:sp>
        <p:sp>
          <p:nvSpPr>
            <p:cNvPr id="3" name="TextBox 2">
              <a:extLst>
                <a:ext uri="{FF2B5EF4-FFF2-40B4-BE49-F238E27FC236}">
                  <a16:creationId xmlns:a16="http://schemas.microsoft.com/office/drawing/2014/main" id="{81F061AC-E1E5-9650-6C13-878A77F66178}"/>
                </a:ext>
              </a:extLst>
            </p:cNvPr>
            <p:cNvSpPr txBox="1"/>
            <p:nvPr/>
          </p:nvSpPr>
          <p:spPr>
            <a:xfrm>
              <a:off x="6679210" y="4329029"/>
              <a:ext cx="4261525" cy="580106"/>
            </a:xfrm>
            <a:prstGeom prst="rect">
              <a:avLst/>
            </a:prstGeom>
          </p:spPr>
          <p:txBody>
            <a:bodyPr vert="horz" wrap="square" lIns="0" tIns="0" rIns="0" bIns="0" rtlCol="0" anchor="ctr" anchorCtr="0">
              <a:noAutofit/>
            </a:bodyPr>
            <a:lstStyle/>
            <a:p>
              <a:pPr algn="ctr">
                <a:spcAft>
                  <a:spcPts val="600"/>
                </a:spcAft>
              </a:pPr>
              <a:r>
                <a:rPr lang="en-US" sz="1500" b="1" u="sng">
                  <a:solidFill>
                    <a:schemeClr val="tx2"/>
                  </a:solidFill>
                </a:rPr>
                <a:t>HR</a:t>
              </a:r>
            </a:p>
          </p:txBody>
        </p:sp>
        <p:grpSp>
          <p:nvGrpSpPr>
            <p:cNvPr id="19" name="Group 18">
              <a:extLst>
                <a:ext uri="{FF2B5EF4-FFF2-40B4-BE49-F238E27FC236}">
                  <a16:creationId xmlns:a16="http://schemas.microsoft.com/office/drawing/2014/main" id="{4EB67CCC-CC82-0ED3-61C1-EB8E1E17701E}"/>
                </a:ext>
              </a:extLst>
            </p:cNvPr>
            <p:cNvGrpSpPr/>
            <p:nvPr/>
          </p:nvGrpSpPr>
          <p:grpSpPr>
            <a:xfrm>
              <a:off x="6610836" y="3375852"/>
              <a:ext cx="4326119" cy="673883"/>
              <a:chOff x="6614616" y="2366620"/>
              <a:chExt cx="4326119" cy="673883"/>
            </a:xfrm>
          </p:grpSpPr>
          <p:pic>
            <p:nvPicPr>
              <p:cNvPr id="6" name="Picture 2">
                <a:extLst>
                  <a:ext uri="{FF2B5EF4-FFF2-40B4-BE49-F238E27FC236}">
                    <a16:creationId xmlns:a16="http://schemas.microsoft.com/office/drawing/2014/main" id="{A144412D-6B71-5C97-F49F-0514CED7E3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1" r="1023" b="91179"/>
              <a:stretch/>
            </p:blipFill>
            <p:spPr bwMode="auto">
              <a:xfrm>
                <a:off x="6614616" y="2366620"/>
                <a:ext cx="4326119" cy="673883"/>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3F97753D-E685-96D0-65A8-89E1D12199ED}"/>
                  </a:ext>
                </a:extLst>
              </p:cNvPr>
              <p:cNvSpPr/>
              <p:nvPr/>
            </p:nvSpPr>
            <p:spPr>
              <a:xfrm>
                <a:off x="7211943" y="2496047"/>
                <a:ext cx="817295" cy="41269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a:solidFill>
                    <a:schemeClr val="bg1"/>
                  </a:solidFill>
                </a:endParaRPr>
              </a:p>
            </p:txBody>
          </p:sp>
          <p:grpSp>
            <p:nvGrpSpPr>
              <p:cNvPr id="8" name="Group 7">
                <a:extLst>
                  <a:ext uri="{FF2B5EF4-FFF2-40B4-BE49-F238E27FC236}">
                    <a16:creationId xmlns:a16="http://schemas.microsoft.com/office/drawing/2014/main" id="{C15D080D-872C-47F9-9DE8-C5A61B99DED1}"/>
                  </a:ext>
                </a:extLst>
              </p:cNvPr>
              <p:cNvGrpSpPr/>
              <p:nvPr/>
            </p:nvGrpSpPr>
            <p:grpSpPr>
              <a:xfrm>
                <a:off x="6725406" y="2402791"/>
                <a:ext cx="499433" cy="580106"/>
                <a:chOff x="-158998" y="838200"/>
                <a:chExt cx="463642" cy="457200"/>
              </a:xfrm>
            </p:grpSpPr>
            <p:sp>
              <p:nvSpPr>
                <p:cNvPr id="9" name="Flowchart: Connector 8">
                  <a:extLst>
                    <a:ext uri="{FF2B5EF4-FFF2-40B4-BE49-F238E27FC236}">
                      <a16:creationId xmlns:a16="http://schemas.microsoft.com/office/drawing/2014/main" id="{A111AA38-4D83-9B01-89B4-63530C8B9657}"/>
                    </a:ext>
                  </a:extLst>
                </p:cNvPr>
                <p:cNvSpPr/>
                <p:nvPr/>
              </p:nvSpPr>
              <p:spPr>
                <a:xfrm>
                  <a:off x="-158998" y="838200"/>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12" name="Graphic 11" descr="Robot outline">
                  <a:extLst>
                    <a:ext uri="{FF2B5EF4-FFF2-40B4-BE49-F238E27FC236}">
                      <a16:creationId xmlns:a16="http://schemas.microsoft.com/office/drawing/2014/main" id="{5C89AB28-AE1E-E5DE-5EED-DC965A3370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299" y="841690"/>
                  <a:ext cx="452943" cy="452943"/>
                </a:xfrm>
                <a:prstGeom prst="flowChartConnector">
                  <a:avLst/>
                </a:prstGeom>
              </p:spPr>
            </p:pic>
          </p:grpSp>
        </p:grpSp>
        <p:grpSp>
          <p:nvGrpSpPr>
            <p:cNvPr id="20" name="Group 19">
              <a:extLst>
                <a:ext uri="{FF2B5EF4-FFF2-40B4-BE49-F238E27FC236}">
                  <a16:creationId xmlns:a16="http://schemas.microsoft.com/office/drawing/2014/main" id="{8E1B9A8D-0A90-9BF0-E590-38B1A5F63B3D}"/>
                </a:ext>
              </a:extLst>
            </p:cNvPr>
            <p:cNvGrpSpPr/>
            <p:nvPr/>
          </p:nvGrpSpPr>
          <p:grpSpPr>
            <a:xfrm>
              <a:off x="6643264" y="4841914"/>
              <a:ext cx="4297471" cy="649287"/>
              <a:chOff x="6643265" y="4708859"/>
              <a:chExt cx="4297471" cy="649287"/>
            </a:xfrm>
          </p:grpSpPr>
          <p:pic>
            <p:nvPicPr>
              <p:cNvPr id="7" name="Picture 6">
                <a:extLst>
                  <a:ext uri="{FF2B5EF4-FFF2-40B4-BE49-F238E27FC236}">
                    <a16:creationId xmlns:a16="http://schemas.microsoft.com/office/drawing/2014/main" id="{867FCC2A-13E3-78DC-6290-22D3024F62A0}"/>
                  </a:ext>
                </a:extLst>
              </p:cNvPr>
              <p:cNvPicPr>
                <a:picLocks noChangeAspect="1"/>
              </p:cNvPicPr>
              <p:nvPr/>
            </p:nvPicPr>
            <p:blipFill rotWithShape="1">
              <a:blip r:embed="rId6"/>
              <a:srcRect t="498" b="90312"/>
              <a:stretch/>
            </p:blipFill>
            <p:spPr>
              <a:xfrm>
                <a:off x="6643265" y="4708859"/>
                <a:ext cx="4297471" cy="649287"/>
              </a:xfrm>
              <a:prstGeom prst="rect">
                <a:avLst/>
              </a:prstGeom>
              <a:ln>
                <a:solidFill>
                  <a:schemeClr val="bg1">
                    <a:lumMod val="75000"/>
                  </a:schemeClr>
                </a:solidFill>
              </a:ln>
            </p:spPr>
          </p:pic>
          <p:sp>
            <p:nvSpPr>
              <p:cNvPr id="15" name="Oval 14">
                <a:extLst>
                  <a:ext uri="{FF2B5EF4-FFF2-40B4-BE49-F238E27FC236}">
                    <a16:creationId xmlns:a16="http://schemas.microsoft.com/office/drawing/2014/main" id="{D3EB8E89-C353-F43B-955B-C3AA25C41808}"/>
                  </a:ext>
                </a:extLst>
              </p:cNvPr>
              <p:cNvSpPr/>
              <p:nvPr/>
            </p:nvSpPr>
            <p:spPr>
              <a:xfrm>
                <a:off x="7224840" y="4843840"/>
                <a:ext cx="1190877" cy="41269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endParaRPr lang="en-US" sz="1500">
                  <a:solidFill>
                    <a:schemeClr val="bg1"/>
                  </a:solidFill>
                </a:endParaRPr>
              </a:p>
            </p:txBody>
          </p:sp>
          <p:grpSp>
            <p:nvGrpSpPr>
              <p:cNvPr id="16" name="Group 15">
                <a:extLst>
                  <a:ext uri="{FF2B5EF4-FFF2-40B4-BE49-F238E27FC236}">
                    <a16:creationId xmlns:a16="http://schemas.microsoft.com/office/drawing/2014/main" id="{797D9C78-5CA7-D994-77CA-DF462828F105}"/>
                  </a:ext>
                </a:extLst>
              </p:cNvPr>
              <p:cNvGrpSpPr/>
              <p:nvPr/>
            </p:nvGrpSpPr>
            <p:grpSpPr>
              <a:xfrm>
                <a:off x="6746179" y="4776928"/>
                <a:ext cx="478659" cy="505742"/>
                <a:chOff x="-158998" y="838200"/>
                <a:chExt cx="463642" cy="457200"/>
              </a:xfrm>
            </p:grpSpPr>
            <p:sp>
              <p:nvSpPr>
                <p:cNvPr id="17" name="Flowchart: Connector 16">
                  <a:extLst>
                    <a:ext uri="{FF2B5EF4-FFF2-40B4-BE49-F238E27FC236}">
                      <a16:creationId xmlns:a16="http://schemas.microsoft.com/office/drawing/2014/main" id="{AE619ADE-D7C2-6179-549A-F9C8CFA281ED}"/>
                    </a:ext>
                  </a:extLst>
                </p:cNvPr>
                <p:cNvSpPr/>
                <p:nvPr/>
              </p:nvSpPr>
              <p:spPr>
                <a:xfrm>
                  <a:off x="-158998" y="838200"/>
                  <a:ext cx="457200" cy="457200"/>
                </a:xfrm>
                <a:prstGeom prst="flowChartConnector">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pic>
              <p:nvPicPr>
                <p:cNvPr id="18" name="Graphic 17" descr="Robot outline">
                  <a:extLst>
                    <a:ext uri="{FF2B5EF4-FFF2-40B4-BE49-F238E27FC236}">
                      <a16:creationId xmlns:a16="http://schemas.microsoft.com/office/drawing/2014/main" id="{685A50DB-879B-7434-AB73-3DF709EB81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299" y="841690"/>
                  <a:ext cx="452943" cy="452943"/>
                </a:xfrm>
                <a:prstGeom prst="flowChartConnector">
                  <a:avLst/>
                </a:prstGeom>
              </p:spPr>
            </p:pic>
          </p:grpSp>
        </p:grpSp>
      </p:grpSp>
      <p:grpSp>
        <p:nvGrpSpPr>
          <p:cNvPr id="22" name="Group 21">
            <a:extLst>
              <a:ext uri="{FF2B5EF4-FFF2-40B4-BE49-F238E27FC236}">
                <a16:creationId xmlns:a16="http://schemas.microsoft.com/office/drawing/2014/main" id="{35F5DB77-E3E9-D872-40D8-31E92DD6AE96}"/>
              </a:ext>
            </a:extLst>
          </p:cNvPr>
          <p:cNvGrpSpPr/>
          <p:nvPr/>
        </p:nvGrpSpPr>
        <p:grpSpPr>
          <a:xfrm>
            <a:off x="816586" y="1032018"/>
            <a:ext cx="10558827" cy="394467"/>
            <a:chOff x="963624" y="939782"/>
            <a:chExt cx="10558827" cy="394467"/>
          </a:xfrm>
        </p:grpSpPr>
        <p:sp>
          <p:nvSpPr>
            <p:cNvPr id="23" name="TextBox 22">
              <a:extLst>
                <a:ext uri="{FF2B5EF4-FFF2-40B4-BE49-F238E27FC236}">
                  <a16:creationId xmlns:a16="http://schemas.microsoft.com/office/drawing/2014/main" id="{65B9B59B-4F54-289C-63B0-15A1939C167D}"/>
                </a:ext>
              </a:extLst>
            </p:cNvPr>
            <p:cNvSpPr txBox="1"/>
            <p:nvPr/>
          </p:nvSpPr>
          <p:spPr>
            <a:xfrm>
              <a:off x="1359376" y="1033602"/>
              <a:ext cx="10122261" cy="281231"/>
            </a:xfrm>
            <a:prstGeom prst="rect">
              <a:avLst/>
            </a:prstGeom>
            <a:noFill/>
            <a:ln>
              <a:noFill/>
            </a:ln>
          </p:spPr>
          <p:txBody>
            <a:bodyPr wrap="square">
              <a:spAutoFit/>
            </a:bodyPr>
            <a:lstStyle/>
            <a:p>
              <a:pPr marR="0" lvl="0">
                <a:lnSpc>
                  <a:spcPct val="107000"/>
                </a:lnSpc>
                <a:spcBef>
                  <a:spcPts val="0"/>
                </a:spcBef>
                <a:spcAft>
                  <a:spcPts val="800"/>
                </a:spcAft>
              </a:pPr>
              <a:r>
                <a:rPr lang="en-US" sz="1200" b="1" kern="100">
                  <a:solidFill>
                    <a:schemeClr val="accent1"/>
                  </a:solidFill>
                  <a:effectLst/>
                  <a:ea typeface="Calibri" panose="020F0502020204030204" pitchFamily="34" charset="0"/>
                  <a:cs typeface="Times New Roman" panose="02020603050405020304" pitchFamily="18" charset="0"/>
                </a:rPr>
                <a:t>Activity: Use the below link to submit your response.  </a:t>
              </a:r>
              <a:r>
                <a:rPr lang="en-US" sz="1200" b="1" kern="100">
                  <a:solidFill>
                    <a:schemeClr val="accent1"/>
                  </a:solidFill>
                  <a:ea typeface="Calibri" panose="020F0502020204030204" pitchFamily="34" charset="0"/>
                  <a:cs typeface="Times New Roman" panose="02020603050405020304" pitchFamily="18" charset="0"/>
                </a:rPr>
                <a:t>Consider names or phrases that would resonate with employees.</a:t>
              </a:r>
              <a:endParaRPr lang="en-US" sz="1200" b="1" kern="100">
                <a:solidFill>
                  <a:schemeClr val="accent1"/>
                </a:solidFill>
                <a:effectLst/>
                <a:ea typeface="Calibri" panose="020F0502020204030204" pitchFamily="34" charset="0"/>
                <a:cs typeface="Times New Roman" panose="02020603050405020304" pitchFamily="18" charset="0"/>
              </a:endParaRPr>
            </a:p>
          </p:txBody>
        </p:sp>
        <p:pic>
          <p:nvPicPr>
            <p:cNvPr id="24" name="Graphic 23" descr="Lightbulb and gear outline">
              <a:extLst>
                <a:ext uri="{FF2B5EF4-FFF2-40B4-BE49-F238E27FC236}">
                  <a16:creationId xmlns:a16="http://schemas.microsoft.com/office/drawing/2014/main" id="{24C0C195-36B7-D7A6-4485-2E67AC93D5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009373" y="939782"/>
              <a:ext cx="394467" cy="394467"/>
            </a:xfrm>
            <a:prstGeom prst="rect">
              <a:avLst/>
            </a:prstGeom>
          </p:spPr>
        </p:pic>
        <p:sp>
          <p:nvSpPr>
            <p:cNvPr id="25" name="Rectangle 24">
              <a:extLst>
                <a:ext uri="{FF2B5EF4-FFF2-40B4-BE49-F238E27FC236}">
                  <a16:creationId xmlns:a16="http://schemas.microsoft.com/office/drawing/2014/main" id="{1CE1293E-A739-EE36-4E8F-3D977CC4D2C7}"/>
                </a:ext>
              </a:extLst>
            </p:cNvPr>
            <p:cNvSpPr/>
            <p:nvPr/>
          </p:nvSpPr>
          <p:spPr>
            <a:xfrm>
              <a:off x="963624" y="952042"/>
              <a:ext cx="10558827" cy="369948"/>
            </a:xfrm>
            <a:prstGeom prst="rect">
              <a:avLst/>
            </a:prstGeom>
            <a:noFill/>
            <a:ln>
              <a:solidFill>
                <a:schemeClr val="accent1"/>
              </a:solidFill>
              <a:prstDash val="dash"/>
              <a:extLst>
                <a:ext uri="{C807C97D-BFC1-408E-A445-0C87EB9F89A2}">
                  <ask:lineSketchStyleProps xmlns:ask="http://schemas.microsoft.com/office/drawing/2018/sketchyshapes" sd="198946862">
                    <a:custGeom>
                      <a:avLst/>
                      <a:gdLst>
                        <a:gd name="connsiteX0" fmla="*/ 0 w 10799545"/>
                        <a:gd name="connsiteY0" fmla="*/ 0 h 369948"/>
                        <a:gd name="connsiteX1" fmla="*/ 491979 w 10799545"/>
                        <a:gd name="connsiteY1" fmla="*/ 0 h 369948"/>
                        <a:gd name="connsiteX2" fmla="*/ 983959 w 10799545"/>
                        <a:gd name="connsiteY2" fmla="*/ 0 h 369948"/>
                        <a:gd name="connsiteX3" fmla="*/ 1475938 w 10799545"/>
                        <a:gd name="connsiteY3" fmla="*/ 0 h 369948"/>
                        <a:gd name="connsiteX4" fmla="*/ 2291903 w 10799545"/>
                        <a:gd name="connsiteY4" fmla="*/ 0 h 369948"/>
                        <a:gd name="connsiteX5" fmla="*/ 2675887 w 10799545"/>
                        <a:gd name="connsiteY5" fmla="*/ 0 h 369948"/>
                        <a:gd name="connsiteX6" fmla="*/ 3491853 w 10799545"/>
                        <a:gd name="connsiteY6" fmla="*/ 0 h 369948"/>
                        <a:gd name="connsiteX7" fmla="*/ 4307819 w 10799545"/>
                        <a:gd name="connsiteY7" fmla="*/ 0 h 369948"/>
                        <a:gd name="connsiteX8" fmla="*/ 5015789 w 10799545"/>
                        <a:gd name="connsiteY8" fmla="*/ 0 h 369948"/>
                        <a:gd name="connsiteX9" fmla="*/ 5507768 w 10799545"/>
                        <a:gd name="connsiteY9" fmla="*/ 0 h 369948"/>
                        <a:gd name="connsiteX10" fmla="*/ 6323734 w 10799545"/>
                        <a:gd name="connsiteY10" fmla="*/ 0 h 369948"/>
                        <a:gd name="connsiteX11" fmla="*/ 6815713 w 10799545"/>
                        <a:gd name="connsiteY11" fmla="*/ 0 h 369948"/>
                        <a:gd name="connsiteX12" fmla="*/ 7631678 w 10799545"/>
                        <a:gd name="connsiteY12" fmla="*/ 0 h 369948"/>
                        <a:gd name="connsiteX13" fmla="*/ 8231653 w 10799545"/>
                        <a:gd name="connsiteY13" fmla="*/ 0 h 369948"/>
                        <a:gd name="connsiteX14" fmla="*/ 8723632 w 10799545"/>
                        <a:gd name="connsiteY14" fmla="*/ 0 h 369948"/>
                        <a:gd name="connsiteX15" fmla="*/ 9323607 w 10799545"/>
                        <a:gd name="connsiteY15" fmla="*/ 0 h 369948"/>
                        <a:gd name="connsiteX16" fmla="*/ 9599596 w 10799545"/>
                        <a:gd name="connsiteY16" fmla="*/ 0 h 369948"/>
                        <a:gd name="connsiteX17" fmla="*/ 9875584 w 10799545"/>
                        <a:gd name="connsiteY17" fmla="*/ 0 h 369948"/>
                        <a:gd name="connsiteX18" fmla="*/ 10799545 w 10799545"/>
                        <a:gd name="connsiteY18" fmla="*/ 0 h 369948"/>
                        <a:gd name="connsiteX19" fmla="*/ 10799545 w 10799545"/>
                        <a:gd name="connsiteY19" fmla="*/ 369948 h 369948"/>
                        <a:gd name="connsiteX20" fmla="*/ 10523557 w 10799545"/>
                        <a:gd name="connsiteY20" fmla="*/ 369948 h 369948"/>
                        <a:gd name="connsiteX21" fmla="*/ 9815586 w 10799545"/>
                        <a:gd name="connsiteY21" fmla="*/ 369948 h 369948"/>
                        <a:gd name="connsiteX22" fmla="*/ 8999621 w 10799545"/>
                        <a:gd name="connsiteY22" fmla="*/ 369948 h 369948"/>
                        <a:gd name="connsiteX23" fmla="*/ 8615637 w 10799545"/>
                        <a:gd name="connsiteY23" fmla="*/ 369948 h 369948"/>
                        <a:gd name="connsiteX24" fmla="*/ 8231653 w 10799545"/>
                        <a:gd name="connsiteY24" fmla="*/ 369948 h 369948"/>
                        <a:gd name="connsiteX25" fmla="*/ 7739674 w 10799545"/>
                        <a:gd name="connsiteY25" fmla="*/ 369948 h 369948"/>
                        <a:gd name="connsiteX26" fmla="*/ 7139699 w 10799545"/>
                        <a:gd name="connsiteY26" fmla="*/ 369948 h 369948"/>
                        <a:gd name="connsiteX27" fmla="*/ 6755715 w 10799545"/>
                        <a:gd name="connsiteY27" fmla="*/ 369948 h 369948"/>
                        <a:gd name="connsiteX28" fmla="*/ 6047745 w 10799545"/>
                        <a:gd name="connsiteY28" fmla="*/ 369948 h 369948"/>
                        <a:gd name="connsiteX29" fmla="*/ 5771757 w 10799545"/>
                        <a:gd name="connsiteY29" fmla="*/ 369948 h 369948"/>
                        <a:gd name="connsiteX30" fmla="*/ 5387773 w 10799545"/>
                        <a:gd name="connsiteY30" fmla="*/ 369948 h 369948"/>
                        <a:gd name="connsiteX31" fmla="*/ 4895794 w 10799545"/>
                        <a:gd name="connsiteY31" fmla="*/ 369948 h 369948"/>
                        <a:gd name="connsiteX32" fmla="*/ 4511810 w 10799545"/>
                        <a:gd name="connsiteY32" fmla="*/ 369948 h 369948"/>
                        <a:gd name="connsiteX33" fmla="*/ 4019831 w 10799545"/>
                        <a:gd name="connsiteY33" fmla="*/ 369948 h 369948"/>
                        <a:gd name="connsiteX34" fmla="*/ 3635847 w 10799545"/>
                        <a:gd name="connsiteY34" fmla="*/ 369948 h 369948"/>
                        <a:gd name="connsiteX35" fmla="*/ 3035872 w 10799545"/>
                        <a:gd name="connsiteY35" fmla="*/ 369948 h 369948"/>
                        <a:gd name="connsiteX36" fmla="*/ 2759884 w 10799545"/>
                        <a:gd name="connsiteY36" fmla="*/ 369948 h 369948"/>
                        <a:gd name="connsiteX37" fmla="*/ 2483895 w 10799545"/>
                        <a:gd name="connsiteY37" fmla="*/ 369948 h 369948"/>
                        <a:gd name="connsiteX38" fmla="*/ 1775925 w 10799545"/>
                        <a:gd name="connsiteY38" fmla="*/ 369948 h 369948"/>
                        <a:gd name="connsiteX39" fmla="*/ 1391941 w 10799545"/>
                        <a:gd name="connsiteY39" fmla="*/ 369948 h 369948"/>
                        <a:gd name="connsiteX40" fmla="*/ 1007958 w 10799545"/>
                        <a:gd name="connsiteY40" fmla="*/ 369948 h 369948"/>
                        <a:gd name="connsiteX41" fmla="*/ 515978 w 10799545"/>
                        <a:gd name="connsiteY41" fmla="*/ 369948 h 369948"/>
                        <a:gd name="connsiteX42" fmla="*/ 0 w 10799545"/>
                        <a:gd name="connsiteY42" fmla="*/ 369948 h 369948"/>
                        <a:gd name="connsiteX43" fmla="*/ 0 w 10799545"/>
                        <a:gd name="connsiteY43" fmla="*/ 0 h 36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799545" h="369948" extrusionOk="0">
                          <a:moveTo>
                            <a:pt x="0" y="0"/>
                          </a:moveTo>
                          <a:cubicBezTo>
                            <a:pt x="110182" y="-27859"/>
                            <a:pt x="272700" y="11685"/>
                            <a:pt x="491979" y="0"/>
                          </a:cubicBezTo>
                          <a:cubicBezTo>
                            <a:pt x="711258" y="-11685"/>
                            <a:pt x="806457" y="40908"/>
                            <a:pt x="983959" y="0"/>
                          </a:cubicBezTo>
                          <a:cubicBezTo>
                            <a:pt x="1161461" y="-40908"/>
                            <a:pt x="1319458" y="4896"/>
                            <a:pt x="1475938" y="0"/>
                          </a:cubicBezTo>
                          <a:cubicBezTo>
                            <a:pt x="1632418" y="-4896"/>
                            <a:pt x="2087243" y="80249"/>
                            <a:pt x="2291903" y="0"/>
                          </a:cubicBezTo>
                          <a:cubicBezTo>
                            <a:pt x="2496564" y="-80249"/>
                            <a:pt x="2518697" y="41354"/>
                            <a:pt x="2675887" y="0"/>
                          </a:cubicBezTo>
                          <a:cubicBezTo>
                            <a:pt x="2833077" y="-41354"/>
                            <a:pt x="3285940" y="41712"/>
                            <a:pt x="3491853" y="0"/>
                          </a:cubicBezTo>
                          <a:cubicBezTo>
                            <a:pt x="3697766" y="-41712"/>
                            <a:pt x="3916411" y="66829"/>
                            <a:pt x="4307819" y="0"/>
                          </a:cubicBezTo>
                          <a:cubicBezTo>
                            <a:pt x="4699227" y="-66829"/>
                            <a:pt x="4811100" y="78101"/>
                            <a:pt x="5015789" y="0"/>
                          </a:cubicBezTo>
                          <a:cubicBezTo>
                            <a:pt x="5220478" y="-78101"/>
                            <a:pt x="5298895" y="538"/>
                            <a:pt x="5507768" y="0"/>
                          </a:cubicBezTo>
                          <a:cubicBezTo>
                            <a:pt x="5716641" y="-538"/>
                            <a:pt x="5965367" y="86909"/>
                            <a:pt x="6323734" y="0"/>
                          </a:cubicBezTo>
                          <a:cubicBezTo>
                            <a:pt x="6682101" y="-86909"/>
                            <a:pt x="6581642" y="4083"/>
                            <a:pt x="6815713" y="0"/>
                          </a:cubicBezTo>
                          <a:cubicBezTo>
                            <a:pt x="7049784" y="-4083"/>
                            <a:pt x="7225543" y="46449"/>
                            <a:pt x="7631678" y="0"/>
                          </a:cubicBezTo>
                          <a:cubicBezTo>
                            <a:pt x="8037814" y="-46449"/>
                            <a:pt x="8070248" y="56627"/>
                            <a:pt x="8231653" y="0"/>
                          </a:cubicBezTo>
                          <a:cubicBezTo>
                            <a:pt x="8393058" y="-56627"/>
                            <a:pt x="8525741" y="46240"/>
                            <a:pt x="8723632" y="0"/>
                          </a:cubicBezTo>
                          <a:cubicBezTo>
                            <a:pt x="8921523" y="-46240"/>
                            <a:pt x="9075697" y="34451"/>
                            <a:pt x="9323607" y="0"/>
                          </a:cubicBezTo>
                          <a:cubicBezTo>
                            <a:pt x="9571518" y="-34451"/>
                            <a:pt x="9511129" y="27897"/>
                            <a:pt x="9599596" y="0"/>
                          </a:cubicBezTo>
                          <a:cubicBezTo>
                            <a:pt x="9688063" y="-27897"/>
                            <a:pt x="9751759" y="4111"/>
                            <a:pt x="9875584" y="0"/>
                          </a:cubicBezTo>
                          <a:cubicBezTo>
                            <a:pt x="9999409" y="-4111"/>
                            <a:pt x="10577292" y="52220"/>
                            <a:pt x="10799545" y="0"/>
                          </a:cubicBezTo>
                          <a:cubicBezTo>
                            <a:pt x="10828869" y="162855"/>
                            <a:pt x="10783804" y="232421"/>
                            <a:pt x="10799545" y="369948"/>
                          </a:cubicBezTo>
                          <a:cubicBezTo>
                            <a:pt x="10686925" y="401111"/>
                            <a:pt x="10652736" y="351080"/>
                            <a:pt x="10523557" y="369948"/>
                          </a:cubicBezTo>
                          <a:cubicBezTo>
                            <a:pt x="10394378" y="388816"/>
                            <a:pt x="10144597" y="328696"/>
                            <a:pt x="9815586" y="369948"/>
                          </a:cubicBezTo>
                          <a:cubicBezTo>
                            <a:pt x="9486575" y="411200"/>
                            <a:pt x="9334370" y="313756"/>
                            <a:pt x="8999621" y="369948"/>
                          </a:cubicBezTo>
                          <a:cubicBezTo>
                            <a:pt x="8664873" y="426140"/>
                            <a:pt x="8796793" y="341563"/>
                            <a:pt x="8615637" y="369948"/>
                          </a:cubicBezTo>
                          <a:cubicBezTo>
                            <a:pt x="8434481" y="398333"/>
                            <a:pt x="8358549" y="329583"/>
                            <a:pt x="8231653" y="369948"/>
                          </a:cubicBezTo>
                          <a:cubicBezTo>
                            <a:pt x="8104757" y="410313"/>
                            <a:pt x="7848995" y="333214"/>
                            <a:pt x="7739674" y="369948"/>
                          </a:cubicBezTo>
                          <a:cubicBezTo>
                            <a:pt x="7630353" y="406682"/>
                            <a:pt x="7266252" y="307368"/>
                            <a:pt x="7139699" y="369948"/>
                          </a:cubicBezTo>
                          <a:cubicBezTo>
                            <a:pt x="7013146" y="432528"/>
                            <a:pt x="6946919" y="344197"/>
                            <a:pt x="6755715" y="369948"/>
                          </a:cubicBezTo>
                          <a:cubicBezTo>
                            <a:pt x="6564511" y="395699"/>
                            <a:pt x="6273194" y="294169"/>
                            <a:pt x="6047745" y="369948"/>
                          </a:cubicBezTo>
                          <a:cubicBezTo>
                            <a:pt x="5822296" y="445727"/>
                            <a:pt x="5888515" y="345849"/>
                            <a:pt x="5771757" y="369948"/>
                          </a:cubicBezTo>
                          <a:cubicBezTo>
                            <a:pt x="5654999" y="394047"/>
                            <a:pt x="5482826" y="342414"/>
                            <a:pt x="5387773" y="369948"/>
                          </a:cubicBezTo>
                          <a:cubicBezTo>
                            <a:pt x="5292720" y="397482"/>
                            <a:pt x="5126546" y="352416"/>
                            <a:pt x="4895794" y="369948"/>
                          </a:cubicBezTo>
                          <a:cubicBezTo>
                            <a:pt x="4665042" y="387480"/>
                            <a:pt x="4659006" y="361218"/>
                            <a:pt x="4511810" y="369948"/>
                          </a:cubicBezTo>
                          <a:cubicBezTo>
                            <a:pt x="4364614" y="378678"/>
                            <a:pt x="4259360" y="333799"/>
                            <a:pt x="4019831" y="369948"/>
                          </a:cubicBezTo>
                          <a:cubicBezTo>
                            <a:pt x="3780302" y="406097"/>
                            <a:pt x="3727978" y="352992"/>
                            <a:pt x="3635847" y="369948"/>
                          </a:cubicBezTo>
                          <a:cubicBezTo>
                            <a:pt x="3543716" y="386904"/>
                            <a:pt x="3187685" y="320398"/>
                            <a:pt x="3035872" y="369948"/>
                          </a:cubicBezTo>
                          <a:cubicBezTo>
                            <a:pt x="2884059" y="419498"/>
                            <a:pt x="2845081" y="343455"/>
                            <a:pt x="2759884" y="369948"/>
                          </a:cubicBezTo>
                          <a:cubicBezTo>
                            <a:pt x="2674687" y="396441"/>
                            <a:pt x="2554624" y="350436"/>
                            <a:pt x="2483895" y="369948"/>
                          </a:cubicBezTo>
                          <a:cubicBezTo>
                            <a:pt x="2413166" y="389460"/>
                            <a:pt x="2012603" y="298361"/>
                            <a:pt x="1775925" y="369948"/>
                          </a:cubicBezTo>
                          <a:cubicBezTo>
                            <a:pt x="1539247" y="441535"/>
                            <a:pt x="1472336" y="344904"/>
                            <a:pt x="1391941" y="369948"/>
                          </a:cubicBezTo>
                          <a:cubicBezTo>
                            <a:pt x="1311546" y="394992"/>
                            <a:pt x="1088834" y="357217"/>
                            <a:pt x="1007958" y="369948"/>
                          </a:cubicBezTo>
                          <a:cubicBezTo>
                            <a:pt x="927082" y="382679"/>
                            <a:pt x="739865" y="329217"/>
                            <a:pt x="515978" y="369948"/>
                          </a:cubicBezTo>
                          <a:cubicBezTo>
                            <a:pt x="292091" y="410679"/>
                            <a:pt x="128653" y="342809"/>
                            <a:pt x="0" y="369948"/>
                          </a:cubicBezTo>
                          <a:cubicBezTo>
                            <a:pt x="-6988" y="257271"/>
                            <a:pt x="23942" y="13647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err="1">
                <a:solidFill>
                  <a:schemeClr val="bg1"/>
                </a:solidFill>
              </a:endParaRPr>
            </a:p>
          </p:txBody>
        </p:sp>
      </p:grpSp>
    </p:spTree>
    <p:extLst>
      <p:ext uri="{BB962C8B-B14F-4D97-AF65-F5344CB8AC3E}">
        <p14:creationId xmlns:p14="http://schemas.microsoft.com/office/powerpoint/2010/main" val="12953558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4174A-63DF-F717-AA6E-ACE1B1289BB8}"/>
              </a:ext>
            </a:extLst>
          </p:cNvPr>
          <p:cNvSpPr>
            <a:spLocks noGrp="1"/>
          </p:cNvSpPr>
          <p:nvPr>
            <p:ph type="ctrTitle"/>
          </p:nvPr>
        </p:nvSpPr>
        <p:spPr/>
        <p:txBody>
          <a:bodyPr/>
          <a:lstStyle/>
          <a:p>
            <a:r>
              <a:rPr lang="en-US"/>
              <a:t>Guided Tours</a:t>
            </a:r>
          </a:p>
        </p:txBody>
      </p:sp>
      <p:sp>
        <p:nvSpPr>
          <p:cNvPr id="3" name="Text Placeholder 2">
            <a:extLst>
              <a:ext uri="{FF2B5EF4-FFF2-40B4-BE49-F238E27FC236}">
                <a16:creationId xmlns:a16="http://schemas.microsoft.com/office/drawing/2014/main" id="{E373973B-6D4B-1625-5224-FD879E8716E3}"/>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909791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750D737-6F45-0CE3-F325-54386E402A6E}"/>
              </a:ext>
            </a:extLst>
          </p:cNvPr>
          <p:cNvSpPr/>
          <p:nvPr/>
        </p:nvSpPr>
        <p:spPr>
          <a:xfrm>
            <a:off x="7491293" y="0"/>
            <a:ext cx="4699121" cy="6866078"/>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6903"/>
            <a:endParaRPr lang="en-US" sz="1798">
              <a:solidFill>
                <a:srgbClr val="FFFFFF"/>
              </a:solidFill>
              <a:latin typeface="Century Gothic" panose="020F0302020204030204"/>
            </a:endParaRPr>
          </a:p>
        </p:txBody>
      </p:sp>
      <p:sp>
        <p:nvSpPr>
          <p:cNvPr id="15" name="Title 4">
            <a:extLst>
              <a:ext uri="{FF2B5EF4-FFF2-40B4-BE49-F238E27FC236}">
                <a16:creationId xmlns:a16="http://schemas.microsoft.com/office/drawing/2014/main" id="{7BCCEF8A-78B1-48A1-9F57-C3597559D1C2}"/>
              </a:ext>
            </a:extLst>
          </p:cNvPr>
          <p:cNvSpPr txBox="1">
            <a:spLocks/>
          </p:cNvSpPr>
          <p:nvPr/>
        </p:nvSpPr>
        <p:spPr bwMode="gray">
          <a:xfrm>
            <a:off x="199892" y="518478"/>
            <a:ext cx="7194014" cy="479999"/>
          </a:xfrm>
          <a:prstGeom prst="rect">
            <a:avLst/>
          </a:prstGeom>
        </p:spPr>
        <p:txBody>
          <a:bodyPr vert="horz" lIns="91440" tIns="0" rIns="91440" bIns="0" rtlCol="0" anchor="t" anchorCtr="0">
            <a:noAutofit/>
          </a:bodyPr>
          <a:lstStyle>
            <a:lvl1pPr algn="l" defTabSz="457017" rtl="0" eaLnBrk="1" latinLnBrk="0" hangingPunct="1">
              <a:lnSpc>
                <a:spcPct val="90000"/>
              </a:lnSpc>
              <a:spcBef>
                <a:spcPts val="0"/>
              </a:spcBef>
              <a:buNone/>
              <a:defRPr lang="en-US" sz="3200" b="1" i="0" kern="1200" dirty="0">
                <a:solidFill>
                  <a:schemeClr val="tx1"/>
                </a:solidFill>
                <a:latin typeface="+mj-lt"/>
                <a:ea typeface="Gilroy" panose="00000500000000000000" pitchFamily="50" charset="0"/>
                <a:cs typeface="Gilroy" panose="00000500000000000000" pitchFamily="50" charset="0"/>
              </a:defRPr>
            </a:lvl1pPr>
          </a:lstStyle>
          <a:p>
            <a:r>
              <a:rPr lang="en-US" sz="4000">
                <a:solidFill>
                  <a:schemeClr val="tx2"/>
                </a:solidFill>
              </a:rPr>
              <a:t>Guided Tours Overview</a:t>
            </a:r>
          </a:p>
        </p:txBody>
      </p:sp>
      <p:sp>
        <p:nvSpPr>
          <p:cNvPr id="18" name="Rectangle 17">
            <a:extLst>
              <a:ext uri="{FF2B5EF4-FFF2-40B4-BE49-F238E27FC236}">
                <a16:creationId xmlns:a16="http://schemas.microsoft.com/office/drawing/2014/main" id="{93ED58FE-F8DA-4106-9B17-49224995A02D}"/>
              </a:ext>
            </a:extLst>
          </p:cNvPr>
          <p:cNvSpPr/>
          <p:nvPr/>
        </p:nvSpPr>
        <p:spPr>
          <a:xfrm>
            <a:off x="303173" y="1108698"/>
            <a:ext cx="6793294" cy="738664"/>
          </a:xfrm>
          <a:prstGeom prst="rect">
            <a:avLst/>
          </a:prstGeom>
        </p:spPr>
        <p:txBody>
          <a:bodyPr wrap="square">
            <a:spAutoFit/>
          </a:bodyPr>
          <a:lstStyle/>
          <a:p>
            <a:pPr>
              <a:spcBef>
                <a:spcPts val="1200"/>
              </a:spcBef>
            </a:pPr>
            <a:r>
              <a:rPr lang="en-US" sz="1400">
                <a:solidFill>
                  <a:schemeClr val="tx2"/>
                </a:solidFill>
              </a:rPr>
              <a:t>Train users with built‑in guidance and visual cues that show employees how to use any form, application, or portal. Empower users with integrated self‑help guidance to reduce support requests and accelerate productivity within your organization.</a:t>
            </a:r>
          </a:p>
        </p:txBody>
      </p:sp>
      <p:sp>
        <p:nvSpPr>
          <p:cNvPr id="41" name="Content Placeholder 5">
            <a:extLst>
              <a:ext uri="{FF2B5EF4-FFF2-40B4-BE49-F238E27FC236}">
                <a16:creationId xmlns:a16="http://schemas.microsoft.com/office/drawing/2014/main" id="{8D778F7C-AA49-4CED-9068-32AFA8531701}"/>
              </a:ext>
            </a:extLst>
          </p:cNvPr>
          <p:cNvSpPr txBox="1">
            <a:spLocks/>
          </p:cNvSpPr>
          <p:nvPr/>
        </p:nvSpPr>
        <p:spPr>
          <a:xfrm>
            <a:off x="8016390" y="998477"/>
            <a:ext cx="3811378" cy="3724525"/>
          </a:xfrm>
          <a:prstGeom prst="rect">
            <a:avLst/>
          </a:prstGeom>
          <a:noFill/>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lnSpc>
                <a:spcPct val="100000"/>
              </a:lnSpc>
              <a:spcBef>
                <a:spcPts val="0"/>
              </a:spcBef>
              <a:buNone/>
            </a:pPr>
            <a:r>
              <a:rPr lang="en-US" b="1">
                <a:solidFill>
                  <a:schemeClr val="bg1"/>
                </a:solidFill>
              </a:rPr>
              <a:t>Outcomes</a:t>
            </a:r>
          </a:p>
          <a:p>
            <a:pPr marL="0" indent="0">
              <a:lnSpc>
                <a:spcPct val="100000"/>
              </a:lnSpc>
              <a:spcBef>
                <a:spcPts val="0"/>
              </a:spcBef>
              <a:buNone/>
            </a:pPr>
            <a:endParaRPr lang="en-US">
              <a:solidFill>
                <a:schemeClr val="bg1"/>
              </a:solidFill>
            </a:endParaRPr>
          </a:p>
          <a:p>
            <a:pPr marL="0" indent="0">
              <a:lnSpc>
                <a:spcPct val="100000"/>
              </a:lnSpc>
              <a:spcBef>
                <a:spcPts val="0"/>
              </a:spcBef>
              <a:buNone/>
            </a:pPr>
            <a:r>
              <a:rPr lang="en-US" b="1">
                <a:solidFill>
                  <a:schemeClr val="bg1"/>
                </a:solidFill>
              </a:rPr>
              <a:t>Drive user learning </a:t>
            </a:r>
            <a:r>
              <a:rPr lang="en-US">
                <a:solidFill>
                  <a:schemeClr val="bg1"/>
                </a:solidFill>
              </a:rPr>
              <a:t>and ensure adoption</a:t>
            </a:r>
          </a:p>
          <a:p>
            <a:pPr marL="0" indent="0">
              <a:lnSpc>
                <a:spcPct val="100000"/>
              </a:lnSpc>
              <a:spcBef>
                <a:spcPts val="0"/>
              </a:spcBef>
              <a:buNone/>
            </a:pPr>
            <a:endParaRPr lang="en-US">
              <a:solidFill>
                <a:schemeClr val="bg1"/>
              </a:solidFill>
            </a:endParaRPr>
          </a:p>
          <a:p>
            <a:pPr marL="0" indent="0">
              <a:lnSpc>
                <a:spcPct val="100000"/>
              </a:lnSpc>
              <a:spcBef>
                <a:spcPts val="0"/>
              </a:spcBef>
              <a:buNone/>
            </a:pPr>
            <a:r>
              <a:rPr lang="en-US" b="1">
                <a:solidFill>
                  <a:schemeClr val="bg1"/>
                </a:solidFill>
              </a:rPr>
              <a:t>Provide guidance </a:t>
            </a:r>
            <a:r>
              <a:rPr lang="en-US">
                <a:solidFill>
                  <a:schemeClr val="bg1"/>
                </a:solidFill>
              </a:rPr>
              <a:t>to users when and where they need it</a:t>
            </a:r>
          </a:p>
          <a:p>
            <a:pPr marL="0" indent="0">
              <a:lnSpc>
                <a:spcPct val="100000"/>
              </a:lnSpc>
              <a:spcBef>
                <a:spcPts val="0"/>
              </a:spcBef>
              <a:buNone/>
            </a:pPr>
            <a:endParaRPr lang="en-US">
              <a:solidFill>
                <a:schemeClr val="bg1"/>
              </a:solidFill>
            </a:endParaRPr>
          </a:p>
          <a:p>
            <a:pPr marL="0" indent="0">
              <a:lnSpc>
                <a:spcPct val="100000"/>
              </a:lnSpc>
              <a:spcBef>
                <a:spcPts val="0"/>
              </a:spcBef>
              <a:buNone/>
            </a:pPr>
            <a:r>
              <a:rPr lang="en-US" b="1" i="0">
                <a:solidFill>
                  <a:schemeClr val="bg1"/>
                </a:solidFill>
                <a:effectLst/>
                <a:latin typeface="Gotham SSm A"/>
              </a:rPr>
              <a:t>Drive productivity</a:t>
            </a:r>
            <a:r>
              <a:rPr lang="en-US" b="0" i="0">
                <a:solidFill>
                  <a:schemeClr val="bg1"/>
                </a:solidFill>
                <a:effectLst/>
                <a:latin typeface="Gotham SSm A"/>
              </a:rPr>
              <a:t> with on-demand tours that help users complete goal-oriented tasks and maximize efficiency.</a:t>
            </a:r>
          </a:p>
          <a:p>
            <a:pPr marL="0" indent="0">
              <a:lnSpc>
                <a:spcPct val="100000"/>
              </a:lnSpc>
              <a:spcBef>
                <a:spcPts val="0"/>
              </a:spcBef>
              <a:buNone/>
            </a:pPr>
            <a:endParaRPr lang="en-US">
              <a:solidFill>
                <a:schemeClr val="bg1"/>
              </a:solidFill>
              <a:latin typeface="Gotham SSm A"/>
            </a:endParaRPr>
          </a:p>
          <a:p>
            <a:pPr marL="0" indent="0">
              <a:lnSpc>
                <a:spcPct val="100000"/>
              </a:lnSpc>
              <a:spcBef>
                <a:spcPts val="0"/>
              </a:spcBef>
              <a:buNone/>
            </a:pPr>
            <a:r>
              <a:rPr lang="en-US" b="1" i="0">
                <a:solidFill>
                  <a:schemeClr val="bg1"/>
                </a:solidFill>
                <a:effectLst/>
                <a:latin typeface="Gotham SSm A"/>
              </a:rPr>
              <a:t>Get insights</a:t>
            </a:r>
            <a:r>
              <a:rPr lang="en-US" b="0" i="0">
                <a:solidFill>
                  <a:schemeClr val="bg1"/>
                </a:solidFill>
                <a:effectLst/>
                <a:latin typeface="Gotham SSm A"/>
              </a:rPr>
              <a:t> into where users seek guidance and recognize behavior patterns within user journeys.</a:t>
            </a:r>
            <a:endParaRPr lang="en-US">
              <a:solidFill>
                <a:schemeClr val="bg1"/>
              </a:solidFill>
            </a:endParaRPr>
          </a:p>
        </p:txBody>
      </p:sp>
      <p:pic>
        <p:nvPicPr>
          <p:cNvPr id="1026" name="Picture 2" descr="A screenshot of Guided Tour Designer page that demonstrates a visual no-code environment">
            <a:extLst>
              <a:ext uri="{FF2B5EF4-FFF2-40B4-BE49-F238E27FC236}">
                <a16:creationId xmlns:a16="http://schemas.microsoft.com/office/drawing/2014/main" id="{3A1BB95C-746B-491F-FBF9-C90793822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061" y="2090965"/>
            <a:ext cx="6261502" cy="3525308"/>
          </a:xfrm>
          <a:prstGeom prst="rect">
            <a:avLst/>
          </a:prstGeom>
          <a:ln>
            <a:solidFill>
              <a:schemeClr val="tx2"/>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05875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750D737-6F45-0CE3-F325-54386E402A6E}"/>
              </a:ext>
            </a:extLst>
          </p:cNvPr>
          <p:cNvSpPr/>
          <p:nvPr/>
        </p:nvSpPr>
        <p:spPr>
          <a:xfrm>
            <a:off x="7491293" y="0"/>
            <a:ext cx="4699121" cy="6866078"/>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6903"/>
            <a:endParaRPr lang="en-US" sz="1798">
              <a:solidFill>
                <a:schemeClr val="bg1"/>
              </a:solidFill>
              <a:latin typeface="Century Gothic" panose="020F0302020204030204"/>
            </a:endParaRPr>
          </a:p>
        </p:txBody>
      </p:sp>
      <p:sp>
        <p:nvSpPr>
          <p:cNvPr id="15" name="Title 4">
            <a:extLst>
              <a:ext uri="{FF2B5EF4-FFF2-40B4-BE49-F238E27FC236}">
                <a16:creationId xmlns:a16="http://schemas.microsoft.com/office/drawing/2014/main" id="{7BCCEF8A-78B1-48A1-9F57-C3597559D1C2}"/>
              </a:ext>
            </a:extLst>
          </p:cNvPr>
          <p:cNvSpPr txBox="1">
            <a:spLocks/>
          </p:cNvSpPr>
          <p:nvPr/>
        </p:nvSpPr>
        <p:spPr bwMode="gray">
          <a:xfrm>
            <a:off x="199892" y="518478"/>
            <a:ext cx="7194014" cy="479999"/>
          </a:xfrm>
          <a:prstGeom prst="rect">
            <a:avLst/>
          </a:prstGeom>
        </p:spPr>
        <p:txBody>
          <a:bodyPr vert="horz" lIns="91440" tIns="0" rIns="91440" bIns="0" rtlCol="0" anchor="t" anchorCtr="0">
            <a:noAutofit/>
          </a:bodyPr>
          <a:lstStyle>
            <a:lvl1pPr algn="l" defTabSz="457017" rtl="0" eaLnBrk="1" latinLnBrk="0" hangingPunct="1">
              <a:lnSpc>
                <a:spcPct val="90000"/>
              </a:lnSpc>
              <a:spcBef>
                <a:spcPts val="0"/>
              </a:spcBef>
              <a:buNone/>
              <a:defRPr lang="en-US" sz="3200" b="1" i="0" kern="1200" dirty="0">
                <a:solidFill>
                  <a:schemeClr val="tx1"/>
                </a:solidFill>
                <a:latin typeface="+mj-lt"/>
                <a:ea typeface="Gilroy" panose="00000500000000000000" pitchFamily="50" charset="0"/>
                <a:cs typeface="Gilroy" panose="00000500000000000000" pitchFamily="50" charset="0"/>
              </a:defRPr>
            </a:lvl1pPr>
          </a:lstStyle>
          <a:p>
            <a:r>
              <a:rPr lang="en-US" sz="4000">
                <a:solidFill>
                  <a:schemeClr val="tx2"/>
                </a:solidFill>
              </a:rPr>
              <a:t>Guided Tours Overview</a:t>
            </a:r>
          </a:p>
        </p:txBody>
      </p:sp>
      <p:sp>
        <p:nvSpPr>
          <p:cNvPr id="41" name="Content Placeholder 5">
            <a:extLst>
              <a:ext uri="{FF2B5EF4-FFF2-40B4-BE49-F238E27FC236}">
                <a16:creationId xmlns:a16="http://schemas.microsoft.com/office/drawing/2014/main" id="{8D778F7C-AA49-4CED-9068-32AFA8531701}"/>
              </a:ext>
            </a:extLst>
          </p:cNvPr>
          <p:cNvSpPr txBox="1">
            <a:spLocks/>
          </p:cNvSpPr>
          <p:nvPr/>
        </p:nvSpPr>
        <p:spPr>
          <a:xfrm>
            <a:off x="7935164" y="86058"/>
            <a:ext cx="3811378" cy="6593875"/>
          </a:xfrm>
          <a:prstGeom prst="rect">
            <a:avLst/>
          </a:prstGeom>
          <a:noFill/>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lgn="ctr">
              <a:lnSpc>
                <a:spcPct val="100000"/>
              </a:lnSpc>
              <a:spcBef>
                <a:spcPts val="0"/>
              </a:spcBef>
              <a:buNone/>
            </a:pPr>
            <a:r>
              <a:rPr lang="en-US" sz="1800" b="1" u="sng">
                <a:solidFill>
                  <a:schemeClr val="bg1"/>
                </a:solidFill>
              </a:rPr>
              <a:t>Feature Details</a:t>
            </a:r>
          </a:p>
          <a:p>
            <a:pPr marL="0" indent="0">
              <a:lnSpc>
                <a:spcPct val="100000"/>
              </a:lnSpc>
              <a:spcBef>
                <a:spcPts val="0"/>
              </a:spcBef>
              <a:buNone/>
            </a:pPr>
            <a:endParaRPr lang="en-US" sz="1400">
              <a:solidFill>
                <a:schemeClr val="bg1"/>
              </a:solidFill>
            </a:endParaRPr>
          </a:p>
          <a:p>
            <a:pPr marL="0" indent="0">
              <a:lnSpc>
                <a:spcPct val="100000"/>
              </a:lnSpc>
              <a:spcBef>
                <a:spcPts val="0"/>
              </a:spcBef>
              <a:buNone/>
            </a:pPr>
            <a:r>
              <a:rPr lang="en-US" sz="1400" b="1">
                <a:solidFill>
                  <a:schemeClr val="bg1"/>
                </a:solidFill>
              </a:rPr>
              <a:t>Built In Guidance</a:t>
            </a:r>
          </a:p>
          <a:p>
            <a:pPr marL="0" indent="0">
              <a:lnSpc>
                <a:spcPct val="100000"/>
              </a:lnSpc>
              <a:spcBef>
                <a:spcPts val="0"/>
              </a:spcBef>
              <a:buNone/>
            </a:pPr>
            <a:r>
              <a:rPr lang="en-US" sz="1400">
                <a:solidFill>
                  <a:schemeClr val="bg1"/>
                </a:solidFill>
              </a:rPr>
              <a:t>Create tours to show how to use any form, report, app, or Service Portal. Step‑by‑step prompts provide real‑time guidance for quick onboarding. With less time spent learning how to employ forms, reports, and apps, users spend more time being productive.</a:t>
            </a:r>
          </a:p>
          <a:p>
            <a:pPr marL="0" indent="0">
              <a:lnSpc>
                <a:spcPct val="100000"/>
              </a:lnSpc>
              <a:spcBef>
                <a:spcPts val="0"/>
              </a:spcBef>
              <a:buNone/>
            </a:pPr>
            <a:endParaRPr lang="en-US" sz="1400">
              <a:solidFill>
                <a:schemeClr val="bg1"/>
              </a:solidFill>
            </a:endParaRPr>
          </a:p>
          <a:p>
            <a:pPr marL="0" indent="0">
              <a:lnSpc>
                <a:spcPct val="100000"/>
              </a:lnSpc>
              <a:spcBef>
                <a:spcPts val="0"/>
              </a:spcBef>
              <a:buNone/>
            </a:pPr>
            <a:r>
              <a:rPr lang="en-US" sz="1400" b="1">
                <a:solidFill>
                  <a:schemeClr val="bg1"/>
                </a:solidFill>
              </a:rPr>
              <a:t>Role Based Tours</a:t>
            </a:r>
          </a:p>
          <a:p>
            <a:pPr marL="0" indent="0">
              <a:lnSpc>
                <a:spcPct val="100000"/>
              </a:lnSpc>
              <a:spcBef>
                <a:spcPts val="0"/>
              </a:spcBef>
              <a:buNone/>
            </a:pPr>
            <a:r>
              <a:rPr lang="en-US" sz="1400">
                <a:solidFill>
                  <a:schemeClr val="bg1"/>
                </a:solidFill>
              </a:rPr>
              <a:t>Design purposeful role‑based training by defining tours associated with a specific role, or selection of roles.</a:t>
            </a:r>
          </a:p>
          <a:p>
            <a:pPr marL="0" indent="0">
              <a:lnSpc>
                <a:spcPct val="100000"/>
              </a:lnSpc>
              <a:spcBef>
                <a:spcPts val="0"/>
              </a:spcBef>
              <a:buNone/>
            </a:pPr>
            <a:endParaRPr lang="en-US" sz="1400">
              <a:solidFill>
                <a:schemeClr val="bg1"/>
              </a:solidFill>
            </a:endParaRPr>
          </a:p>
          <a:p>
            <a:pPr marL="0" indent="0">
              <a:lnSpc>
                <a:spcPct val="100000"/>
              </a:lnSpc>
              <a:spcBef>
                <a:spcPts val="0"/>
              </a:spcBef>
              <a:buNone/>
            </a:pPr>
            <a:r>
              <a:rPr lang="en-US" sz="1400" b="1">
                <a:solidFill>
                  <a:schemeClr val="bg1"/>
                </a:solidFill>
              </a:rPr>
              <a:t>On-Demand Guidance</a:t>
            </a:r>
          </a:p>
          <a:p>
            <a:pPr marL="0" indent="0">
              <a:lnSpc>
                <a:spcPct val="100000"/>
              </a:lnSpc>
              <a:spcBef>
                <a:spcPts val="0"/>
              </a:spcBef>
              <a:buNone/>
            </a:pPr>
            <a:r>
              <a:rPr lang="en-US" sz="1400">
                <a:solidFill>
                  <a:schemeClr val="bg1"/>
                </a:solidFill>
              </a:rPr>
              <a:t>Access tours on‑demand for real‑time help when you need it.</a:t>
            </a:r>
          </a:p>
          <a:p>
            <a:pPr marL="0" indent="0">
              <a:lnSpc>
                <a:spcPct val="100000"/>
              </a:lnSpc>
              <a:spcBef>
                <a:spcPts val="0"/>
              </a:spcBef>
              <a:buNone/>
            </a:pPr>
            <a:endParaRPr lang="en-US" sz="1400">
              <a:solidFill>
                <a:schemeClr val="bg1"/>
              </a:solidFill>
            </a:endParaRPr>
          </a:p>
          <a:p>
            <a:pPr marL="0" indent="0">
              <a:lnSpc>
                <a:spcPct val="100000"/>
              </a:lnSpc>
              <a:spcBef>
                <a:spcPts val="0"/>
              </a:spcBef>
              <a:buNone/>
            </a:pPr>
            <a:r>
              <a:rPr lang="en-US" sz="1400" b="1">
                <a:solidFill>
                  <a:schemeClr val="bg1"/>
                </a:solidFill>
              </a:rPr>
              <a:t>Auto-Launch Tours</a:t>
            </a:r>
          </a:p>
          <a:p>
            <a:pPr marL="0" indent="0">
              <a:lnSpc>
                <a:spcPct val="100000"/>
              </a:lnSpc>
              <a:spcBef>
                <a:spcPts val="0"/>
              </a:spcBef>
              <a:buNone/>
            </a:pPr>
            <a:r>
              <a:rPr lang="en-US" sz="1400">
                <a:solidFill>
                  <a:schemeClr val="bg1"/>
                </a:solidFill>
              </a:rPr>
              <a:t>Guided tour administrators may choose to make certain tours mandatory, so they’re auto‑launched the first time a user visits a page.</a:t>
            </a:r>
          </a:p>
          <a:p>
            <a:pPr marL="0" indent="0">
              <a:lnSpc>
                <a:spcPct val="100000"/>
              </a:lnSpc>
              <a:spcBef>
                <a:spcPts val="0"/>
              </a:spcBef>
              <a:buNone/>
            </a:pPr>
            <a:endParaRPr lang="en-US" sz="1400">
              <a:solidFill>
                <a:schemeClr val="bg1"/>
              </a:solidFill>
            </a:endParaRPr>
          </a:p>
          <a:p>
            <a:pPr marL="0" indent="0">
              <a:lnSpc>
                <a:spcPct val="100000"/>
              </a:lnSpc>
              <a:spcBef>
                <a:spcPts val="0"/>
              </a:spcBef>
              <a:buNone/>
            </a:pPr>
            <a:r>
              <a:rPr lang="en-US" sz="1400" b="1">
                <a:solidFill>
                  <a:schemeClr val="bg1"/>
                </a:solidFill>
              </a:rPr>
              <a:t>Tour Insights</a:t>
            </a:r>
          </a:p>
          <a:p>
            <a:pPr marL="0" indent="0">
              <a:lnSpc>
                <a:spcPct val="100000"/>
              </a:lnSpc>
              <a:spcBef>
                <a:spcPts val="0"/>
              </a:spcBef>
              <a:buNone/>
            </a:pPr>
            <a:r>
              <a:rPr lang="en-US" sz="1400">
                <a:solidFill>
                  <a:schemeClr val="bg1"/>
                </a:solidFill>
              </a:rPr>
              <a:t>Get detailed tour analytics to learn where users seek help, what tours are most popular, and which tours get skipped.</a:t>
            </a:r>
          </a:p>
        </p:txBody>
      </p:sp>
      <p:pic>
        <p:nvPicPr>
          <p:cNvPr id="2056" name="Picture 8" descr="A screenshot of “How can we help?” page that provides user guidance">
            <a:extLst>
              <a:ext uri="{FF2B5EF4-FFF2-40B4-BE49-F238E27FC236}">
                <a16:creationId xmlns:a16="http://schemas.microsoft.com/office/drawing/2014/main" id="{95C03DE6-316E-9E76-5B17-8EEB64343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92" y="998477"/>
            <a:ext cx="5671519" cy="31931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8" name="Picture 10" descr="A screenshot of an example of a service management page that show customized tours by roles.">
            <a:extLst>
              <a:ext uri="{FF2B5EF4-FFF2-40B4-BE49-F238E27FC236}">
                <a16:creationId xmlns:a16="http://schemas.microsoft.com/office/drawing/2014/main" id="{0E3C3DDF-27E0-766F-24F5-E2032F2C6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0063" y="3810583"/>
            <a:ext cx="5276298" cy="2970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59665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750D737-6F45-0CE3-F325-54386E402A6E}"/>
              </a:ext>
            </a:extLst>
          </p:cNvPr>
          <p:cNvSpPr/>
          <p:nvPr/>
        </p:nvSpPr>
        <p:spPr>
          <a:xfrm>
            <a:off x="7491293" y="0"/>
            <a:ext cx="4699121" cy="6866078"/>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456903"/>
            <a:endParaRPr lang="en-US" sz="1798">
              <a:solidFill>
                <a:srgbClr val="FFFFFF"/>
              </a:solidFill>
              <a:latin typeface="Century Gothic" panose="020F0302020204030204"/>
            </a:endParaRPr>
          </a:p>
        </p:txBody>
      </p:sp>
      <p:sp>
        <p:nvSpPr>
          <p:cNvPr id="15" name="Title 4">
            <a:extLst>
              <a:ext uri="{FF2B5EF4-FFF2-40B4-BE49-F238E27FC236}">
                <a16:creationId xmlns:a16="http://schemas.microsoft.com/office/drawing/2014/main" id="{7BCCEF8A-78B1-48A1-9F57-C3597559D1C2}"/>
              </a:ext>
            </a:extLst>
          </p:cNvPr>
          <p:cNvSpPr txBox="1">
            <a:spLocks/>
          </p:cNvSpPr>
          <p:nvPr/>
        </p:nvSpPr>
        <p:spPr bwMode="gray">
          <a:xfrm>
            <a:off x="199892" y="518478"/>
            <a:ext cx="7194014" cy="479999"/>
          </a:xfrm>
          <a:prstGeom prst="rect">
            <a:avLst/>
          </a:prstGeom>
        </p:spPr>
        <p:txBody>
          <a:bodyPr vert="horz" lIns="91440" tIns="0" rIns="91440" bIns="0" rtlCol="0" anchor="t" anchorCtr="0">
            <a:noAutofit/>
          </a:bodyPr>
          <a:lstStyle>
            <a:lvl1pPr algn="l" defTabSz="457017" rtl="0" eaLnBrk="1" latinLnBrk="0" hangingPunct="1">
              <a:lnSpc>
                <a:spcPct val="90000"/>
              </a:lnSpc>
              <a:spcBef>
                <a:spcPts val="0"/>
              </a:spcBef>
              <a:buNone/>
              <a:defRPr lang="en-US" sz="3200" b="1" i="0" kern="1200" dirty="0">
                <a:solidFill>
                  <a:schemeClr val="tx1"/>
                </a:solidFill>
                <a:latin typeface="+mj-lt"/>
                <a:ea typeface="Gilroy" panose="00000500000000000000" pitchFamily="50" charset="0"/>
                <a:cs typeface="Gilroy" panose="00000500000000000000" pitchFamily="50" charset="0"/>
              </a:defRPr>
            </a:lvl1pPr>
          </a:lstStyle>
          <a:p>
            <a:r>
              <a:rPr lang="en-US" sz="4000">
                <a:solidFill>
                  <a:schemeClr val="tx2"/>
                </a:solidFill>
              </a:rPr>
              <a:t>Guided Tours Dashboard</a:t>
            </a:r>
          </a:p>
        </p:txBody>
      </p:sp>
      <p:sp>
        <p:nvSpPr>
          <p:cNvPr id="41" name="Content Placeholder 5">
            <a:extLst>
              <a:ext uri="{FF2B5EF4-FFF2-40B4-BE49-F238E27FC236}">
                <a16:creationId xmlns:a16="http://schemas.microsoft.com/office/drawing/2014/main" id="{8D778F7C-AA49-4CED-9068-32AFA8531701}"/>
              </a:ext>
            </a:extLst>
          </p:cNvPr>
          <p:cNvSpPr txBox="1">
            <a:spLocks/>
          </p:cNvSpPr>
          <p:nvPr/>
        </p:nvSpPr>
        <p:spPr>
          <a:xfrm>
            <a:off x="7935164" y="86058"/>
            <a:ext cx="3811378" cy="6593875"/>
          </a:xfrm>
          <a:prstGeom prst="rect">
            <a:avLst/>
          </a:prstGeom>
          <a:noFill/>
        </p:spPr>
        <p:txBody>
          <a:bodyPr/>
          <a:lstStyle>
            <a:lvl1pPr marL="228509" indent="-228509" algn="l" defTabSz="457017" rtl="0" eaLnBrk="1" latinLnBrk="0" hangingPunct="1">
              <a:lnSpc>
                <a:spcPct val="90000"/>
              </a:lnSpc>
              <a:spcBef>
                <a:spcPts val="1200"/>
              </a:spcBef>
              <a:buClr>
                <a:schemeClr val="tx1"/>
              </a:buClr>
              <a:buFont typeface="Arial"/>
              <a:buChar char="•"/>
              <a:defRPr sz="2000" kern="1200">
                <a:solidFill>
                  <a:schemeClr val="tx1"/>
                </a:solidFill>
                <a:latin typeface="+mn-lt"/>
                <a:ea typeface="Gilroy" panose="00000500000000000000" pitchFamily="50" charset="0"/>
                <a:cs typeface="Gilroy" panose="00000500000000000000" pitchFamily="50" charset="0"/>
              </a:defRPr>
            </a:lvl1pPr>
            <a:lvl2pPr marL="457017" indent="-225335"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2pPr>
            <a:lvl3pPr marL="741066" indent="-171381" algn="l" defTabSz="457017" rtl="0" eaLnBrk="1" latinLnBrk="0" hangingPunct="1">
              <a:lnSpc>
                <a:spcPct val="90000"/>
              </a:lnSpc>
              <a:spcBef>
                <a:spcPts val="600"/>
              </a:spcBef>
              <a:buClr>
                <a:schemeClr val="tx1"/>
              </a:buClr>
              <a:buFont typeface="Arial"/>
              <a:buChar char="•"/>
              <a:defRPr sz="1600" kern="1200">
                <a:solidFill>
                  <a:schemeClr val="tx1"/>
                </a:solidFill>
                <a:latin typeface="+mn-lt"/>
                <a:ea typeface="Gilroy" panose="00000500000000000000" pitchFamily="50" charset="0"/>
                <a:cs typeface="Gilroy" panose="00000500000000000000" pitchFamily="50" charset="0"/>
              </a:defRPr>
            </a:lvl3pPr>
            <a:lvl4pPr marL="1026702" indent="-172969" algn="l" defTabSz="457017" rtl="0" eaLnBrk="1" latinLnBrk="0" hangingPunct="1">
              <a:lnSpc>
                <a:spcPct val="90000"/>
              </a:lnSpc>
              <a:spcBef>
                <a:spcPts val="600"/>
              </a:spcBef>
              <a:buClr>
                <a:schemeClr val="tx1"/>
              </a:buClr>
              <a:buFont typeface="Arial"/>
              <a:buChar char="–"/>
              <a:defRPr sz="1400" kern="1200">
                <a:solidFill>
                  <a:schemeClr val="tx1"/>
                </a:solidFill>
                <a:latin typeface="+mn-lt"/>
                <a:ea typeface="Gilroy" panose="00000500000000000000" pitchFamily="50" charset="0"/>
                <a:cs typeface="Gilroy" panose="00000500000000000000" pitchFamily="50" charset="0"/>
              </a:defRPr>
            </a:lvl4pPr>
            <a:lvl5pPr marL="1310750" indent="-165034" algn="l" defTabSz="457017"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Gilroy" panose="00000500000000000000" pitchFamily="50" charset="0"/>
                <a:cs typeface="Gilroy" panose="00000500000000000000" pitchFamily="50" charset="0"/>
              </a:defRPr>
            </a:lvl5pPr>
            <a:lvl6pPr marL="2513594" indent="-228509" algn="l" defTabSz="457017" rtl="0" eaLnBrk="1" latinLnBrk="0" hangingPunct="1">
              <a:spcBef>
                <a:spcPct val="20000"/>
              </a:spcBef>
              <a:buFont typeface="Arial"/>
              <a:buChar char="•"/>
              <a:defRPr sz="1999" kern="1200">
                <a:solidFill>
                  <a:schemeClr val="tx1"/>
                </a:solidFill>
                <a:latin typeface="+mn-lt"/>
                <a:ea typeface="+mn-ea"/>
                <a:cs typeface="+mn-cs"/>
              </a:defRPr>
            </a:lvl6pPr>
            <a:lvl7pPr marL="2970611" indent="-228509" algn="l" defTabSz="457017" rtl="0" eaLnBrk="1" latinLnBrk="0" hangingPunct="1">
              <a:spcBef>
                <a:spcPct val="20000"/>
              </a:spcBef>
              <a:buFont typeface="Arial"/>
              <a:buChar char="•"/>
              <a:defRPr sz="1999" kern="1200">
                <a:solidFill>
                  <a:schemeClr val="tx1"/>
                </a:solidFill>
                <a:latin typeface="+mn-lt"/>
                <a:ea typeface="+mn-ea"/>
                <a:cs typeface="+mn-cs"/>
              </a:defRPr>
            </a:lvl7pPr>
            <a:lvl8pPr marL="3427628" indent="-228509" algn="l" defTabSz="457017" rtl="0" eaLnBrk="1" latinLnBrk="0" hangingPunct="1">
              <a:spcBef>
                <a:spcPct val="20000"/>
              </a:spcBef>
              <a:buFont typeface="Arial"/>
              <a:buChar char="•"/>
              <a:defRPr sz="1999" kern="1200">
                <a:solidFill>
                  <a:schemeClr val="tx1"/>
                </a:solidFill>
                <a:latin typeface="+mn-lt"/>
                <a:ea typeface="+mn-ea"/>
                <a:cs typeface="+mn-cs"/>
              </a:defRPr>
            </a:lvl8pPr>
            <a:lvl9pPr marL="3884646" indent="-228509" algn="l" defTabSz="457017" rtl="0" eaLnBrk="1" latinLnBrk="0" hangingPunct="1">
              <a:spcBef>
                <a:spcPct val="20000"/>
              </a:spcBef>
              <a:buFont typeface="Arial"/>
              <a:buChar char="•"/>
              <a:defRPr sz="1999" kern="1200">
                <a:solidFill>
                  <a:schemeClr val="tx1"/>
                </a:solidFill>
                <a:latin typeface="+mn-lt"/>
                <a:ea typeface="+mn-ea"/>
                <a:cs typeface="+mn-cs"/>
              </a:defRPr>
            </a:lvl9pPr>
          </a:lstStyle>
          <a:p>
            <a:pPr marL="0" indent="0" algn="ctr">
              <a:lnSpc>
                <a:spcPct val="100000"/>
              </a:lnSpc>
              <a:spcBef>
                <a:spcPts val="0"/>
              </a:spcBef>
              <a:buNone/>
            </a:pPr>
            <a:r>
              <a:rPr lang="en-US" sz="1800" b="1" u="sng">
                <a:solidFill>
                  <a:schemeClr val="bg1"/>
                </a:solidFill>
              </a:rPr>
              <a:t>Feature Details</a:t>
            </a:r>
          </a:p>
          <a:p>
            <a:pPr marL="0" indent="0">
              <a:lnSpc>
                <a:spcPct val="100000"/>
              </a:lnSpc>
              <a:spcBef>
                <a:spcPts val="0"/>
              </a:spcBef>
              <a:buNone/>
            </a:pPr>
            <a:endParaRPr lang="en-US" sz="1400">
              <a:solidFill>
                <a:schemeClr val="bg1"/>
              </a:solidFill>
            </a:endParaRPr>
          </a:p>
          <a:p>
            <a:pPr marL="0" indent="0">
              <a:lnSpc>
                <a:spcPct val="100000"/>
              </a:lnSpc>
              <a:spcBef>
                <a:spcPts val="0"/>
              </a:spcBef>
              <a:buNone/>
            </a:pPr>
            <a:r>
              <a:rPr lang="en-US" sz="1600" b="1">
                <a:solidFill>
                  <a:schemeClr val="bg1"/>
                </a:solidFill>
              </a:rPr>
              <a:t>User Engagement</a:t>
            </a:r>
          </a:p>
          <a:p>
            <a:pPr>
              <a:lnSpc>
                <a:spcPct val="100000"/>
              </a:lnSpc>
              <a:spcBef>
                <a:spcPts val="0"/>
              </a:spcBef>
            </a:pPr>
            <a:r>
              <a:rPr lang="en-US" sz="1400" b="0" i="0">
                <a:solidFill>
                  <a:schemeClr val="bg1"/>
                </a:solidFill>
                <a:effectLst/>
                <a:latin typeface="Lato"/>
              </a:rPr>
              <a:t>Shows the number of users actively working with Guided Tours and trends over time.</a:t>
            </a:r>
          </a:p>
          <a:p>
            <a:pPr>
              <a:lnSpc>
                <a:spcPct val="100000"/>
              </a:lnSpc>
              <a:spcBef>
                <a:spcPts val="0"/>
              </a:spcBef>
            </a:pPr>
            <a:r>
              <a:rPr lang="en-US" sz="1400">
                <a:solidFill>
                  <a:schemeClr val="bg1"/>
                </a:solidFill>
                <a:latin typeface="Lato"/>
              </a:rPr>
              <a:t>View reports for:</a:t>
            </a:r>
          </a:p>
          <a:p>
            <a:pPr lvl="1">
              <a:lnSpc>
                <a:spcPct val="100000"/>
              </a:lnSpc>
              <a:spcBef>
                <a:spcPts val="0"/>
              </a:spcBef>
            </a:pPr>
            <a:r>
              <a:rPr lang="en-US" sz="1400" b="0" i="0">
                <a:solidFill>
                  <a:schemeClr val="bg1"/>
                </a:solidFill>
                <a:effectLst/>
                <a:latin typeface="Lato"/>
              </a:rPr>
              <a:t>Tour Views</a:t>
            </a:r>
          </a:p>
          <a:p>
            <a:pPr lvl="1">
              <a:lnSpc>
                <a:spcPct val="100000"/>
              </a:lnSpc>
              <a:spcBef>
                <a:spcPts val="0"/>
              </a:spcBef>
            </a:pPr>
            <a:r>
              <a:rPr lang="en-US" sz="1400">
                <a:solidFill>
                  <a:schemeClr val="bg1"/>
                </a:solidFill>
                <a:latin typeface="Lato"/>
              </a:rPr>
              <a:t>Tours Completed</a:t>
            </a:r>
          </a:p>
          <a:p>
            <a:pPr lvl="1">
              <a:lnSpc>
                <a:spcPct val="100000"/>
              </a:lnSpc>
              <a:spcBef>
                <a:spcPts val="0"/>
              </a:spcBef>
            </a:pPr>
            <a:r>
              <a:rPr lang="en-US" sz="1400" b="0" i="0">
                <a:solidFill>
                  <a:schemeClr val="bg1"/>
                </a:solidFill>
                <a:effectLst/>
                <a:latin typeface="Lato"/>
              </a:rPr>
              <a:t>Unique User Views</a:t>
            </a:r>
          </a:p>
          <a:p>
            <a:pPr lvl="1">
              <a:lnSpc>
                <a:spcPct val="100000"/>
              </a:lnSpc>
              <a:spcBef>
                <a:spcPts val="0"/>
              </a:spcBef>
            </a:pPr>
            <a:r>
              <a:rPr lang="en-US" sz="1400">
                <a:solidFill>
                  <a:schemeClr val="bg1"/>
                </a:solidFill>
                <a:latin typeface="Lato"/>
              </a:rPr>
              <a:t>Unique User Completions</a:t>
            </a:r>
          </a:p>
          <a:p>
            <a:pPr lvl="1">
              <a:lnSpc>
                <a:spcPct val="100000"/>
              </a:lnSpc>
              <a:spcBef>
                <a:spcPts val="0"/>
              </a:spcBef>
            </a:pPr>
            <a:r>
              <a:rPr lang="en-US" sz="1400" b="0" i="0">
                <a:solidFill>
                  <a:schemeClr val="bg1"/>
                </a:solidFill>
                <a:effectLst/>
                <a:latin typeface="Lato"/>
              </a:rPr>
              <a:t>Daily Engagement</a:t>
            </a:r>
          </a:p>
          <a:p>
            <a:pPr lvl="1">
              <a:lnSpc>
                <a:spcPct val="100000"/>
              </a:lnSpc>
              <a:spcBef>
                <a:spcPts val="0"/>
              </a:spcBef>
            </a:pPr>
            <a:r>
              <a:rPr lang="en-US" sz="1400">
                <a:solidFill>
                  <a:schemeClr val="bg1"/>
                </a:solidFill>
                <a:latin typeface="Lato"/>
              </a:rPr>
              <a:t>Disengaged Users</a:t>
            </a:r>
            <a:endParaRPr lang="en-US" sz="1400" b="0" i="0">
              <a:solidFill>
                <a:schemeClr val="bg1"/>
              </a:solidFill>
              <a:effectLst/>
              <a:latin typeface="Lato"/>
            </a:endParaRPr>
          </a:p>
          <a:p>
            <a:pPr marL="0" indent="0">
              <a:lnSpc>
                <a:spcPct val="100000"/>
              </a:lnSpc>
              <a:spcBef>
                <a:spcPts val="0"/>
              </a:spcBef>
              <a:buNone/>
            </a:pPr>
            <a:endParaRPr lang="en-US" sz="1600">
              <a:solidFill>
                <a:schemeClr val="bg1"/>
              </a:solidFill>
            </a:endParaRPr>
          </a:p>
          <a:p>
            <a:pPr marL="0" indent="0">
              <a:lnSpc>
                <a:spcPct val="100000"/>
              </a:lnSpc>
              <a:spcBef>
                <a:spcPts val="0"/>
              </a:spcBef>
              <a:buNone/>
            </a:pPr>
            <a:r>
              <a:rPr lang="en-US" sz="1600" b="1">
                <a:solidFill>
                  <a:schemeClr val="bg1"/>
                </a:solidFill>
              </a:rPr>
              <a:t>Tour Statistics</a:t>
            </a:r>
          </a:p>
          <a:p>
            <a:pPr>
              <a:lnSpc>
                <a:spcPct val="100000"/>
              </a:lnSpc>
              <a:spcBef>
                <a:spcPts val="0"/>
              </a:spcBef>
            </a:pPr>
            <a:r>
              <a:rPr lang="en-US" sz="1400" b="0" i="0">
                <a:solidFill>
                  <a:schemeClr val="bg1"/>
                </a:solidFill>
                <a:effectLst/>
                <a:latin typeface="Lato"/>
              </a:rPr>
              <a:t>Shows trends and patterns for user engagement so you can analyze tour completions and tour failures and build more successful tours.</a:t>
            </a:r>
            <a:endParaRPr lang="en-US" sz="1400" b="1" i="0">
              <a:solidFill>
                <a:schemeClr val="bg1"/>
              </a:solidFill>
              <a:effectLst/>
              <a:latin typeface="Lato"/>
            </a:endParaRPr>
          </a:p>
          <a:p>
            <a:pPr>
              <a:lnSpc>
                <a:spcPct val="100000"/>
              </a:lnSpc>
              <a:spcBef>
                <a:spcPts val="0"/>
              </a:spcBef>
            </a:pPr>
            <a:r>
              <a:rPr lang="en-US" sz="1400">
                <a:solidFill>
                  <a:schemeClr val="bg1"/>
                </a:solidFill>
                <a:latin typeface="Lato"/>
              </a:rPr>
              <a:t>View reports for:</a:t>
            </a:r>
          </a:p>
          <a:p>
            <a:pPr lvl="1">
              <a:lnSpc>
                <a:spcPct val="100000"/>
              </a:lnSpc>
              <a:spcBef>
                <a:spcPts val="0"/>
              </a:spcBef>
            </a:pPr>
            <a:r>
              <a:rPr lang="en-US" sz="1400">
                <a:solidFill>
                  <a:schemeClr val="bg1"/>
                </a:solidFill>
                <a:latin typeface="Lato"/>
              </a:rPr>
              <a:t>Tour Failures</a:t>
            </a:r>
          </a:p>
          <a:p>
            <a:pPr lvl="1">
              <a:lnSpc>
                <a:spcPct val="100000"/>
              </a:lnSpc>
              <a:spcBef>
                <a:spcPts val="0"/>
              </a:spcBef>
            </a:pPr>
            <a:r>
              <a:rPr lang="en-US" sz="1400">
                <a:solidFill>
                  <a:schemeClr val="bg1"/>
                </a:solidFill>
                <a:latin typeface="Lato"/>
              </a:rPr>
              <a:t>Top 10 Tour Completions</a:t>
            </a:r>
          </a:p>
          <a:p>
            <a:pPr lvl="1">
              <a:lnSpc>
                <a:spcPct val="100000"/>
              </a:lnSpc>
              <a:spcBef>
                <a:spcPts val="0"/>
              </a:spcBef>
            </a:pPr>
            <a:r>
              <a:rPr lang="en-US" sz="1400">
                <a:solidFill>
                  <a:schemeClr val="bg1"/>
                </a:solidFill>
                <a:latin typeface="Lato"/>
              </a:rPr>
              <a:t>Top 10 Tour Failures</a:t>
            </a:r>
          </a:p>
          <a:p>
            <a:pPr lvl="1">
              <a:lnSpc>
                <a:spcPct val="100000"/>
              </a:lnSpc>
              <a:spcBef>
                <a:spcPts val="0"/>
              </a:spcBef>
            </a:pPr>
            <a:r>
              <a:rPr lang="en-US" sz="1400">
                <a:solidFill>
                  <a:schemeClr val="bg1"/>
                </a:solidFill>
                <a:latin typeface="Lato"/>
              </a:rPr>
              <a:t>Top 10 Tour Dismissals</a:t>
            </a:r>
            <a:endParaRPr lang="en-US" sz="1200">
              <a:solidFill>
                <a:schemeClr val="bg1"/>
              </a:solidFill>
              <a:latin typeface="Lato"/>
            </a:endParaRPr>
          </a:p>
        </p:txBody>
      </p:sp>
      <p:sp>
        <p:nvSpPr>
          <p:cNvPr id="2" name="Rectangle 1">
            <a:extLst>
              <a:ext uri="{FF2B5EF4-FFF2-40B4-BE49-F238E27FC236}">
                <a16:creationId xmlns:a16="http://schemas.microsoft.com/office/drawing/2014/main" id="{F30671FC-0ECC-AFF3-C7F4-4ECD29C670FD}"/>
              </a:ext>
            </a:extLst>
          </p:cNvPr>
          <p:cNvSpPr/>
          <p:nvPr/>
        </p:nvSpPr>
        <p:spPr>
          <a:xfrm>
            <a:off x="303173" y="1108698"/>
            <a:ext cx="6793294" cy="523220"/>
          </a:xfrm>
          <a:prstGeom prst="rect">
            <a:avLst/>
          </a:prstGeom>
        </p:spPr>
        <p:txBody>
          <a:bodyPr wrap="square">
            <a:spAutoFit/>
          </a:bodyPr>
          <a:lstStyle/>
          <a:p>
            <a:pPr>
              <a:spcBef>
                <a:spcPts val="1200"/>
              </a:spcBef>
            </a:pPr>
            <a:r>
              <a:rPr lang="en-US" sz="1400" b="0" i="0">
                <a:solidFill>
                  <a:schemeClr val="tx2"/>
                </a:solidFill>
                <a:effectLst/>
                <a:latin typeface="Lato"/>
              </a:rPr>
              <a:t>The Guided Tours Overview dashboard provides statistics related to guided tour usage. View metrics for User Engagement and Tour Statistics.</a:t>
            </a:r>
            <a:endParaRPr lang="en-US" sz="1400">
              <a:solidFill>
                <a:schemeClr val="tx2"/>
              </a:solidFill>
            </a:endParaRPr>
          </a:p>
        </p:txBody>
      </p:sp>
      <p:pic>
        <p:nvPicPr>
          <p:cNvPr id="3076" name="Picture 4" descr="Tour Statistics tab">
            <a:extLst>
              <a:ext uri="{FF2B5EF4-FFF2-40B4-BE49-F238E27FC236}">
                <a16:creationId xmlns:a16="http://schemas.microsoft.com/office/drawing/2014/main" id="{3EF9420A-740F-1326-9060-54DB37905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457" y="1948059"/>
            <a:ext cx="3661834" cy="38508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F6C787F7-5164-A249-D2A0-59D9B2A90C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0" y="1742139"/>
            <a:ext cx="4008987" cy="3850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36973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C623-0D86-2819-85D7-6DCDEF5FB391}"/>
              </a:ext>
            </a:extLst>
          </p:cNvPr>
          <p:cNvSpPr>
            <a:spLocks noGrp="1"/>
          </p:cNvSpPr>
          <p:nvPr>
            <p:ph type="title"/>
          </p:nvPr>
        </p:nvSpPr>
        <p:spPr/>
        <p:txBody>
          <a:bodyPr>
            <a:normAutofit/>
          </a:bodyPr>
          <a:lstStyle/>
          <a:p>
            <a:r>
              <a:rPr lang="en-US">
                <a:solidFill>
                  <a:schemeClr val="tx2"/>
                </a:solidFill>
              </a:rPr>
              <a:t>Guided Tour Components</a:t>
            </a:r>
          </a:p>
        </p:txBody>
      </p:sp>
      <p:graphicFrame>
        <p:nvGraphicFramePr>
          <p:cNvPr id="4" name="Table 4">
            <a:extLst>
              <a:ext uri="{FF2B5EF4-FFF2-40B4-BE49-F238E27FC236}">
                <a16:creationId xmlns:a16="http://schemas.microsoft.com/office/drawing/2014/main" id="{607413C8-2648-26D2-1459-9F2F6480865B}"/>
              </a:ext>
            </a:extLst>
          </p:cNvPr>
          <p:cNvGraphicFramePr>
            <a:graphicFrameLocks noGrp="1"/>
          </p:cNvGraphicFramePr>
          <p:nvPr>
            <p:ph sz="quarter" idx="4294967295"/>
            <p:extLst>
              <p:ext uri="{D42A27DB-BD31-4B8C-83A1-F6EECF244321}">
                <p14:modId xmlns:p14="http://schemas.microsoft.com/office/powerpoint/2010/main" val="70249932"/>
              </p:ext>
            </p:extLst>
          </p:nvPr>
        </p:nvGraphicFramePr>
        <p:xfrm>
          <a:off x="550069" y="1277710"/>
          <a:ext cx="11091862" cy="3947160"/>
        </p:xfrm>
        <a:graphic>
          <a:graphicData uri="http://schemas.openxmlformats.org/drawingml/2006/table">
            <a:tbl>
              <a:tblPr firstRow="1" bandRow="1">
                <a:tableStyleId>{21E4AEA4-8DFA-4A89-87EB-49C32662AFE0}</a:tableStyleId>
              </a:tblPr>
              <a:tblGrid>
                <a:gridCol w="2618422">
                  <a:extLst>
                    <a:ext uri="{9D8B030D-6E8A-4147-A177-3AD203B41FA5}">
                      <a16:colId xmlns:a16="http://schemas.microsoft.com/office/drawing/2014/main" val="1044422635"/>
                    </a:ext>
                  </a:extLst>
                </a:gridCol>
                <a:gridCol w="8473440">
                  <a:extLst>
                    <a:ext uri="{9D8B030D-6E8A-4147-A177-3AD203B41FA5}">
                      <a16:colId xmlns:a16="http://schemas.microsoft.com/office/drawing/2014/main" val="1819879414"/>
                    </a:ext>
                  </a:extLst>
                </a:gridCol>
              </a:tblGrid>
              <a:tr h="370840">
                <a:tc>
                  <a:txBody>
                    <a:bodyPr/>
                    <a:lstStyle/>
                    <a:p>
                      <a:pPr algn="l" fontAlgn="ctr"/>
                      <a:r>
                        <a:rPr lang="en-US" b="1">
                          <a:solidFill>
                            <a:schemeClr val="bg1"/>
                          </a:solidFill>
                          <a:effectLst/>
                        </a:rPr>
                        <a:t>Component</a:t>
                      </a:r>
                    </a:p>
                  </a:txBody>
                  <a:tcPr anchor="ctr"/>
                </a:tc>
                <a:tc>
                  <a:txBody>
                    <a:bodyPr/>
                    <a:lstStyle/>
                    <a:p>
                      <a:pPr algn="l" fontAlgn="ctr"/>
                      <a:r>
                        <a:rPr lang="en-US" b="1">
                          <a:solidFill>
                            <a:schemeClr val="bg1"/>
                          </a:solidFill>
                          <a:effectLst/>
                        </a:rPr>
                        <a:t>Description</a:t>
                      </a:r>
                    </a:p>
                  </a:txBody>
                  <a:tcPr anchor="ctr"/>
                </a:tc>
                <a:extLst>
                  <a:ext uri="{0D108BD9-81ED-4DB2-BD59-A6C34878D82A}">
                    <a16:rowId xmlns:a16="http://schemas.microsoft.com/office/drawing/2014/main" val="3953253994"/>
                  </a:ext>
                </a:extLst>
              </a:tr>
              <a:tr h="370840">
                <a:tc>
                  <a:txBody>
                    <a:bodyPr/>
                    <a:lstStyle/>
                    <a:p>
                      <a:pPr algn="l" fontAlgn="ctr"/>
                      <a:r>
                        <a:rPr lang="en-US">
                          <a:effectLst/>
                        </a:rPr>
                        <a:t>Introduction</a:t>
                      </a:r>
                    </a:p>
                  </a:txBody>
                  <a:tcPr anchor="ctr"/>
                </a:tc>
                <a:tc>
                  <a:txBody>
                    <a:bodyPr/>
                    <a:lstStyle/>
                    <a:p>
                      <a:pPr algn="l" fontAlgn="ctr"/>
                      <a:r>
                        <a:rPr lang="en-US">
                          <a:effectLst/>
                        </a:rPr>
                        <a:t>Shows an </a:t>
                      </a:r>
                      <a:r>
                        <a:rPr lang="en-US" b="1">
                          <a:effectLst/>
                        </a:rPr>
                        <a:t>introductory message </a:t>
                      </a:r>
                      <a:r>
                        <a:rPr lang="en-US">
                          <a:effectLst/>
                        </a:rPr>
                        <a:t>to your users.</a:t>
                      </a:r>
                    </a:p>
                  </a:txBody>
                  <a:tcPr anchor="ctr"/>
                </a:tc>
                <a:extLst>
                  <a:ext uri="{0D108BD9-81ED-4DB2-BD59-A6C34878D82A}">
                    <a16:rowId xmlns:a16="http://schemas.microsoft.com/office/drawing/2014/main" val="2044803447"/>
                  </a:ext>
                </a:extLst>
              </a:tr>
              <a:tr h="370840">
                <a:tc>
                  <a:txBody>
                    <a:bodyPr/>
                    <a:lstStyle/>
                    <a:p>
                      <a:pPr algn="l" fontAlgn="ctr"/>
                      <a:r>
                        <a:rPr lang="en-US">
                          <a:effectLst/>
                        </a:rPr>
                        <a:t>Step</a:t>
                      </a:r>
                    </a:p>
                  </a:txBody>
                  <a:tcPr anchor="ctr"/>
                </a:tc>
                <a:tc>
                  <a:txBody>
                    <a:bodyPr/>
                    <a:lstStyle/>
                    <a:p>
                      <a:pPr algn="l" fontAlgn="ctr"/>
                      <a:r>
                        <a:rPr lang="en-US">
                          <a:effectLst/>
                        </a:rPr>
                        <a:t>A discrete component of a guided tour that implies an order. A step can provide a definition, an instruction, or both.</a:t>
                      </a:r>
                    </a:p>
                  </a:txBody>
                  <a:tcPr anchor="ctr"/>
                </a:tc>
                <a:extLst>
                  <a:ext uri="{0D108BD9-81ED-4DB2-BD59-A6C34878D82A}">
                    <a16:rowId xmlns:a16="http://schemas.microsoft.com/office/drawing/2014/main" val="4175176170"/>
                  </a:ext>
                </a:extLst>
              </a:tr>
              <a:tr h="370840">
                <a:tc>
                  <a:txBody>
                    <a:bodyPr/>
                    <a:lstStyle/>
                    <a:p>
                      <a:pPr algn="l" fontAlgn="ctr"/>
                      <a:r>
                        <a:rPr lang="en-US">
                          <a:effectLst/>
                        </a:rPr>
                        <a:t>Callout</a:t>
                      </a:r>
                    </a:p>
                  </a:txBody>
                  <a:tcPr anchor="ctr"/>
                </a:tc>
                <a:tc>
                  <a:txBody>
                    <a:bodyPr/>
                    <a:lstStyle/>
                    <a:p>
                      <a:pPr algn="l" fontAlgn="ctr"/>
                      <a:r>
                        <a:rPr lang="en-US">
                          <a:effectLst/>
                        </a:rPr>
                        <a:t>Shows the </a:t>
                      </a:r>
                      <a:r>
                        <a:rPr lang="en-US" b="1">
                          <a:effectLst/>
                        </a:rPr>
                        <a:t>definition and instruction about the current step </a:t>
                      </a:r>
                      <a:r>
                        <a:rPr lang="en-US">
                          <a:effectLst/>
                        </a:rPr>
                        <a:t>in the tour. The callout includes the instruction to proceed to the next step. It points to the element that the instruction describes.</a:t>
                      </a:r>
                    </a:p>
                  </a:txBody>
                  <a:tcPr anchor="ctr"/>
                </a:tc>
                <a:extLst>
                  <a:ext uri="{0D108BD9-81ED-4DB2-BD59-A6C34878D82A}">
                    <a16:rowId xmlns:a16="http://schemas.microsoft.com/office/drawing/2014/main" val="3050315883"/>
                  </a:ext>
                </a:extLst>
              </a:tr>
              <a:tr h="370840">
                <a:tc>
                  <a:txBody>
                    <a:bodyPr/>
                    <a:lstStyle/>
                    <a:p>
                      <a:pPr algn="l" fontAlgn="ctr"/>
                      <a:r>
                        <a:rPr lang="en-US">
                          <a:effectLst/>
                        </a:rPr>
                        <a:t>Element</a:t>
                      </a:r>
                    </a:p>
                  </a:txBody>
                  <a:tcPr anchor="ctr"/>
                </a:tc>
                <a:tc>
                  <a:txBody>
                    <a:bodyPr/>
                    <a:lstStyle/>
                    <a:p>
                      <a:pPr algn="l" fontAlgn="ctr"/>
                      <a:r>
                        <a:rPr lang="en-US">
                          <a:effectLst/>
                        </a:rPr>
                        <a:t>The </a:t>
                      </a:r>
                      <a:r>
                        <a:rPr lang="en-US" b="1">
                          <a:effectLst/>
                        </a:rPr>
                        <a:t>objects that the tour points to</a:t>
                      </a:r>
                      <a:r>
                        <a:rPr lang="en-US">
                          <a:effectLst/>
                        </a:rPr>
                        <a:t>, such as a record in the database, or a widget on a page. Elements require formatting so that the tour can link to them.</a:t>
                      </a:r>
                    </a:p>
                  </a:txBody>
                  <a:tcPr anchor="ctr"/>
                </a:tc>
                <a:extLst>
                  <a:ext uri="{0D108BD9-81ED-4DB2-BD59-A6C34878D82A}">
                    <a16:rowId xmlns:a16="http://schemas.microsoft.com/office/drawing/2014/main" val="1415684035"/>
                  </a:ext>
                </a:extLst>
              </a:tr>
              <a:tr h="370840">
                <a:tc>
                  <a:txBody>
                    <a:bodyPr/>
                    <a:lstStyle/>
                    <a:p>
                      <a:pPr algn="l" fontAlgn="ctr"/>
                      <a:r>
                        <a:rPr lang="en-US">
                          <a:effectLst/>
                        </a:rPr>
                        <a:t>Trigger</a:t>
                      </a:r>
                    </a:p>
                  </a:txBody>
                  <a:tcPr anchor="ctr"/>
                </a:tc>
                <a:tc>
                  <a:txBody>
                    <a:bodyPr/>
                    <a:lstStyle/>
                    <a:p>
                      <a:pPr algn="l" fontAlgn="ctr"/>
                      <a:r>
                        <a:rPr lang="en-US" b="1">
                          <a:effectLst/>
                        </a:rPr>
                        <a:t>Moves the tour to the next step</a:t>
                      </a:r>
                      <a:r>
                        <a:rPr lang="en-US">
                          <a:effectLst/>
                        </a:rPr>
                        <a:t>. Triggers include pressing the Enter key, clicking or right-clicking a UI element, or clicking a </a:t>
                      </a:r>
                      <a:r>
                        <a:rPr lang="en-US" b="1">
                          <a:effectLst/>
                        </a:rPr>
                        <a:t>Next</a:t>
                      </a:r>
                      <a:r>
                        <a:rPr lang="en-US">
                          <a:effectLst/>
                        </a:rPr>
                        <a:t> button in the callout.</a:t>
                      </a:r>
                    </a:p>
                  </a:txBody>
                  <a:tcPr anchor="ctr"/>
                </a:tc>
                <a:extLst>
                  <a:ext uri="{0D108BD9-81ED-4DB2-BD59-A6C34878D82A}">
                    <a16:rowId xmlns:a16="http://schemas.microsoft.com/office/drawing/2014/main" val="4268706343"/>
                  </a:ext>
                </a:extLst>
              </a:tr>
              <a:tr h="370840">
                <a:tc>
                  <a:txBody>
                    <a:bodyPr/>
                    <a:lstStyle/>
                    <a:p>
                      <a:pPr algn="l" fontAlgn="ctr"/>
                      <a:r>
                        <a:rPr lang="en-US">
                          <a:effectLst/>
                        </a:rPr>
                        <a:t>Conclusion</a:t>
                      </a:r>
                    </a:p>
                  </a:txBody>
                  <a:tcPr anchor="ctr"/>
                </a:tc>
                <a:tc>
                  <a:txBody>
                    <a:bodyPr/>
                    <a:lstStyle/>
                    <a:p>
                      <a:pPr algn="l" fontAlgn="ctr"/>
                      <a:r>
                        <a:rPr lang="en-US" b="1">
                          <a:effectLst/>
                        </a:rPr>
                        <a:t>Shows a closing message </a:t>
                      </a:r>
                      <a:r>
                        <a:rPr lang="en-US">
                          <a:effectLst/>
                        </a:rPr>
                        <a:t>to your users at the end of the guided tour.</a:t>
                      </a:r>
                    </a:p>
                  </a:txBody>
                  <a:tcPr anchor="ctr"/>
                </a:tc>
                <a:extLst>
                  <a:ext uri="{0D108BD9-81ED-4DB2-BD59-A6C34878D82A}">
                    <a16:rowId xmlns:a16="http://schemas.microsoft.com/office/drawing/2014/main" val="693449349"/>
                  </a:ext>
                </a:extLst>
              </a:tr>
            </a:tbl>
          </a:graphicData>
        </a:graphic>
      </p:graphicFrame>
    </p:spTree>
    <p:extLst>
      <p:ext uri="{BB962C8B-B14F-4D97-AF65-F5344CB8AC3E}">
        <p14:creationId xmlns:p14="http://schemas.microsoft.com/office/powerpoint/2010/main" val="3150918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Session Objective &amp; Scope</a:t>
            </a:r>
          </a:p>
        </p:txBody>
      </p:sp>
      <p:sp>
        <p:nvSpPr>
          <p:cNvPr id="7" name="Textplatzhalter 2">
            <a:extLst>
              <a:ext uri="{FF2B5EF4-FFF2-40B4-BE49-F238E27FC236}">
                <a16:creationId xmlns:a16="http://schemas.microsoft.com/office/drawing/2014/main" id="{C90AFE1E-604F-2573-0484-678D368AEA79}"/>
              </a:ext>
            </a:extLst>
          </p:cNvPr>
          <p:cNvSpPr txBox="1">
            <a:spLocks/>
          </p:cNvSpPr>
          <p:nvPr/>
        </p:nvSpPr>
        <p:spPr>
          <a:xfrm>
            <a:off x="1243610" y="1011005"/>
            <a:ext cx="9947295" cy="4594225"/>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1500" b="1" i="0" u="none" strike="noStrike" kern="1200" cap="none" spc="0" normalizeH="0" baseline="0" noProof="0">
                <a:ln>
                  <a:noFill/>
                </a:ln>
                <a:solidFill>
                  <a:srgbClr val="00338D"/>
                </a:solidFill>
                <a:effectLst/>
                <a:uLnTx/>
                <a:uFillTx/>
                <a:latin typeface="Arial"/>
                <a:ea typeface="+mn-ea"/>
                <a:cs typeface="+mn-cs"/>
              </a:rPr>
              <a:t> </a:t>
            </a:r>
          </a:p>
        </p:txBody>
      </p:sp>
      <p:sp>
        <p:nvSpPr>
          <p:cNvPr id="59" name="Text Placeholder 2">
            <a:extLst>
              <a:ext uri="{FF2B5EF4-FFF2-40B4-BE49-F238E27FC236}">
                <a16:creationId xmlns:a16="http://schemas.microsoft.com/office/drawing/2014/main" id="{17415E2E-C088-F917-134F-46077F4FACC7}"/>
              </a:ext>
            </a:extLst>
          </p:cNvPr>
          <p:cNvSpPr>
            <a:spLocks noGrp="1"/>
          </p:cNvSpPr>
          <p:nvPr>
            <p:ph type="body" sz="quarter" idx="10"/>
          </p:nvPr>
        </p:nvSpPr>
        <p:spPr>
          <a:xfrm>
            <a:off x="995364" y="1440430"/>
            <a:ext cx="5631578" cy="2065540"/>
          </a:xfrm>
        </p:spPr>
        <p:txBody>
          <a:bodyPr/>
          <a:lstStyle/>
          <a:p>
            <a:pPr marL="0" lvl="2" indent="0">
              <a:buNone/>
            </a:pPr>
            <a:r>
              <a:rPr lang="en-US" sz="1800" b="1">
                <a:solidFill>
                  <a:schemeClr val="accent2"/>
                </a:solidFill>
                <a:cs typeface="Arial"/>
              </a:rPr>
              <a:t>Purpose</a:t>
            </a:r>
          </a:p>
          <a:p>
            <a:pPr marL="0" lvl="2" indent="0">
              <a:buNone/>
            </a:pPr>
            <a:r>
              <a:rPr lang="en-US">
                <a:solidFill>
                  <a:schemeClr val="accent2"/>
                </a:solidFill>
                <a:cs typeface="Arial"/>
              </a:rPr>
              <a:t>This session will begin with education of Employee Center in ServiceNow. We will start with the homepage, working our way from top-down to discuss the core components of that experience. Toward the end of the meeting, we will transition into a Chevron branded experience design for review and feedback.</a:t>
            </a:r>
          </a:p>
        </p:txBody>
      </p:sp>
      <p:sp>
        <p:nvSpPr>
          <p:cNvPr id="2" name="Rectangle 1">
            <a:extLst>
              <a:ext uri="{FF2B5EF4-FFF2-40B4-BE49-F238E27FC236}">
                <a16:creationId xmlns:a16="http://schemas.microsoft.com/office/drawing/2014/main" id="{95667D93-F72D-45C1-49A2-99BFC5964CCF}"/>
              </a:ext>
            </a:extLst>
          </p:cNvPr>
          <p:cNvSpPr/>
          <p:nvPr/>
        </p:nvSpPr>
        <p:spPr>
          <a:xfrm>
            <a:off x="7326741" y="1185863"/>
            <a:ext cx="4162425" cy="4924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mn-ea"/>
              <a:cs typeface="+mn-cs"/>
            </a:endParaRPr>
          </a:p>
        </p:txBody>
      </p:sp>
      <p:sp>
        <p:nvSpPr>
          <p:cNvPr id="4" name="TextBox 3">
            <a:extLst>
              <a:ext uri="{FF2B5EF4-FFF2-40B4-BE49-F238E27FC236}">
                <a16:creationId xmlns:a16="http://schemas.microsoft.com/office/drawing/2014/main" id="{8E5F3A1F-AC56-8747-9849-DE1623F693FE}"/>
              </a:ext>
            </a:extLst>
          </p:cNvPr>
          <p:cNvSpPr txBox="1"/>
          <p:nvPr/>
        </p:nvSpPr>
        <p:spPr>
          <a:xfrm>
            <a:off x="7774416" y="1452562"/>
            <a:ext cx="3162300" cy="312686"/>
          </a:xfrm>
          <a:prstGeom prst="rect">
            <a:avLst/>
          </a:prstGeom>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white"/>
                </a:solidFill>
                <a:effectLst/>
                <a:uLnTx/>
                <a:uFillTx/>
                <a:latin typeface="Arial"/>
                <a:ea typeface="+mn-ea"/>
                <a:cs typeface="+mn-cs"/>
              </a:rPr>
              <a:t>Governance &amp; Planning</a:t>
            </a:r>
          </a:p>
        </p:txBody>
      </p:sp>
      <p:cxnSp>
        <p:nvCxnSpPr>
          <p:cNvPr id="5" name="Straight Connector 4">
            <a:extLst>
              <a:ext uri="{FF2B5EF4-FFF2-40B4-BE49-F238E27FC236}">
                <a16:creationId xmlns:a16="http://schemas.microsoft.com/office/drawing/2014/main" id="{5C56B6DA-0584-435F-80C8-4E32A2D34D02}"/>
              </a:ext>
            </a:extLst>
          </p:cNvPr>
          <p:cNvCxnSpPr/>
          <p:nvPr/>
        </p:nvCxnSpPr>
        <p:spPr>
          <a:xfrm>
            <a:off x="7774416" y="1851793"/>
            <a:ext cx="31623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CAF142-FBDA-B017-EA1B-D0703F12FCB0}"/>
              </a:ext>
            </a:extLst>
          </p:cNvPr>
          <p:cNvSpPr txBox="1"/>
          <p:nvPr/>
        </p:nvSpPr>
        <p:spPr>
          <a:xfrm>
            <a:off x="7774416" y="1938338"/>
            <a:ext cx="3162300" cy="312686"/>
          </a:xfrm>
          <a:prstGeom prst="rect">
            <a:avLst/>
          </a:prstGeom>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a:ea typeface="+mn-ea"/>
                <a:cs typeface="+mn-cs"/>
              </a:rPr>
              <a:t>Employee Center Pro</a:t>
            </a:r>
          </a:p>
        </p:txBody>
      </p:sp>
      <p:cxnSp>
        <p:nvCxnSpPr>
          <p:cNvPr id="8" name="Straight Connector 7">
            <a:extLst>
              <a:ext uri="{FF2B5EF4-FFF2-40B4-BE49-F238E27FC236}">
                <a16:creationId xmlns:a16="http://schemas.microsoft.com/office/drawing/2014/main" id="{1FFEBBB5-223E-CC60-D972-90B255A97A66}"/>
              </a:ext>
            </a:extLst>
          </p:cNvPr>
          <p:cNvCxnSpPr/>
          <p:nvPr/>
        </p:nvCxnSpPr>
        <p:spPr>
          <a:xfrm>
            <a:off x="7774416" y="2337569"/>
            <a:ext cx="31623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C2D9FFF-C0DF-F9B8-021C-38AA238385BB}"/>
              </a:ext>
            </a:extLst>
          </p:cNvPr>
          <p:cNvSpPr txBox="1"/>
          <p:nvPr/>
        </p:nvSpPr>
        <p:spPr>
          <a:xfrm>
            <a:off x="7774416" y="2424114"/>
            <a:ext cx="3162300" cy="312686"/>
          </a:xfrm>
          <a:prstGeom prst="rect">
            <a:avLst/>
          </a:prstGeom>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a:ea typeface="+mn-ea"/>
                <a:cs typeface="+mn-cs"/>
              </a:rPr>
              <a:t>Manager Hub</a:t>
            </a:r>
          </a:p>
        </p:txBody>
      </p:sp>
      <p:cxnSp>
        <p:nvCxnSpPr>
          <p:cNvPr id="10" name="Straight Connector 9">
            <a:extLst>
              <a:ext uri="{FF2B5EF4-FFF2-40B4-BE49-F238E27FC236}">
                <a16:creationId xmlns:a16="http://schemas.microsoft.com/office/drawing/2014/main" id="{EC0AEF02-D204-7096-227E-477525ED1155}"/>
              </a:ext>
            </a:extLst>
          </p:cNvPr>
          <p:cNvCxnSpPr/>
          <p:nvPr/>
        </p:nvCxnSpPr>
        <p:spPr>
          <a:xfrm>
            <a:off x="7774416" y="2823345"/>
            <a:ext cx="31623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FD7A2D9-959C-94D3-04E3-BF1FD5DB5F60}"/>
              </a:ext>
            </a:extLst>
          </p:cNvPr>
          <p:cNvSpPr txBox="1"/>
          <p:nvPr/>
        </p:nvSpPr>
        <p:spPr>
          <a:xfrm>
            <a:off x="7774416" y="2909890"/>
            <a:ext cx="3162300" cy="312686"/>
          </a:xfrm>
          <a:prstGeom prst="rect">
            <a:avLst/>
          </a:prstGeom>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a:ea typeface="+mn-ea"/>
                <a:cs typeface="+mn-cs"/>
              </a:rPr>
              <a:t>Content Management</a:t>
            </a:r>
          </a:p>
        </p:txBody>
      </p:sp>
      <p:cxnSp>
        <p:nvCxnSpPr>
          <p:cNvPr id="12" name="Straight Connector 11">
            <a:extLst>
              <a:ext uri="{FF2B5EF4-FFF2-40B4-BE49-F238E27FC236}">
                <a16:creationId xmlns:a16="http://schemas.microsoft.com/office/drawing/2014/main" id="{C065C14C-A84A-6E33-B19C-03AD06EDC783}"/>
              </a:ext>
            </a:extLst>
          </p:cNvPr>
          <p:cNvCxnSpPr/>
          <p:nvPr/>
        </p:nvCxnSpPr>
        <p:spPr>
          <a:xfrm>
            <a:off x="7774416" y="3309121"/>
            <a:ext cx="31623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0C19115-CE79-D520-BA1B-BBDB38B0A333}"/>
              </a:ext>
            </a:extLst>
          </p:cNvPr>
          <p:cNvSpPr txBox="1"/>
          <p:nvPr/>
        </p:nvSpPr>
        <p:spPr>
          <a:xfrm>
            <a:off x="7774416" y="3395666"/>
            <a:ext cx="3162300" cy="312686"/>
          </a:xfrm>
          <a:prstGeom prst="rect">
            <a:avLst/>
          </a:prstGeom>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a:ea typeface="+mn-ea"/>
                <a:cs typeface="+mn-cs"/>
              </a:rPr>
              <a:t>AI &amp; Enterprise Search</a:t>
            </a:r>
          </a:p>
        </p:txBody>
      </p:sp>
      <p:cxnSp>
        <p:nvCxnSpPr>
          <p:cNvPr id="14" name="Straight Connector 13">
            <a:extLst>
              <a:ext uri="{FF2B5EF4-FFF2-40B4-BE49-F238E27FC236}">
                <a16:creationId xmlns:a16="http://schemas.microsoft.com/office/drawing/2014/main" id="{AA238D44-2126-DFCD-7780-7ADB99C6328E}"/>
              </a:ext>
            </a:extLst>
          </p:cNvPr>
          <p:cNvCxnSpPr/>
          <p:nvPr/>
        </p:nvCxnSpPr>
        <p:spPr>
          <a:xfrm>
            <a:off x="7774416" y="3794897"/>
            <a:ext cx="31623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098BD64-232C-2379-61DF-2B60DCE75BBC}"/>
              </a:ext>
            </a:extLst>
          </p:cNvPr>
          <p:cNvSpPr txBox="1"/>
          <p:nvPr/>
        </p:nvSpPr>
        <p:spPr>
          <a:xfrm>
            <a:off x="7774416" y="3881442"/>
            <a:ext cx="3162300" cy="312686"/>
          </a:xfrm>
          <a:prstGeom prst="rect">
            <a:avLst/>
          </a:prstGeom>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a:ea typeface="+mn-ea"/>
                <a:cs typeface="+mn-cs"/>
              </a:rPr>
              <a:t>Virtual Agent</a:t>
            </a:r>
          </a:p>
        </p:txBody>
      </p:sp>
      <p:cxnSp>
        <p:nvCxnSpPr>
          <p:cNvPr id="16" name="Straight Connector 15">
            <a:extLst>
              <a:ext uri="{FF2B5EF4-FFF2-40B4-BE49-F238E27FC236}">
                <a16:creationId xmlns:a16="http://schemas.microsoft.com/office/drawing/2014/main" id="{326D7673-8B36-5FD1-5F22-464CD066A028}"/>
              </a:ext>
            </a:extLst>
          </p:cNvPr>
          <p:cNvCxnSpPr/>
          <p:nvPr/>
        </p:nvCxnSpPr>
        <p:spPr>
          <a:xfrm>
            <a:off x="7774416" y="4280673"/>
            <a:ext cx="31623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C6004BF-25B7-8C8E-84C5-0E422DE597DC}"/>
              </a:ext>
            </a:extLst>
          </p:cNvPr>
          <p:cNvSpPr txBox="1"/>
          <p:nvPr/>
        </p:nvSpPr>
        <p:spPr>
          <a:xfrm>
            <a:off x="7774416" y="4367218"/>
            <a:ext cx="3162300" cy="312686"/>
          </a:xfrm>
          <a:prstGeom prst="rect">
            <a:avLst/>
          </a:prstGeom>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white"/>
                </a:solidFill>
                <a:effectLst/>
                <a:uLnTx/>
                <a:uFillTx/>
                <a:latin typeface="Arial"/>
                <a:ea typeface="+mn-ea"/>
                <a:cs typeface="+mn-cs"/>
              </a:rPr>
              <a:t>MS Teams Integration</a:t>
            </a:r>
          </a:p>
        </p:txBody>
      </p:sp>
      <p:cxnSp>
        <p:nvCxnSpPr>
          <p:cNvPr id="18" name="Straight Connector 17">
            <a:extLst>
              <a:ext uri="{FF2B5EF4-FFF2-40B4-BE49-F238E27FC236}">
                <a16:creationId xmlns:a16="http://schemas.microsoft.com/office/drawing/2014/main" id="{3DDB10C2-92E7-4A5D-D74F-8988E686EDE3}"/>
              </a:ext>
            </a:extLst>
          </p:cNvPr>
          <p:cNvCxnSpPr/>
          <p:nvPr/>
        </p:nvCxnSpPr>
        <p:spPr>
          <a:xfrm>
            <a:off x="7774416" y="4766449"/>
            <a:ext cx="31623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5729EAF-9162-0D5B-431C-6ACAC22E2EA6}"/>
              </a:ext>
            </a:extLst>
          </p:cNvPr>
          <p:cNvSpPr txBox="1"/>
          <p:nvPr/>
        </p:nvSpPr>
        <p:spPr>
          <a:xfrm>
            <a:off x="7774416" y="4852994"/>
            <a:ext cx="3162300" cy="312686"/>
          </a:xfrm>
          <a:prstGeom prst="rect">
            <a:avLst/>
          </a:prstGeom>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white"/>
                </a:solidFill>
                <a:effectLst/>
                <a:uLnTx/>
                <a:uFillTx/>
                <a:latin typeface="Arial"/>
                <a:ea typeface="+mn-ea"/>
                <a:cs typeface="+mn-cs"/>
              </a:rPr>
              <a:t>Reporting &amp; Analytics</a:t>
            </a:r>
          </a:p>
        </p:txBody>
      </p:sp>
      <p:cxnSp>
        <p:nvCxnSpPr>
          <p:cNvPr id="20" name="Straight Connector 19">
            <a:extLst>
              <a:ext uri="{FF2B5EF4-FFF2-40B4-BE49-F238E27FC236}">
                <a16:creationId xmlns:a16="http://schemas.microsoft.com/office/drawing/2014/main" id="{97FE3215-C7E0-7856-43DA-B189D7C029D3}"/>
              </a:ext>
            </a:extLst>
          </p:cNvPr>
          <p:cNvCxnSpPr/>
          <p:nvPr/>
        </p:nvCxnSpPr>
        <p:spPr>
          <a:xfrm>
            <a:off x="7774416" y="5252225"/>
            <a:ext cx="31623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7D54CE6-06D3-C165-5694-D41A5FB7C3C4}"/>
              </a:ext>
            </a:extLst>
          </p:cNvPr>
          <p:cNvSpPr txBox="1"/>
          <p:nvPr/>
        </p:nvSpPr>
        <p:spPr>
          <a:xfrm>
            <a:off x="7774416" y="5424487"/>
            <a:ext cx="3162300" cy="312686"/>
          </a:xfrm>
          <a:prstGeom prst="rect">
            <a:avLst/>
          </a:prstGeom>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prstClr val="white"/>
                </a:solidFill>
                <a:effectLst/>
                <a:uLnTx/>
                <a:uFillTx/>
                <a:latin typeface="Arial"/>
                <a:ea typeface="+mn-ea"/>
                <a:cs typeface="+mn-cs"/>
              </a:rPr>
              <a:t>Knowledge Transfer &amp; Sustainment</a:t>
            </a:r>
          </a:p>
        </p:txBody>
      </p:sp>
      <p:sp>
        <p:nvSpPr>
          <p:cNvPr id="22" name="TextBox 21">
            <a:extLst>
              <a:ext uri="{FF2B5EF4-FFF2-40B4-BE49-F238E27FC236}">
                <a16:creationId xmlns:a16="http://schemas.microsoft.com/office/drawing/2014/main" id="{820CCE34-3F79-D51B-3F78-78B665A07612}"/>
              </a:ext>
            </a:extLst>
          </p:cNvPr>
          <p:cNvSpPr txBox="1"/>
          <p:nvPr/>
        </p:nvSpPr>
        <p:spPr>
          <a:xfrm>
            <a:off x="5046570" y="5721949"/>
            <a:ext cx="1847850" cy="296909"/>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500" b="1" i="0" u="none" strike="noStrike" kern="1200" cap="none" spc="0" normalizeH="0" baseline="0" noProof="0">
                <a:ln>
                  <a:noFill/>
                </a:ln>
                <a:solidFill>
                  <a:srgbClr val="00338D"/>
                </a:solidFill>
                <a:effectLst/>
                <a:uLnTx/>
                <a:uFillTx/>
                <a:latin typeface="Arial"/>
                <a:ea typeface="+mn-ea"/>
                <a:cs typeface="+mn-cs"/>
              </a:rPr>
              <a:t>Workshop Scope</a:t>
            </a:r>
          </a:p>
        </p:txBody>
      </p:sp>
      <p:sp>
        <p:nvSpPr>
          <p:cNvPr id="23" name="Oval 22">
            <a:extLst>
              <a:ext uri="{FF2B5EF4-FFF2-40B4-BE49-F238E27FC236}">
                <a16:creationId xmlns:a16="http://schemas.microsoft.com/office/drawing/2014/main" id="{11B38470-C875-3AB5-6C20-98F5086345DA}"/>
              </a:ext>
            </a:extLst>
          </p:cNvPr>
          <p:cNvSpPr/>
          <p:nvPr/>
        </p:nvSpPr>
        <p:spPr>
          <a:xfrm>
            <a:off x="6762154" y="5661396"/>
            <a:ext cx="418016" cy="418016"/>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338D"/>
                </a:solidFill>
                <a:effectLst/>
                <a:uLnTx/>
                <a:uFillTx/>
                <a:latin typeface="Arial"/>
                <a:ea typeface="+mn-ea"/>
                <a:cs typeface="+mn-cs"/>
                <a:sym typeface="Wingdings" panose="05000000000000000000" pitchFamily="2" charset="2"/>
              </a:rPr>
              <a:t></a:t>
            </a:r>
            <a:endParaRPr kumimoji="0" lang="en-US" sz="2400" b="1" i="0" u="none" strike="noStrike" kern="1200" cap="none" spc="0" normalizeH="0" baseline="0" noProof="0">
              <a:ln>
                <a:noFill/>
              </a:ln>
              <a:solidFill>
                <a:srgbClr val="00338D"/>
              </a:solidFill>
              <a:effectLst/>
              <a:uLnTx/>
              <a:uFillTx/>
              <a:latin typeface="Arial"/>
              <a:ea typeface="+mn-ea"/>
              <a:cs typeface="+mn-cs"/>
            </a:endParaRPr>
          </a:p>
        </p:txBody>
      </p:sp>
      <p:sp>
        <p:nvSpPr>
          <p:cNvPr id="28" name="Text Placeholder 2">
            <a:extLst>
              <a:ext uri="{FF2B5EF4-FFF2-40B4-BE49-F238E27FC236}">
                <a16:creationId xmlns:a16="http://schemas.microsoft.com/office/drawing/2014/main" id="{C622519E-65D6-F78C-FE2C-299451D834E3}"/>
              </a:ext>
            </a:extLst>
          </p:cNvPr>
          <p:cNvSpPr txBox="1">
            <a:spLocks/>
          </p:cNvSpPr>
          <p:nvPr/>
        </p:nvSpPr>
        <p:spPr>
          <a:xfrm>
            <a:off x="995364" y="3572639"/>
            <a:ext cx="5631578" cy="1300484"/>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tx1"/>
                </a:solidFill>
                <a:latin typeface="+mn-lt"/>
                <a:ea typeface="+mn-ea"/>
                <a:cs typeface="+mn-cs"/>
              </a:defRPr>
            </a:lvl2pPr>
            <a:lvl3pPr marL="18097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3pPr>
            <a:lvl4pPr marL="361950"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4pPr>
            <a:lvl5pPr marL="542925"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600" kern="1200" baseline="0">
                <a:solidFill>
                  <a:schemeClr val="tx1"/>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0" marR="0" lvl="2" indent="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None/>
              <a:tabLst/>
              <a:defRPr/>
            </a:pPr>
            <a:r>
              <a:rPr kumimoji="0" lang="en-US" sz="1800" b="1" i="0" u="none" strike="noStrike" kern="1200" cap="none" spc="0" normalizeH="0" baseline="0" noProof="0">
                <a:ln>
                  <a:noFill/>
                </a:ln>
                <a:solidFill>
                  <a:srgbClr val="00338D"/>
                </a:solidFill>
                <a:effectLst/>
                <a:uLnTx/>
                <a:uFillTx/>
                <a:latin typeface="Arial"/>
                <a:ea typeface="+mn-ea"/>
                <a:cs typeface="Arial"/>
              </a:rPr>
              <a:t>Goal/Outcome</a:t>
            </a:r>
          </a:p>
          <a:p>
            <a:pPr marL="0" marR="0" lvl="2" indent="0" algn="l" defTabSz="914400" rtl="0" eaLnBrk="1" fontAlgn="auto" latinLnBrk="0" hangingPunct="1">
              <a:lnSpc>
                <a:spcPct val="100000"/>
              </a:lnSpc>
              <a:spcBef>
                <a:spcPts val="0"/>
              </a:spcBef>
              <a:spcAft>
                <a:spcPts val="600"/>
              </a:spcAft>
              <a:buClr>
                <a:srgbClr val="00338D"/>
              </a:buClr>
              <a:buSzTx/>
              <a:buFont typeface="Arial" panose="020B0604020202020204" pitchFamily="34" charset="0"/>
              <a:buNone/>
              <a:tabLst/>
              <a:defRPr/>
            </a:pPr>
            <a:r>
              <a:rPr kumimoji="0" lang="en-US" sz="1600" b="0" i="0" u="none" strike="noStrike" kern="1200" cap="none" spc="0" normalizeH="0" baseline="0" noProof="0">
                <a:ln>
                  <a:noFill/>
                </a:ln>
                <a:solidFill>
                  <a:srgbClr val="00338D"/>
                </a:solidFill>
                <a:effectLst/>
                <a:uLnTx/>
                <a:uFillTx/>
                <a:latin typeface="Arial"/>
                <a:ea typeface="+mn-ea"/>
                <a:cs typeface="Arial"/>
              </a:rPr>
              <a:t>Education on Employee Center in ServiceNow. Begin to gather baseline requirements for branding, naming, colors and design direction. </a:t>
            </a:r>
          </a:p>
        </p:txBody>
      </p:sp>
    </p:spTree>
    <p:extLst>
      <p:ext uri="{BB962C8B-B14F-4D97-AF65-F5344CB8AC3E}">
        <p14:creationId xmlns:p14="http://schemas.microsoft.com/office/powerpoint/2010/main" val="35369148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C623-0D86-2819-85D7-6DCDEF5FB391}"/>
              </a:ext>
            </a:extLst>
          </p:cNvPr>
          <p:cNvSpPr>
            <a:spLocks noGrp="1"/>
          </p:cNvSpPr>
          <p:nvPr>
            <p:ph type="title"/>
          </p:nvPr>
        </p:nvSpPr>
        <p:spPr>
          <a:xfrm>
            <a:off x="489804" y="284640"/>
            <a:ext cx="11435496" cy="572209"/>
          </a:xfrm>
        </p:spPr>
        <p:txBody>
          <a:bodyPr>
            <a:normAutofit/>
          </a:bodyPr>
          <a:lstStyle/>
          <a:p>
            <a:r>
              <a:rPr lang="en-US"/>
              <a:t>Guided Tour Example: Homepage Overview</a:t>
            </a:r>
          </a:p>
        </p:txBody>
      </p:sp>
      <p:graphicFrame>
        <p:nvGraphicFramePr>
          <p:cNvPr id="4" name="Table 4">
            <a:extLst>
              <a:ext uri="{FF2B5EF4-FFF2-40B4-BE49-F238E27FC236}">
                <a16:creationId xmlns:a16="http://schemas.microsoft.com/office/drawing/2014/main" id="{607413C8-2648-26D2-1459-9F2F6480865B}"/>
              </a:ext>
            </a:extLst>
          </p:cNvPr>
          <p:cNvGraphicFramePr>
            <a:graphicFrameLocks noGrp="1"/>
          </p:cNvGraphicFramePr>
          <p:nvPr>
            <p:ph sz="quarter" idx="10"/>
            <p:extLst>
              <p:ext uri="{D42A27DB-BD31-4B8C-83A1-F6EECF244321}">
                <p14:modId xmlns:p14="http://schemas.microsoft.com/office/powerpoint/2010/main" val="1644243875"/>
              </p:ext>
            </p:extLst>
          </p:nvPr>
        </p:nvGraphicFramePr>
        <p:xfrm>
          <a:off x="290286" y="856849"/>
          <a:ext cx="11291381" cy="5801125"/>
        </p:xfrm>
        <a:graphic>
          <a:graphicData uri="http://schemas.openxmlformats.org/drawingml/2006/table">
            <a:tbl>
              <a:tblPr firstRow="1" bandRow="1">
                <a:tableStyleId>{9DCAF9ED-07DC-4A11-8D7F-57B35C25682E}</a:tableStyleId>
              </a:tblPr>
              <a:tblGrid>
                <a:gridCol w="709839">
                  <a:extLst>
                    <a:ext uri="{9D8B030D-6E8A-4147-A177-3AD203B41FA5}">
                      <a16:colId xmlns:a16="http://schemas.microsoft.com/office/drawing/2014/main" val="1044422635"/>
                    </a:ext>
                  </a:extLst>
                </a:gridCol>
                <a:gridCol w="9505216">
                  <a:extLst>
                    <a:ext uri="{9D8B030D-6E8A-4147-A177-3AD203B41FA5}">
                      <a16:colId xmlns:a16="http://schemas.microsoft.com/office/drawing/2014/main" val="1819879414"/>
                    </a:ext>
                  </a:extLst>
                </a:gridCol>
                <a:gridCol w="1076326">
                  <a:extLst>
                    <a:ext uri="{9D8B030D-6E8A-4147-A177-3AD203B41FA5}">
                      <a16:colId xmlns:a16="http://schemas.microsoft.com/office/drawing/2014/main" val="884725858"/>
                    </a:ext>
                  </a:extLst>
                </a:gridCol>
              </a:tblGrid>
              <a:tr h="401786">
                <a:tc>
                  <a:txBody>
                    <a:bodyPr/>
                    <a:lstStyle/>
                    <a:p>
                      <a:pPr algn="l" fontAlgn="ctr"/>
                      <a:r>
                        <a:rPr lang="en-US" sz="1200" b="1">
                          <a:solidFill>
                            <a:schemeClr val="bg1"/>
                          </a:solidFill>
                          <a:effectLst/>
                        </a:rPr>
                        <a:t>Step</a:t>
                      </a:r>
                    </a:p>
                  </a:txBody>
                  <a:tcPr anchor="ctr"/>
                </a:tc>
                <a:tc>
                  <a:txBody>
                    <a:bodyPr/>
                    <a:lstStyle/>
                    <a:p>
                      <a:pPr algn="l" fontAlgn="ctr"/>
                      <a:r>
                        <a:rPr lang="en-US" sz="1200" b="1">
                          <a:solidFill>
                            <a:schemeClr val="bg1"/>
                          </a:solidFill>
                          <a:effectLst/>
                        </a:rPr>
                        <a:t>Callout</a:t>
                      </a:r>
                    </a:p>
                  </a:txBody>
                  <a:tcPr anchor="ctr"/>
                </a:tc>
                <a:tc>
                  <a:txBody>
                    <a:bodyPr/>
                    <a:lstStyle/>
                    <a:p>
                      <a:pPr algn="l" fontAlgn="ctr"/>
                      <a:r>
                        <a:rPr lang="en-US" sz="1200" b="1">
                          <a:solidFill>
                            <a:schemeClr val="bg1"/>
                          </a:solidFill>
                          <a:effectLst/>
                        </a:rPr>
                        <a:t>Trigger</a:t>
                      </a:r>
                    </a:p>
                  </a:txBody>
                  <a:tcPr anchor="ctr"/>
                </a:tc>
                <a:extLst>
                  <a:ext uri="{0D108BD9-81ED-4DB2-BD59-A6C34878D82A}">
                    <a16:rowId xmlns:a16="http://schemas.microsoft.com/office/drawing/2014/main" val="3953253994"/>
                  </a:ext>
                </a:extLst>
              </a:tr>
              <a:tr h="495352">
                <a:tc>
                  <a:txBody>
                    <a:bodyPr/>
                    <a:lstStyle/>
                    <a:p>
                      <a:pPr fontAlgn="ctr"/>
                      <a:r>
                        <a:rPr lang="en-US" sz="1200">
                          <a:effectLst/>
                        </a:rPr>
                        <a:t>Intro</a:t>
                      </a:r>
                    </a:p>
                  </a:txBody>
                  <a:tcPr anchor="ctr"/>
                </a:tc>
                <a:tc>
                  <a:txBody>
                    <a:bodyPr/>
                    <a:lstStyle/>
                    <a:p>
                      <a:pPr fontAlgn="ctr">
                        <a:buFont typeface="Arial" panose="020B0604020202020204" pitchFamily="34" charset="0"/>
                        <a:buChar char="•"/>
                      </a:pPr>
                      <a:r>
                        <a:rPr lang="en-US" sz="1200">
                          <a:effectLst/>
                        </a:rPr>
                        <a:t>Title: Service Portal Overview</a:t>
                      </a:r>
                    </a:p>
                    <a:p>
                      <a:pPr fontAlgn="ctr">
                        <a:buFont typeface="Arial" panose="020B0604020202020204" pitchFamily="34" charset="0"/>
                        <a:buChar char="•"/>
                      </a:pPr>
                      <a:r>
                        <a:rPr lang="en-US" sz="1200">
                          <a:effectLst/>
                        </a:rPr>
                        <a:t>Text: Welcome to this guided tour of your new Service Portal home page.</a:t>
                      </a:r>
                    </a:p>
                  </a:txBody>
                  <a:tcPr anchor="ctr"/>
                </a:tc>
                <a:tc>
                  <a:txBody>
                    <a:bodyPr/>
                    <a:lstStyle/>
                    <a:p>
                      <a:pPr fontAlgn="ctr"/>
                      <a:r>
                        <a:rPr lang="en-US" sz="1200" b="1">
                          <a:effectLst/>
                        </a:rPr>
                        <a:t>Next</a:t>
                      </a:r>
                      <a:r>
                        <a:rPr lang="en-US" sz="1200">
                          <a:effectLst/>
                        </a:rPr>
                        <a:t> button</a:t>
                      </a:r>
                    </a:p>
                  </a:txBody>
                  <a:tcPr anchor="ctr"/>
                </a:tc>
                <a:extLst>
                  <a:ext uri="{0D108BD9-81ED-4DB2-BD59-A6C34878D82A}">
                    <a16:rowId xmlns:a16="http://schemas.microsoft.com/office/drawing/2014/main" val="4009363840"/>
                  </a:ext>
                </a:extLst>
              </a:tr>
              <a:tr h="891634">
                <a:tc>
                  <a:txBody>
                    <a:bodyPr/>
                    <a:lstStyle/>
                    <a:p>
                      <a:pPr fontAlgn="ctr"/>
                      <a:r>
                        <a:rPr lang="en-US" sz="1200">
                          <a:effectLst/>
                        </a:rPr>
                        <a:t>1</a:t>
                      </a:r>
                    </a:p>
                  </a:txBody>
                  <a:tcPr anchor="ctr"/>
                </a:tc>
                <a:tc>
                  <a:txBody>
                    <a:bodyPr/>
                    <a:lstStyle/>
                    <a:p>
                      <a:pPr fontAlgn="ctr">
                        <a:buFont typeface="Arial" panose="020B0604020202020204" pitchFamily="34" charset="0"/>
                        <a:buChar char="•"/>
                      </a:pPr>
                      <a:r>
                        <a:rPr lang="en-US" sz="1200">
                          <a:effectLst/>
                        </a:rPr>
                        <a:t>Points to this element: How can we help?</a:t>
                      </a:r>
                    </a:p>
                    <a:p>
                      <a:pPr fontAlgn="ctr">
                        <a:buFont typeface="Arial" panose="020B0604020202020204" pitchFamily="34" charset="0"/>
                        <a:buChar char="•"/>
                      </a:pPr>
                      <a:r>
                        <a:rPr lang="en-US" sz="1200">
                          <a:effectLst/>
                        </a:rPr>
                        <a:t>Placement: Below</a:t>
                      </a:r>
                    </a:p>
                    <a:p>
                      <a:pPr fontAlgn="ctr">
                        <a:buFont typeface="Arial" panose="020B0604020202020204" pitchFamily="34" charset="0"/>
                        <a:buChar char="•"/>
                      </a:pPr>
                      <a:r>
                        <a:rPr lang="en-US" sz="1200">
                          <a:effectLst/>
                        </a:rPr>
                        <a:t>Text: We begin with the </a:t>
                      </a:r>
                      <a:r>
                        <a:rPr lang="en-US" sz="1200" b="1">
                          <a:effectLst/>
                        </a:rPr>
                        <a:t>How can we help?</a:t>
                      </a:r>
                      <a:r>
                        <a:rPr lang="en-US" sz="1200">
                          <a:effectLst/>
                        </a:rPr>
                        <a:t> search bar. If you cannot find what you are looking for, enter it here, click the </a:t>
                      </a:r>
                      <a:r>
                        <a:rPr lang="en-US" sz="1200" b="1">
                          <a:effectLst/>
                        </a:rPr>
                        <a:t>Search</a:t>
                      </a:r>
                      <a:r>
                        <a:rPr lang="en-US" sz="1200">
                          <a:effectLst/>
                        </a:rPr>
                        <a:t> icon, or press Enter on your keyboard. For now we will take a look at some other areas first.</a:t>
                      </a:r>
                    </a:p>
                  </a:txBody>
                  <a:tcPr anchor="ctr"/>
                </a:tc>
                <a:tc>
                  <a:txBody>
                    <a:bodyPr/>
                    <a:lstStyle/>
                    <a:p>
                      <a:pPr fontAlgn="ctr"/>
                      <a:r>
                        <a:rPr lang="en-US" sz="1200" b="1">
                          <a:effectLst/>
                        </a:rPr>
                        <a:t>Next</a:t>
                      </a:r>
                      <a:r>
                        <a:rPr lang="en-US" sz="1200">
                          <a:effectLst/>
                        </a:rPr>
                        <a:t> button</a:t>
                      </a:r>
                    </a:p>
                  </a:txBody>
                  <a:tcPr anchor="ctr"/>
                </a:tc>
                <a:extLst>
                  <a:ext uri="{0D108BD9-81ED-4DB2-BD59-A6C34878D82A}">
                    <a16:rowId xmlns:a16="http://schemas.microsoft.com/office/drawing/2014/main" val="2044803447"/>
                  </a:ext>
                </a:extLst>
              </a:tr>
              <a:tr h="693493">
                <a:tc>
                  <a:txBody>
                    <a:bodyPr/>
                    <a:lstStyle/>
                    <a:p>
                      <a:pPr fontAlgn="ctr"/>
                      <a:r>
                        <a:rPr lang="en-US" sz="1200">
                          <a:effectLst/>
                        </a:rPr>
                        <a:t>2</a:t>
                      </a:r>
                    </a:p>
                  </a:txBody>
                  <a:tcPr anchor="ctr"/>
                </a:tc>
                <a:tc>
                  <a:txBody>
                    <a:bodyPr/>
                    <a:lstStyle/>
                    <a:p>
                      <a:pPr fontAlgn="ctr">
                        <a:buFont typeface="Arial" panose="020B0604020202020204" pitchFamily="34" charset="0"/>
                        <a:buChar char="•"/>
                      </a:pPr>
                      <a:r>
                        <a:rPr lang="en-US" sz="1200">
                          <a:effectLst/>
                        </a:rPr>
                        <a:t>Points to this element: Order Something</a:t>
                      </a:r>
                    </a:p>
                    <a:p>
                      <a:pPr fontAlgn="ctr">
                        <a:buFont typeface="Arial" panose="020B0604020202020204" pitchFamily="34" charset="0"/>
                        <a:buChar char="•"/>
                      </a:pPr>
                      <a:r>
                        <a:rPr lang="en-US" sz="1200">
                          <a:effectLst/>
                        </a:rPr>
                        <a:t>Placement: Top</a:t>
                      </a:r>
                    </a:p>
                    <a:p>
                      <a:pPr fontAlgn="ctr">
                        <a:buFont typeface="Arial" panose="020B0604020202020204" pitchFamily="34" charset="0"/>
                        <a:buChar char="•"/>
                      </a:pPr>
                      <a:r>
                        <a:rPr lang="en-US" sz="1200">
                          <a:effectLst/>
                        </a:rPr>
                        <a:t>Text: If you would like to order something, such as a new phone, select </a:t>
                      </a:r>
                      <a:r>
                        <a:rPr lang="en-US" sz="1200" b="1">
                          <a:effectLst/>
                        </a:rPr>
                        <a:t>Order Something</a:t>
                      </a:r>
                      <a:r>
                        <a:rPr lang="en-US" sz="1200">
                          <a:effectLst/>
                        </a:rPr>
                        <a:t>.</a:t>
                      </a:r>
                    </a:p>
                  </a:txBody>
                  <a:tcPr anchor="ctr"/>
                </a:tc>
                <a:tc>
                  <a:txBody>
                    <a:bodyPr/>
                    <a:lstStyle/>
                    <a:p>
                      <a:pPr fontAlgn="ctr"/>
                      <a:r>
                        <a:rPr lang="en-US" sz="1200" b="1">
                          <a:effectLst/>
                        </a:rPr>
                        <a:t>Next</a:t>
                      </a:r>
                      <a:r>
                        <a:rPr lang="en-US" sz="1200">
                          <a:effectLst/>
                        </a:rPr>
                        <a:t> button</a:t>
                      </a:r>
                    </a:p>
                  </a:txBody>
                  <a:tcPr anchor="ctr"/>
                </a:tc>
                <a:extLst>
                  <a:ext uri="{0D108BD9-81ED-4DB2-BD59-A6C34878D82A}">
                    <a16:rowId xmlns:a16="http://schemas.microsoft.com/office/drawing/2014/main" val="4175176170"/>
                  </a:ext>
                </a:extLst>
              </a:tr>
              <a:tr h="693493">
                <a:tc>
                  <a:txBody>
                    <a:bodyPr/>
                    <a:lstStyle/>
                    <a:p>
                      <a:pPr fontAlgn="ctr"/>
                      <a:r>
                        <a:rPr lang="en-US" sz="1200">
                          <a:effectLst/>
                        </a:rPr>
                        <a:t>3</a:t>
                      </a:r>
                    </a:p>
                  </a:txBody>
                  <a:tcPr anchor="ctr"/>
                </a:tc>
                <a:tc>
                  <a:txBody>
                    <a:bodyPr/>
                    <a:lstStyle/>
                    <a:p>
                      <a:pPr fontAlgn="ctr">
                        <a:buFont typeface="Arial" panose="020B0604020202020204" pitchFamily="34" charset="0"/>
                        <a:buChar char="•"/>
                      </a:pPr>
                      <a:r>
                        <a:rPr lang="en-US" sz="1200">
                          <a:effectLst/>
                        </a:rPr>
                        <a:t>Points to this element: Knowledge Base</a:t>
                      </a:r>
                    </a:p>
                    <a:p>
                      <a:pPr fontAlgn="ctr">
                        <a:buFont typeface="Arial" panose="020B0604020202020204" pitchFamily="34" charset="0"/>
                        <a:buChar char="•"/>
                      </a:pPr>
                      <a:r>
                        <a:rPr lang="en-US" sz="1200">
                          <a:effectLst/>
                        </a:rPr>
                        <a:t>Placement: Top</a:t>
                      </a:r>
                    </a:p>
                    <a:p>
                      <a:pPr fontAlgn="ctr">
                        <a:buFont typeface="Arial" panose="020B0604020202020204" pitchFamily="34" charset="0"/>
                        <a:buChar char="•"/>
                      </a:pPr>
                      <a:r>
                        <a:rPr lang="en-US" sz="1200">
                          <a:effectLst/>
                        </a:rPr>
                        <a:t>Text: If you would like to search the knowledge base, select </a:t>
                      </a:r>
                      <a:r>
                        <a:rPr lang="en-US" sz="1200" b="1">
                          <a:effectLst/>
                        </a:rPr>
                        <a:t>Knowledge Base</a:t>
                      </a:r>
                      <a:r>
                        <a:rPr lang="en-US" sz="1200">
                          <a:effectLst/>
                        </a:rPr>
                        <a:t>.</a:t>
                      </a:r>
                    </a:p>
                  </a:txBody>
                  <a:tcPr anchor="ctr"/>
                </a:tc>
                <a:tc>
                  <a:txBody>
                    <a:bodyPr/>
                    <a:lstStyle/>
                    <a:p>
                      <a:pPr fontAlgn="ctr"/>
                      <a:r>
                        <a:rPr lang="en-US" sz="1200" b="1">
                          <a:effectLst/>
                        </a:rPr>
                        <a:t>Next</a:t>
                      </a:r>
                      <a:r>
                        <a:rPr lang="en-US" sz="1200">
                          <a:effectLst/>
                        </a:rPr>
                        <a:t> button</a:t>
                      </a:r>
                    </a:p>
                  </a:txBody>
                  <a:tcPr anchor="ctr"/>
                </a:tc>
                <a:extLst>
                  <a:ext uri="{0D108BD9-81ED-4DB2-BD59-A6C34878D82A}">
                    <a16:rowId xmlns:a16="http://schemas.microsoft.com/office/drawing/2014/main" val="3050315883"/>
                  </a:ext>
                </a:extLst>
              </a:tr>
              <a:tr h="693493">
                <a:tc>
                  <a:txBody>
                    <a:bodyPr/>
                    <a:lstStyle/>
                    <a:p>
                      <a:pPr fontAlgn="ctr"/>
                      <a:r>
                        <a:rPr lang="en-US" sz="1200">
                          <a:effectLst/>
                        </a:rPr>
                        <a:t>4</a:t>
                      </a:r>
                    </a:p>
                  </a:txBody>
                  <a:tcPr anchor="ctr"/>
                </a:tc>
                <a:tc>
                  <a:txBody>
                    <a:bodyPr/>
                    <a:lstStyle/>
                    <a:p>
                      <a:pPr fontAlgn="ctr">
                        <a:buFont typeface="Arial" panose="020B0604020202020204" pitchFamily="34" charset="0"/>
                        <a:buChar char="•"/>
                      </a:pPr>
                      <a:r>
                        <a:rPr lang="en-US" sz="1200">
                          <a:effectLst/>
                        </a:rPr>
                        <a:t>Points to this element: Get Help</a:t>
                      </a:r>
                    </a:p>
                    <a:p>
                      <a:pPr fontAlgn="ctr">
                        <a:buFont typeface="Arial" panose="020B0604020202020204" pitchFamily="34" charset="0"/>
                        <a:buChar char="•"/>
                      </a:pPr>
                      <a:r>
                        <a:rPr lang="en-US" sz="1200">
                          <a:effectLst/>
                        </a:rPr>
                        <a:t>Placement: Top</a:t>
                      </a:r>
                    </a:p>
                    <a:p>
                      <a:pPr fontAlgn="ctr">
                        <a:buFont typeface="Arial" panose="020B0604020202020204" pitchFamily="34" charset="0"/>
                        <a:buChar char="•"/>
                      </a:pPr>
                      <a:r>
                        <a:rPr lang="en-US" sz="1200">
                          <a:effectLst/>
                        </a:rPr>
                        <a:t>Text: If you would like to get help for an issue, select </a:t>
                      </a:r>
                      <a:r>
                        <a:rPr lang="en-US" sz="1200" b="1">
                          <a:effectLst/>
                        </a:rPr>
                        <a:t>Get Help</a:t>
                      </a:r>
                      <a:r>
                        <a:rPr lang="en-US" sz="1200">
                          <a:effectLst/>
                        </a:rPr>
                        <a:t>.</a:t>
                      </a:r>
                    </a:p>
                  </a:txBody>
                  <a:tcPr anchor="ctr"/>
                </a:tc>
                <a:tc>
                  <a:txBody>
                    <a:bodyPr/>
                    <a:lstStyle/>
                    <a:p>
                      <a:pPr fontAlgn="ctr"/>
                      <a:r>
                        <a:rPr lang="en-US" sz="1200" b="1">
                          <a:effectLst/>
                        </a:rPr>
                        <a:t>Next</a:t>
                      </a:r>
                      <a:r>
                        <a:rPr lang="en-US" sz="1200">
                          <a:effectLst/>
                        </a:rPr>
                        <a:t> button</a:t>
                      </a:r>
                    </a:p>
                  </a:txBody>
                  <a:tcPr anchor="ctr"/>
                </a:tc>
                <a:extLst>
                  <a:ext uri="{0D108BD9-81ED-4DB2-BD59-A6C34878D82A}">
                    <a16:rowId xmlns:a16="http://schemas.microsoft.com/office/drawing/2014/main" val="1415684035"/>
                  </a:ext>
                </a:extLst>
              </a:tr>
              <a:tr h="643958">
                <a:tc>
                  <a:txBody>
                    <a:bodyPr/>
                    <a:lstStyle/>
                    <a:p>
                      <a:pPr fontAlgn="ctr"/>
                      <a:r>
                        <a:rPr lang="en-US" sz="1100">
                          <a:effectLst/>
                        </a:rPr>
                        <a:t>5</a:t>
                      </a:r>
                    </a:p>
                  </a:txBody>
                  <a:tcPr anchor="ctr"/>
                </a:tc>
                <a:tc>
                  <a:txBody>
                    <a:bodyPr/>
                    <a:lstStyle/>
                    <a:p>
                      <a:pPr fontAlgn="ctr">
                        <a:buFont typeface="Arial" panose="020B0604020202020204" pitchFamily="34" charset="0"/>
                        <a:buChar char="•"/>
                      </a:pPr>
                      <a:r>
                        <a:rPr lang="en-US" sz="1100">
                          <a:effectLst/>
                        </a:rPr>
                        <a:t>Points to this element: Community</a:t>
                      </a:r>
                    </a:p>
                    <a:p>
                      <a:pPr fontAlgn="ctr">
                        <a:buFont typeface="Arial" panose="020B0604020202020204" pitchFamily="34" charset="0"/>
                        <a:buChar char="•"/>
                      </a:pPr>
                      <a:r>
                        <a:rPr lang="en-US" sz="1100">
                          <a:effectLst/>
                        </a:rPr>
                        <a:t>Placement: Top</a:t>
                      </a:r>
                    </a:p>
                    <a:p>
                      <a:pPr fontAlgn="ctr">
                        <a:buFont typeface="Arial" panose="020B0604020202020204" pitchFamily="34" charset="0"/>
                        <a:buChar char="•"/>
                      </a:pPr>
                      <a:r>
                        <a:rPr lang="en-US" sz="1100">
                          <a:effectLst/>
                        </a:rPr>
                        <a:t>Text: If you would like to ask your colleagues a question, select </a:t>
                      </a:r>
                      <a:r>
                        <a:rPr lang="en-US" sz="1100" b="1">
                          <a:effectLst/>
                        </a:rPr>
                        <a:t>Community</a:t>
                      </a:r>
                      <a:r>
                        <a:rPr lang="en-US" sz="1100">
                          <a:effectLst/>
                        </a:rPr>
                        <a:t>.</a:t>
                      </a:r>
                    </a:p>
                  </a:txBody>
                  <a:tcPr anchor="ctr"/>
                </a:tc>
                <a:tc>
                  <a:txBody>
                    <a:bodyPr/>
                    <a:lstStyle/>
                    <a:p>
                      <a:pPr fontAlgn="ctr"/>
                      <a:r>
                        <a:rPr lang="en-US" sz="1100" b="1">
                          <a:effectLst/>
                        </a:rPr>
                        <a:t>Next</a:t>
                      </a:r>
                      <a:r>
                        <a:rPr lang="en-US" sz="1100">
                          <a:effectLst/>
                        </a:rPr>
                        <a:t> button</a:t>
                      </a:r>
                    </a:p>
                  </a:txBody>
                  <a:tcPr anchor="ctr"/>
                </a:tc>
                <a:extLst>
                  <a:ext uri="{0D108BD9-81ED-4DB2-BD59-A6C34878D82A}">
                    <a16:rowId xmlns:a16="http://schemas.microsoft.com/office/drawing/2014/main" val="4268706343"/>
                  </a:ext>
                </a:extLst>
              </a:tr>
              <a:tr h="643958">
                <a:tc>
                  <a:txBody>
                    <a:bodyPr/>
                    <a:lstStyle/>
                    <a:p>
                      <a:pPr fontAlgn="ctr"/>
                      <a:r>
                        <a:rPr lang="en-US" sz="1100">
                          <a:effectLst/>
                        </a:rPr>
                        <a:t>6</a:t>
                      </a:r>
                    </a:p>
                  </a:txBody>
                  <a:tcPr anchor="ctr"/>
                </a:tc>
                <a:tc>
                  <a:txBody>
                    <a:bodyPr/>
                    <a:lstStyle/>
                    <a:p>
                      <a:pPr fontAlgn="ctr">
                        <a:buFont typeface="Arial" panose="020B0604020202020204" pitchFamily="34" charset="0"/>
                        <a:buChar char="•"/>
                      </a:pPr>
                      <a:r>
                        <a:rPr lang="en-US" sz="1100">
                          <a:effectLst/>
                        </a:rPr>
                        <a:t>Points to this element: Knowledge in title bar</a:t>
                      </a:r>
                    </a:p>
                    <a:p>
                      <a:pPr fontAlgn="ctr">
                        <a:buFont typeface="Arial" panose="020B0604020202020204" pitchFamily="34" charset="0"/>
                        <a:buChar char="•"/>
                      </a:pPr>
                      <a:r>
                        <a:rPr lang="en-US" sz="1100">
                          <a:effectLst/>
                        </a:rPr>
                        <a:t>Placement: Left</a:t>
                      </a:r>
                    </a:p>
                    <a:p>
                      <a:pPr fontAlgn="ctr">
                        <a:buFont typeface="Arial" panose="020B0604020202020204" pitchFamily="34" charset="0"/>
                        <a:buChar char="•"/>
                      </a:pPr>
                      <a:r>
                        <a:rPr lang="en-US" sz="1100">
                          <a:effectLst/>
                        </a:rPr>
                        <a:t>Text: You can also check the knowledge base, order something, look at requests you have logged, and check other options up here in the title bar.</a:t>
                      </a:r>
                    </a:p>
                  </a:txBody>
                  <a:tcPr anchor="ctr"/>
                </a:tc>
                <a:tc>
                  <a:txBody>
                    <a:bodyPr/>
                    <a:lstStyle/>
                    <a:p>
                      <a:pPr fontAlgn="ctr"/>
                      <a:r>
                        <a:rPr lang="en-US" sz="1100" b="1">
                          <a:effectLst/>
                        </a:rPr>
                        <a:t>Next</a:t>
                      </a:r>
                      <a:r>
                        <a:rPr lang="en-US" sz="1100">
                          <a:effectLst/>
                        </a:rPr>
                        <a:t> button</a:t>
                      </a:r>
                    </a:p>
                  </a:txBody>
                  <a:tcPr anchor="ctr"/>
                </a:tc>
                <a:extLst>
                  <a:ext uri="{0D108BD9-81ED-4DB2-BD59-A6C34878D82A}">
                    <a16:rowId xmlns:a16="http://schemas.microsoft.com/office/drawing/2014/main" val="1957949722"/>
                  </a:ext>
                </a:extLst>
              </a:tr>
              <a:tr h="643958">
                <a:tc>
                  <a:txBody>
                    <a:bodyPr/>
                    <a:lstStyle/>
                    <a:p>
                      <a:pPr fontAlgn="ctr"/>
                      <a:r>
                        <a:rPr lang="en-US" sz="1100">
                          <a:effectLst/>
                        </a:rPr>
                        <a:t>7</a:t>
                      </a:r>
                    </a:p>
                  </a:txBody>
                  <a:tcPr anchor="ctr"/>
                </a:tc>
                <a:tc>
                  <a:txBody>
                    <a:bodyPr/>
                    <a:lstStyle/>
                    <a:p>
                      <a:pPr fontAlgn="ctr">
                        <a:buFont typeface="Arial" panose="020B0604020202020204" pitchFamily="34" charset="0"/>
                        <a:buChar char="•"/>
                      </a:pPr>
                      <a:r>
                        <a:rPr lang="en-US" sz="1100">
                          <a:effectLst/>
                        </a:rPr>
                        <a:t>Points to this element: Your name</a:t>
                      </a:r>
                    </a:p>
                    <a:p>
                      <a:pPr fontAlgn="ctr">
                        <a:buFont typeface="Arial" panose="020B0604020202020204" pitchFamily="34" charset="0"/>
                        <a:buChar char="•"/>
                      </a:pPr>
                      <a:r>
                        <a:rPr lang="en-US" sz="1100">
                          <a:effectLst/>
                        </a:rPr>
                        <a:t>Placement: Left</a:t>
                      </a:r>
                    </a:p>
                    <a:p>
                      <a:pPr fontAlgn="ctr">
                        <a:buFont typeface="Arial" panose="020B0604020202020204" pitchFamily="34" charset="0"/>
                        <a:buChar char="•"/>
                      </a:pPr>
                      <a:r>
                        <a:rPr lang="en-US" sz="1100">
                          <a:effectLst/>
                        </a:rPr>
                        <a:t>Text: View your profile or log out by clicking your name.</a:t>
                      </a:r>
                    </a:p>
                  </a:txBody>
                  <a:tcPr anchor="ctr"/>
                </a:tc>
                <a:tc>
                  <a:txBody>
                    <a:bodyPr/>
                    <a:lstStyle/>
                    <a:p>
                      <a:pPr fontAlgn="ctr"/>
                      <a:r>
                        <a:rPr lang="en-US" sz="1100" b="1">
                          <a:effectLst/>
                        </a:rPr>
                        <a:t>Next</a:t>
                      </a:r>
                      <a:r>
                        <a:rPr lang="en-US" sz="1100">
                          <a:effectLst/>
                        </a:rPr>
                        <a:t> button</a:t>
                      </a:r>
                    </a:p>
                  </a:txBody>
                  <a:tcPr anchor="ctr"/>
                </a:tc>
                <a:extLst>
                  <a:ext uri="{0D108BD9-81ED-4DB2-BD59-A6C34878D82A}">
                    <a16:rowId xmlns:a16="http://schemas.microsoft.com/office/drawing/2014/main" val="693449349"/>
                  </a:ext>
                </a:extLst>
              </a:tr>
            </a:tbl>
          </a:graphicData>
        </a:graphic>
      </p:graphicFrame>
    </p:spTree>
    <p:extLst>
      <p:ext uri="{BB962C8B-B14F-4D97-AF65-F5344CB8AC3E}">
        <p14:creationId xmlns:p14="http://schemas.microsoft.com/office/powerpoint/2010/main" val="35517077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6DC161D-475D-40EC-9BF2-429449C103E6}"/>
              </a:ext>
            </a:extLst>
          </p:cNvPr>
          <p:cNvSpPr>
            <a:spLocks noGrp="1"/>
          </p:cNvSpPr>
          <p:nvPr>
            <p:ph type="ctrTitle"/>
          </p:nvPr>
        </p:nvSpPr>
        <p:spPr/>
        <p:txBody>
          <a:bodyPr/>
          <a:lstStyle/>
          <a:p>
            <a:r>
              <a:rPr lang="en-GB"/>
              <a:t>Content Publishing</a:t>
            </a:r>
          </a:p>
        </p:txBody>
      </p:sp>
    </p:spTree>
    <p:extLst>
      <p:ext uri="{BB962C8B-B14F-4D97-AF65-F5344CB8AC3E}">
        <p14:creationId xmlns:p14="http://schemas.microsoft.com/office/powerpoint/2010/main" val="10849761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4595-C7BF-E2E5-B2D4-BAD36D425740}"/>
              </a:ext>
            </a:extLst>
          </p:cNvPr>
          <p:cNvSpPr>
            <a:spLocks noGrp="1"/>
          </p:cNvSpPr>
          <p:nvPr>
            <p:ph type="ctrTitle"/>
          </p:nvPr>
        </p:nvSpPr>
        <p:spPr/>
        <p:txBody>
          <a:bodyPr/>
          <a:lstStyle/>
          <a:p>
            <a:r>
              <a:rPr lang="en-US"/>
              <a:t>Supporting Resources</a:t>
            </a:r>
          </a:p>
        </p:txBody>
      </p:sp>
      <p:sp>
        <p:nvSpPr>
          <p:cNvPr id="3" name="Text Placeholder 2">
            <a:extLst>
              <a:ext uri="{FF2B5EF4-FFF2-40B4-BE49-F238E27FC236}">
                <a16:creationId xmlns:a16="http://schemas.microsoft.com/office/drawing/2014/main" id="{E5711439-2A04-E52F-76D7-10A2C67B95D2}"/>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258693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3D84-431B-2ED6-520F-882C0D0B7B2E}"/>
              </a:ext>
            </a:extLst>
          </p:cNvPr>
          <p:cNvSpPr>
            <a:spLocks noGrp="1"/>
          </p:cNvSpPr>
          <p:nvPr>
            <p:ph type="title"/>
          </p:nvPr>
        </p:nvSpPr>
        <p:spPr>
          <a:xfrm>
            <a:off x="362162" y="0"/>
            <a:ext cx="9770862" cy="668692"/>
          </a:xfrm>
        </p:spPr>
        <p:txBody>
          <a:bodyPr/>
          <a:lstStyle/>
          <a:p>
            <a:r>
              <a:rPr lang="en-US"/>
              <a:t>Employee Center Widgets</a:t>
            </a:r>
          </a:p>
        </p:txBody>
      </p:sp>
      <p:graphicFrame>
        <p:nvGraphicFramePr>
          <p:cNvPr id="4" name="Table 4">
            <a:extLst>
              <a:ext uri="{FF2B5EF4-FFF2-40B4-BE49-F238E27FC236}">
                <a16:creationId xmlns:a16="http://schemas.microsoft.com/office/drawing/2014/main" id="{FE19A5A0-85AD-C12C-8E7E-27FB77109172}"/>
              </a:ext>
            </a:extLst>
          </p:cNvPr>
          <p:cNvGraphicFramePr>
            <a:graphicFrameLocks noGrp="1"/>
          </p:cNvGraphicFramePr>
          <p:nvPr/>
        </p:nvGraphicFramePr>
        <p:xfrm>
          <a:off x="176514" y="685800"/>
          <a:ext cx="11661171" cy="5872480"/>
        </p:xfrm>
        <a:graphic>
          <a:graphicData uri="http://schemas.openxmlformats.org/drawingml/2006/table">
            <a:tbl>
              <a:tblPr firstRow="1" bandRow="1">
                <a:tableStyleId>{21E4AEA4-8DFA-4A89-87EB-49C32662AFE0}</a:tableStyleId>
              </a:tblPr>
              <a:tblGrid>
                <a:gridCol w="2689976">
                  <a:extLst>
                    <a:ext uri="{9D8B030D-6E8A-4147-A177-3AD203B41FA5}">
                      <a16:colId xmlns:a16="http://schemas.microsoft.com/office/drawing/2014/main" val="3741575121"/>
                    </a:ext>
                  </a:extLst>
                </a:gridCol>
                <a:gridCol w="6431622">
                  <a:extLst>
                    <a:ext uri="{9D8B030D-6E8A-4147-A177-3AD203B41FA5}">
                      <a16:colId xmlns:a16="http://schemas.microsoft.com/office/drawing/2014/main" val="933236772"/>
                    </a:ext>
                  </a:extLst>
                </a:gridCol>
                <a:gridCol w="2539573">
                  <a:extLst>
                    <a:ext uri="{9D8B030D-6E8A-4147-A177-3AD203B41FA5}">
                      <a16:colId xmlns:a16="http://schemas.microsoft.com/office/drawing/2014/main" val="216963462"/>
                    </a:ext>
                  </a:extLst>
                </a:gridCol>
              </a:tblGrid>
              <a:tr h="370840">
                <a:tc>
                  <a:txBody>
                    <a:bodyPr/>
                    <a:lstStyle/>
                    <a:p>
                      <a:pPr algn="l" fontAlgn="ctr"/>
                      <a:r>
                        <a:rPr lang="en-US" sz="1200" b="1">
                          <a:solidFill>
                            <a:schemeClr val="bg1"/>
                          </a:solidFill>
                          <a:effectLst/>
                        </a:rPr>
                        <a:t>Widgets</a:t>
                      </a:r>
                    </a:p>
                  </a:txBody>
                  <a:tcPr anchor="ctr"/>
                </a:tc>
                <a:tc>
                  <a:txBody>
                    <a:bodyPr/>
                    <a:lstStyle/>
                    <a:p>
                      <a:pPr algn="l" fontAlgn="ctr"/>
                      <a:r>
                        <a:rPr lang="en-US" sz="1200" b="1">
                          <a:solidFill>
                            <a:schemeClr val="bg1"/>
                          </a:solidFill>
                          <a:effectLst/>
                        </a:rPr>
                        <a:t>Benefits</a:t>
                      </a:r>
                    </a:p>
                  </a:txBody>
                  <a:tcPr anchor="ctr"/>
                </a:tc>
                <a:tc>
                  <a:txBody>
                    <a:bodyPr/>
                    <a:lstStyle/>
                    <a:p>
                      <a:pPr algn="l" fontAlgn="ctr"/>
                      <a:r>
                        <a:rPr lang="en-US" sz="1200" b="1">
                          <a:solidFill>
                            <a:schemeClr val="bg1"/>
                          </a:solidFill>
                          <a:effectLst/>
                        </a:rPr>
                        <a:t>Roles/User Criteria</a:t>
                      </a:r>
                    </a:p>
                  </a:txBody>
                  <a:tcPr anchor="ctr"/>
                </a:tc>
                <a:extLst>
                  <a:ext uri="{0D108BD9-81ED-4DB2-BD59-A6C34878D82A}">
                    <a16:rowId xmlns:a16="http://schemas.microsoft.com/office/drawing/2014/main" val="1358788666"/>
                  </a:ext>
                </a:extLst>
              </a:tr>
              <a:tr h="370840">
                <a:tc>
                  <a:txBody>
                    <a:bodyPr/>
                    <a:lstStyle/>
                    <a:p>
                      <a:pPr fontAlgn="ctr"/>
                      <a:r>
                        <a:rPr lang="en-US" sz="1200" b="1">
                          <a:effectLst/>
                        </a:rPr>
                        <a:t>Curated Experiences​</a:t>
                      </a:r>
                      <a:endParaRPr lang="en-US" sz="1200">
                        <a:effectLst/>
                      </a:endParaRPr>
                    </a:p>
                  </a:txBody>
                  <a:tcPr anchor="ctr"/>
                </a:tc>
                <a:tc>
                  <a:txBody>
                    <a:bodyPr/>
                    <a:lstStyle/>
                    <a:p>
                      <a:pPr fontAlgn="ctr">
                        <a:buFont typeface="Arial" panose="020B0604020202020204" pitchFamily="34" charset="0"/>
                        <a:buChar char="•"/>
                      </a:pPr>
                      <a:r>
                        <a:rPr lang="en-US" sz="1200">
                          <a:effectLst/>
                        </a:rPr>
                        <a:t>Provides dynamic employee-centric browse experience based on a unified taxonomy across all content types:​</a:t>
                      </a:r>
                      <a:r>
                        <a:rPr lang="en-US" sz="1200" b="1">
                          <a:effectLst/>
                        </a:rPr>
                        <a:t>Employee Taxonomy</a:t>
                      </a:r>
                      <a:r>
                        <a:rPr lang="en-US" sz="1200">
                          <a:effectLst/>
                        </a:rPr>
                        <a:t>: The base system employee-centric taxonomy that organizations can use as a starting point.​</a:t>
                      </a:r>
                    </a:p>
                    <a:p>
                      <a:pPr fontAlgn="ctr">
                        <a:buFont typeface="Arial" panose="020B0604020202020204" pitchFamily="34" charset="0"/>
                        <a:buChar char="•"/>
                      </a:pPr>
                      <a:r>
                        <a:rPr lang="en-US" sz="1200" b="1">
                          <a:effectLst/>
                        </a:rPr>
                        <a:t>Advanced portal navigation</a:t>
                      </a:r>
                      <a:r>
                        <a:rPr lang="en-US" sz="1200">
                          <a:effectLst/>
                        </a:rPr>
                        <a:t>: You can configure the mega menu to show a mixed hierarchy of SP menu items, APN menu items, and topics with flexible layout options.</a:t>
                      </a:r>
                    </a:p>
                    <a:p>
                      <a:pPr fontAlgn="ctr">
                        <a:buFont typeface="Arial" panose="020B0604020202020204" pitchFamily="34" charset="0"/>
                        <a:buChar char="•"/>
                      </a:pPr>
                      <a:r>
                        <a:rPr lang="en-US" sz="1200" b="1">
                          <a:effectLst/>
                        </a:rPr>
                        <a:t>Mega Menu Widget</a:t>
                      </a:r>
                      <a:r>
                        <a:rPr lang="en-US" sz="1200">
                          <a:effectLst/>
                        </a:rPr>
                        <a:t>: The top navigation bar for employees to browse all available topics.​</a:t>
                      </a:r>
                    </a:p>
                    <a:p>
                      <a:pPr fontAlgn="ctr">
                        <a:buFont typeface="Arial" panose="020B0604020202020204" pitchFamily="34" charset="0"/>
                        <a:buChar char="•"/>
                      </a:pPr>
                      <a:r>
                        <a:rPr lang="en-US" sz="1200" b="1">
                          <a:effectLst/>
                        </a:rPr>
                        <a:t>Popular Topics Widget</a:t>
                      </a:r>
                      <a:r>
                        <a:rPr lang="en-US" sz="1200">
                          <a:effectLst/>
                        </a:rPr>
                        <a:t>: The most popular topics highlighted across all organizations.​</a:t>
                      </a:r>
                    </a:p>
                    <a:p>
                      <a:pPr fontAlgn="ctr">
                        <a:buFont typeface="Arial" panose="020B0604020202020204" pitchFamily="34" charset="0"/>
                        <a:buChar char="•"/>
                      </a:pPr>
                      <a:r>
                        <a:rPr lang="en-US" sz="1200" b="1">
                          <a:effectLst/>
                        </a:rPr>
                        <a:t>Dynamic Topic Pages</a:t>
                      </a:r>
                      <a:r>
                        <a:rPr lang="en-US" sz="1200">
                          <a:effectLst/>
                        </a:rPr>
                        <a:t>: The dedicated and dynamically created page for accessing all content associated with the topic.​</a:t>
                      </a:r>
                    </a:p>
                  </a:txBody>
                  <a:tcPr anchor="ctr"/>
                </a:tc>
                <a:tc>
                  <a:txBody>
                    <a:bodyPr/>
                    <a:lstStyle/>
                    <a:p>
                      <a:pPr fontAlgn="ctr"/>
                      <a:r>
                        <a:rPr lang="en-US" sz="1200">
                          <a:effectLst/>
                        </a:rPr>
                        <a:t>admin</a:t>
                      </a:r>
                    </a:p>
                  </a:txBody>
                  <a:tcPr anchor="ctr"/>
                </a:tc>
                <a:extLst>
                  <a:ext uri="{0D108BD9-81ED-4DB2-BD59-A6C34878D82A}">
                    <a16:rowId xmlns:a16="http://schemas.microsoft.com/office/drawing/2014/main" val="2517189895"/>
                  </a:ext>
                </a:extLst>
              </a:tr>
              <a:tr h="370840">
                <a:tc>
                  <a:txBody>
                    <a:bodyPr/>
                    <a:lstStyle/>
                    <a:p>
                      <a:pPr fontAlgn="ctr"/>
                      <a:r>
                        <a:rPr lang="en-US" sz="1200" b="1">
                          <a:effectLst/>
                        </a:rPr>
                        <a:t>Employee Profile Page</a:t>
                      </a:r>
                      <a:endParaRPr lang="en-US" sz="1200">
                        <a:effectLst/>
                      </a:endParaRPr>
                    </a:p>
                  </a:txBody>
                  <a:tcPr anchor="ctr"/>
                </a:tc>
                <a:tc>
                  <a:txBody>
                    <a:bodyPr/>
                    <a:lstStyle/>
                    <a:p>
                      <a:pPr fontAlgn="ctr"/>
                      <a:r>
                        <a:rPr lang="en-US" sz="1200">
                          <a:effectLst/>
                        </a:rPr>
                        <a:t>Provides the employee-centric taxonomy that organizations can use as a starting point.</a:t>
                      </a:r>
                    </a:p>
                  </a:txBody>
                  <a:tcPr anchor="ctr"/>
                </a:tc>
                <a:tc>
                  <a:txBody>
                    <a:bodyPr/>
                    <a:lstStyle/>
                    <a:p>
                      <a:pPr fontAlgn="ctr"/>
                      <a:r>
                        <a:rPr lang="en-US" sz="1200">
                          <a:effectLst/>
                        </a:rPr>
                        <a:t>sn_employee.admin</a:t>
                      </a:r>
                    </a:p>
                  </a:txBody>
                  <a:tcPr anchor="ctr"/>
                </a:tc>
                <a:extLst>
                  <a:ext uri="{0D108BD9-81ED-4DB2-BD59-A6C34878D82A}">
                    <a16:rowId xmlns:a16="http://schemas.microsoft.com/office/drawing/2014/main" val="1148563627"/>
                  </a:ext>
                </a:extLst>
              </a:tr>
              <a:tr h="370840">
                <a:tc>
                  <a:txBody>
                    <a:bodyPr/>
                    <a:lstStyle/>
                    <a:p>
                      <a:pPr fontAlgn="ctr"/>
                      <a:r>
                        <a:rPr lang="en-US" sz="1200" b="1">
                          <a:effectLst/>
                        </a:rPr>
                        <a:t>Favorites Page​</a:t>
                      </a:r>
                      <a:endParaRPr lang="en-US" sz="1200">
                        <a:effectLst/>
                      </a:endParaRPr>
                    </a:p>
                  </a:txBody>
                  <a:tcPr anchor="ctr"/>
                </a:tc>
                <a:tc>
                  <a:txBody>
                    <a:bodyPr/>
                    <a:lstStyle/>
                    <a:p>
                      <a:pPr fontAlgn="ctr"/>
                      <a:r>
                        <a:rPr lang="en-US" sz="1200">
                          <a:effectLst/>
                        </a:rPr>
                        <a:t>Provides quick access to all favorite items.Opens in a separate page, where you can manage all your favorite content.</a:t>
                      </a:r>
                    </a:p>
                  </a:txBody>
                  <a:tcPr anchor="ctr"/>
                </a:tc>
                <a:tc>
                  <a:txBody>
                    <a:bodyPr/>
                    <a:lstStyle/>
                    <a:p>
                      <a:pPr fontAlgn="ctr"/>
                      <a:r>
                        <a:rPr lang="en-US" sz="1200">
                          <a:effectLst/>
                        </a:rPr>
                        <a:t>admin</a:t>
                      </a:r>
                    </a:p>
                  </a:txBody>
                  <a:tcPr anchor="ctr"/>
                </a:tc>
                <a:extLst>
                  <a:ext uri="{0D108BD9-81ED-4DB2-BD59-A6C34878D82A}">
                    <a16:rowId xmlns:a16="http://schemas.microsoft.com/office/drawing/2014/main" val="3858337731"/>
                  </a:ext>
                </a:extLst>
              </a:tr>
              <a:tr h="370840">
                <a:tc>
                  <a:txBody>
                    <a:bodyPr/>
                    <a:lstStyle/>
                    <a:p>
                      <a:pPr fontAlgn="ctr"/>
                      <a:r>
                        <a:rPr lang="en-US" sz="1200" b="1">
                          <a:effectLst/>
                        </a:rPr>
                        <a:t>Footer Widget​</a:t>
                      </a:r>
                      <a:endParaRPr lang="en-US" sz="1200">
                        <a:effectLst/>
                      </a:endParaRPr>
                    </a:p>
                  </a:txBody>
                  <a:tcPr anchor="ctr"/>
                </a:tc>
                <a:tc>
                  <a:txBody>
                    <a:bodyPr/>
                    <a:lstStyle/>
                    <a:p>
                      <a:pPr fontAlgn="ctr"/>
                      <a:r>
                        <a:rPr lang="en-US" sz="1200">
                          <a:effectLst/>
                        </a:rPr>
                        <a:t>Allows for more scalability and configuration options.</a:t>
                      </a:r>
                    </a:p>
                  </a:txBody>
                  <a:tcPr anchor="ctr"/>
                </a:tc>
                <a:tc>
                  <a:txBody>
                    <a:bodyPr/>
                    <a:lstStyle/>
                    <a:p>
                      <a:pPr fontAlgn="ctr"/>
                      <a:r>
                        <a:rPr lang="en-US" sz="1200">
                          <a:effectLst/>
                        </a:rPr>
                        <a:t>admin, sp_admin</a:t>
                      </a:r>
                    </a:p>
                  </a:txBody>
                  <a:tcPr anchor="ctr"/>
                </a:tc>
                <a:extLst>
                  <a:ext uri="{0D108BD9-81ED-4DB2-BD59-A6C34878D82A}">
                    <a16:rowId xmlns:a16="http://schemas.microsoft.com/office/drawing/2014/main" val="2060910598"/>
                  </a:ext>
                </a:extLst>
              </a:tr>
              <a:tr h="370840">
                <a:tc>
                  <a:txBody>
                    <a:bodyPr/>
                    <a:lstStyle/>
                    <a:p>
                      <a:pPr fontAlgn="ctr"/>
                      <a:r>
                        <a:rPr lang="en-US" sz="1200" b="1">
                          <a:effectLst/>
                        </a:rPr>
                        <a:t>Modern Portal Theme​</a:t>
                      </a:r>
                      <a:endParaRPr lang="en-US" sz="1200">
                        <a:effectLst/>
                      </a:endParaRPr>
                    </a:p>
                  </a:txBody>
                  <a:tcPr anchor="ctr"/>
                </a:tc>
                <a:tc>
                  <a:txBody>
                    <a:bodyPr/>
                    <a:lstStyle/>
                    <a:p>
                      <a:pPr fontAlgn="ctr"/>
                      <a:r>
                        <a:rPr lang="en-US" sz="1200">
                          <a:effectLst/>
                        </a:rPr>
                        <a:t>Provides consistency across all the portal pages.​</a:t>
                      </a:r>
                    </a:p>
                  </a:txBody>
                  <a:tcPr anchor="ctr"/>
                </a:tc>
                <a:tc>
                  <a:txBody>
                    <a:bodyPr/>
                    <a:lstStyle/>
                    <a:p>
                      <a:pPr fontAlgn="ctr"/>
                      <a:r>
                        <a:rPr lang="en-US" sz="1200">
                          <a:effectLst/>
                        </a:rPr>
                        <a:t>admin</a:t>
                      </a:r>
                    </a:p>
                  </a:txBody>
                  <a:tcPr anchor="ctr"/>
                </a:tc>
                <a:extLst>
                  <a:ext uri="{0D108BD9-81ED-4DB2-BD59-A6C34878D82A}">
                    <a16:rowId xmlns:a16="http://schemas.microsoft.com/office/drawing/2014/main" val="4031178159"/>
                  </a:ext>
                </a:extLst>
              </a:tr>
              <a:tr h="370840">
                <a:tc>
                  <a:txBody>
                    <a:bodyPr/>
                    <a:lstStyle/>
                    <a:p>
                      <a:pPr fontAlgn="ctr"/>
                      <a:r>
                        <a:rPr lang="en-US" sz="1200" b="1">
                          <a:effectLst/>
                        </a:rPr>
                        <a:t>My Active Items Widget​</a:t>
                      </a:r>
                      <a:endParaRPr lang="en-US" sz="1200">
                        <a:effectLst/>
                      </a:endParaRPr>
                    </a:p>
                  </a:txBody>
                  <a:tcPr anchor="ctr"/>
                </a:tc>
                <a:tc>
                  <a:txBody>
                    <a:bodyPr/>
                    <a:lstStyle/>
                    <a:p>
                      <a:pPr fontAlgn="ctr"/>
                      <a:r>
                        <a:rPr lang="en-US" sz="1200">
                          <a:effectLst/>
                        </a:rPr>
                        <a:t>Provides a consolidated view into all the tasks and to-dos assigned to the employee.It is designed to be configured and extended to additional tasks.​</a:t>
                      </a:r>
                    </a:p>
                  </a:txBody>
                  <a:tcPr anchor="ctr"/>
                </a:tc>
                <a:tc>
                  <a:txBody>
                    <a:bodyPr/>
                    <a:lstStyle/>
                    <a:p>
                      <a:pPr fontAlgn="ctr"/>
                      <a:r>
                        <a:rPr lang="en-US" sz="1200">
                          <a:effectLst/>
                        </a:rPr>
                        <a:t>admin, sp_admin, esc_admin</a:t>
                      </a:r>
                    </a:p>
                  </a:txBody>
                  <a:tcPr anchor="ctr"/>
                </a:tc>
                <a:extLst>
                  <a:ext uri="{0D108BD9-81ED-4DB2-BD59-A6C34878D82A}">
                    <a16:rowId xmlns:a16="http://schemas.microsoft.com/office/drawing/2014/main" val="764530567"/>
                  </a:ext>
                </a:extLst>
              </a:tr>
              <a:tr h="370840">
                <a:tc>
                  <a:txBody>
                    <a:bodyPr/>
                    <a:lstStyle/>
                    <a:p>
                      <a:pPr fontAlgn="ctr"/>
                      <a:r>
                        <a:rPr lang="en-US" sz="1200" b="1">
                          <a:effectLst/>
                        </a:rPr>
                        <a:t>Quick Links Widget</a:t>
                      </a:r>
                      <a:endParaRPr lang="en-US" sz="1200">
                        <a:effectLst/>
                      </a:endParaRPr>
                    </a:p>
                  </a:txBody>
                  <a:tcPr anchor="ctr"/>
                </a:tc>
                <a:tc>
                  <a:txBody>
                    <a:bodyPr/>
                    <a:lstStyle/>
                    <a:p>
                      <a:pPr fontAlgn="ctr"/>
                      <a:r>
                        <a:rPr lang="en-US" sz="1200">
                          <a:effectLst/>
                        </a:rPr>
                        <a:t>Provides quick access to all the important content and pages (internal and external).</a:t>
                      </a:r>
                    </a:p>
                  </a:txBody>
                  <a:tcPr anchor="ctr"/>
                </a:tc>
                <a:tc>
                  <a:txBody>
                    <a:bodyPr/>
                    <a:lstStyle/>
                    <a:p>
                      <a:pPr fontAlgn="ctr"/>
                      <a:r>
                        <a:rPr lang="en-US" sz="1200">
                          <a:effectLst/>
                        </a:rPr>
                        <a:t>sp_admin, user_criteria_admin, Taxonomy Manager</a:t>
                      </a:r>
                    </a:p>
                  </a:txBody>
                  <a:tcPr anchor="ctr"/>
                </a:tc>
                <a:extLst>
                  <a:ext uri="{0D108BD9-81ED-4DB2-BD59-A6C34878D82A}">
                    <a16:rowId xmlns:a16="http://schemas.microsoft.com/office/drawing/2014/main" val="3475089765"/>
                  </a:ext>
                </a:extLst>
              </a:tr>
              <a:tr h="370840">
                <a:tc>
                  <a:txBody>
                    <a:bodyPr/>
                    <a:lstStyle/>
                    <a:p>
                      <a:pPr fontAlgn="ctr"/>
                      <a:r>
                        <a:rPr lang="en-US" sz="1200" b="1">
                          <a:effectLst/>
                        </a:rPr>
                        <a:t>Recommended for you widget</a:t>
                      </a:r>
                      <a:endParaRPr lang="en-US" sz="1200">
                        <a:effectLst/>
                      </a:endParaRPr>
                    </a:p>
                  </a:txBody>
                  <a:tcPr anchor="ctr"/>
                </a:tc>
                <a:tc>
                  <a:txBody>
                    <a:bodyPr/>
                    <a:lstStyle/>
                    <a:p>
                      <a:pPr fontAlgn="ctr"/>
                      <a:r>
                        <a:rPr lang="en-US" sz="1200">
                          <a:effectLst/>
                        </a:rPr>
                        <a:t>Highlights the most relevant content for the employee.It is based on popularity or ML-algorithm (if entitled for Predictive Intelligence capabilities) that looks at similarity in employee profile to show popular content.</a:t>
                      </a:r>
                    </a:p>
                  </a:txBody>
                  <a:tcPr anchor="ctr"/>
                </a:tc>
                <a:tc>
                  <a:txBody>
                    <a:bodyPr/>
                    <a:lstStyle/>
                    <a:p>
                      <a:pPr fontAlgn="ctr"/>
                      <a:r>
                        <a:rPr lang="en-US" sz="1200">
                          <a:effectLst/>
                        </a:rPr>
                        <a:t>admin, sp_admin</a:t>
                      </a:r>
                    </a:p>
                  </a:txBody>
                  <a:tcPr anchor="ctr"/>
                </a:tc>
                <a:extLst>
                  <a:ext uri="{0D108BD9-81ED-4DB2-BD59-A6C34878D82A}">
                    <a16:rowId xmlns:a16="http://schemas.microsoft.com/office/drawing/2014/main" val="978019643"/>
                  </a:ext>
                </a:extLst>
              </a:tr>
              <a:tr h="370840">
                <a:tc>
                  <a:txBody>
                    <a:bodyPr/>
                    <a:lstStyle/>
                    <a:p>
                      <a:pPr fontAlgn="ctr"/>
                      <a:r>
                        <a:rPr lang="en-US" sz="1200" b="1">
                          <a:effectLst/>
                        </a:rPr>
                        <a:t>Video Carousel widget</a:t>
                      </a:r>
                      <a:endParaRPr lang="en-US" sz="1200">
                        <a:effectLst/>
                      </a:endParaRPr>
                    </a:p>
                  </a:txBody>
                  <a:tcPr anchor="ctr"/>
                </a:tc>
                <a:tc>
                  <a:txBody>
                    <a:bodyPr/>
                    <a:lstStyle/>
                    <a:p>
                      <a:pPr fontAlgn="ctr"/>
                      <a:r>
                        <a:rPr lang="en-US" sz="1200">
                          <a:effectLst/>
                        </a:rPr>
                        <a:t>Shows the video content on the portal. Multiple videos show in a carousel. You can show a scrolling list of videos using this widget.</a:t>
                      </a:r>
                      <a:r>
                        <a:rPr lang="en-US" sz="1200" b="1">
                          <a:effectLst/>
                        </a:rPr>
                        <a:t>Note:</a:t>
                      </a:r>
                      <a:r>
                        <a:rPr lang="en-US" sz="1200">
                          <a:effectLst/>
                        </a:rPr>
                        <a:t> Only YouTube and Vimeo embedded links are supported.</a:t>
                      </a:r>
                    </a:p>
                  </a:txBody>
                  <a:tcPr anchor="ctr"/>
                </a:tc>
                <a:tc>
                  <a:txBody>
                    <a:bodyPr/>
                    <a:lstStyle/>
                    <a:p>
                      <a:pPr fontAlgn="ctr"/>
                      <a:r>
                        <a:rPr lang="en-US" sz="1200">
                          <a:effectLst/>
                        </a:rPr>
                        <a:t>admin</a:t>
                      </a:r>
                    </a:p>
                  </a:txBody>
                  <a:tcPr anchor="ctr"/>
                </a:tc>
                <a:extLst>
                  <a:ext uri="{0D108BD9-81ED-4DB2-BD59-A6C34878D82A}">
                    <a16:rowId xmlns:a16="http://schemas.microsoft.com/office/drawing/2014/main" val="3920967964"/>
                  </a:ext>
                </a:extLst>
              </a:tr>
            </a:tbl>
          </a:graphicData>
        </a:graphic>
      </p:graphicFrame>
    </p:spTree>
    <p:extLst>
      <p:ext uri="{BB962C8B-B14F-4D97-AF65-F5344CB8AC3E}">
        <p14:creationId xmlns:p14="http://schemas.microsoft.com/office/powerpoint/2010/main" val="9941484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3D84-431B-2ED6-520F-882C0D0B7B2E}"/>
              </a:ext>
            </a:extLst>
          </p:cNvPr>
          <p:cNvSpPr>
            <a:spLocks noGrp="1"/>
          </p:cNvSpPr>
          <p:nvPr>
            <p:ph type="title"/>
          </p:nvPr>
        </p:nvSpPr>
        <p:spPr>
          <a:xfrm>
            <a:off x="362162" y="0"/>
            <a:ext cx="9770862" cy="668692"/>
          </a:xfrm>
        </p:spPr>
        <p:txBody>
          <a:bodyPr/>
          <a:lstStyle/>
          <a:p>
            <a:r>
              <a:rPr lang="en-US"/>
              <a:t>Employee Center PRO Widgets</a:t>
            </a:r>
          </a:p>
        </p:txBody>
      </p:sp>
      <p:graphicFrame>
        <p:nvGraphicFramePr>
          <p:cNvPr id="4" name="Table 4">
            <a:extLst>
              <a:ext uri="{FF2B5EF4-FFF2-40B4-BE49-F238E27FC236}">
                <a16:creationId xmlns:a16="http://schemas.microsoft.com/office/drawing/2014/main" id="{FE19A5A0-85AD-C12C-8E7E-27FB77109172}"/>
              </a:ext>
            </a:extLst>
          </p:cNvPr>
          <p:cNvGraphicFramePr>
            <a:graphicFrameLocks noGrp="1"/>
          </p:cNvGraphicFramePr>
          <p:nvPr/>
        </p:nvGraphicFramePr>
        <p:xfrm>
          <a:off x="176514" y="704850"/>
          <a:ext cx="11661171" cy="1569720"/>
        </p:xfrm>
        <a:graphic>
          <a:graphicData uri="http://schemas.openxmlformats.org/drawingml/2006/table">
            <a:tbl>
              <a:tblPr firstRow="1" bandRow="1">
                <a:tableStyleId>{21E4AEA4-8DFA-4A89-87EB-49C32662AFE0}</a:tableStyleId>
              </a:tblPr>
              <a:tblGrid>
                <a:gridCol w="2710524">
                  <a:extLst>
                    <a:ext uri="{9D8B030D-6E8A-4147-A177-3AD203B41FA5}">
                      <a16:colId xmlns:a16="http://schemas.microsoft.com/office/drawing/2014/main" val="3741575121"/>
                    </a:ext>
                  </a:extLst>
                </a:gridCol>
                <a:gridCol w="2332234">
                  <a:extLst>
                    <a:ext uri="{9D8B030D-6E8A-4147-A177-3AD203B41FA5}">
                      <a16:colId xmlns:a16="http://schemas.microsoft.com/office/drawing/2014/main" val="933236772"/>
                    </a:ext>
                  </a:extLst>
                </a:gridCol>
                <a:gridCol w="6618413">
                  <a:extLst>
                    <a:ext uri="{9D8B030D-6E8A-4147-A177-3AD203B41FA5}">
                      <a16:colId xmlns:a16="http://schemas.microsoft.com/office/drawing/2014/main" val="216963462"/>
                    </a:ext>
                  </a:extLst>
                </a:gridCol>
              </a:tblGrid>
              <a:tr h="370840">
                <a:tc>
                  <a:txBody>
                    <a:bodyPr/>
                    <a:lstStyle/>
                    <a:p>
                      <a:pPr algn="l" fontAlgn="ctr"/>
                      <a:r>
                        <a:rPr lang="en-US" sz="1200" b="1">
                          <a:solidFill>
                            <a:schemeClr val="bg1"/>
                          </a:solidFill>
                          <a:effectLst/>
                        </a:rPr>
                        <a:t>Widget</a:t>
                      </a:r>
                    </a:p>
                  </a:txBody>
                  <a:tcPr anchor="ctr"/>
                </a:tc>
                <a:tc>
                  <a:txBody>
                    <a:bodyPr/>
                    <a:lstStyle/>
                    <a:p>
                      <a:pPr algn="l" fontAlgn="ctr"/>
                      <a:r>
                        <a:rPr lang="en-US" sz="1200" b="1">
                          <a:solidFill>
                            <a:schemeClr val="bg1"/>
                          </a:solidFill>
                          <a:effectLst/>
                        </a:rPr>
                        <a:t>ID</a:t>
                      </a:r>
                    </a:p>
                  </a:txBody>
                  <a:tcPr anchor="ctr"/>
                </a:tc>
                <a:tc>
                  <a:txBody>
                    <a:bodyPr/>
                    <a:lstStyle/>
                    <a:p>
                      <a:pPr algn="l" fontAlgn="ctr"/>
                      <a:r>
                        <a:rPr lang="en-US" sz="1200" b="1">
                          <a:solidFill>
                            <a:schemeClr val="bg1"/>
                          </a:solidFill>
                          <a:effectLst/>
                        </a:rPr>
                        <a:t>Description</a:t>
                      </a:r>
                    </a:p>
                  </a:txBody>
                  <a:tcPr anchor="ctr"/>
                </a:tc>
                <a:extLst>
                  <a:ext uri="{0D108BD9-81ED-4DB2-BD59-A6C34878D82A}">
                    <a16:rowId xmlns:a16="http://schemas.microsoft.com/office/drawing/2014/main" val="1358788666"/>
                  </a:ext>
                </a:extLst>
              </a:tr>
              <a:tr h="370840">
                <a:tc>
                  <a:txBody>
                    <a:bodyPr/>
                    <a:lstStyle/>
                    <a:p>
                      <a:pPr fontAlgn="ctr"/>
                      <a:r>
                        <a:rPr lang="en-US" sz="1200">
                          <a:effectLst/>
                        </a:rPr>
                        <a:t>App Launcher</a:t>
                      </a:r>
                    </a:p>
                  </a:txBody>
                  <a:tcPr anchor="ctr"/>
                </a:tc>
                <a:tc>
                  <a:txBody>
                    <a:bodyPr/>
                    <a:lstStyle/>
                    <a:p>
                      <a:pPr fontAlgn="ctr"/>
                      <a:r>
                        <a:rPr lang="en-US" sz="1200">
                          <a:effectLst/>
                        </a:rPr>
                        <a:t>app-launcher</a:t>
                      </a:r>
                    </a:p>
                  </a:txBody>
                  <a:tcPr anchor="ctr"/>
                </a:tc>
                <a:tc>
                  <a:txBody>
                    <a:bodyPr/>
                    <a:lstStyle/>
                    <a:p>
                      <a:pPr fontAlgn="ctr"/>
                      <a:r>
                        <a:rPr lang="en-US" sz="1200">
                          <a:effectLst/>
                        </a:rPr>
                        <a:t>Appears on the home page to provide one-click access to recently-used applications and favorites.</a:t>
                      </a:r>
                    </a:p>
                  </a:txBody>
                  <a:tcPr anchor="ctr"/>
                </a:tc>
                <a:extLst>
                  <a:ext uri="{0D108BD9-81ED-4DB2-BD59-A6C34878D82A}">
                    <a16:rowId xmlns:a16="http://schemas.microsoft.com/office/drawing/2014/main" val="2517189895"/>
                  </a:ext>
                </a:extLst>
              </a:tr>
              <a:tr h="370840">
                <a:tc>
                  <a:txBody>
                    <a:bodyPr/>
                    <a:lstStyle/>
                    <a:p>
                      <a:pPr fontAlgn="ctr"/>
                      <a:r>
                        <a:rPr lang="en-US" sz="1200">
                          <a:effectLst/>
                        </a:rPr>
                        <a:t>Organization Chart (EC)</a:t>
                      </a:r>
                    </a:p>
                  </a:txBody>
                  <a:tcPr anchor="ctr"/>
                </a:tc>
                <a:tc>
                  <a:txBody>
                    <a:bodyPr/>
                    <a:lstStyle/>
                    <a:p>
                      <a:pPr fontAlgn="ctr"/>
                      <a:r>
                        <a:rPr lang="en-US" sz="1200">
                          <a:effectLst/>
                        </a:rPr>
                        <a:t>org_chart</a:t>
                      </a:r>
                    </a:p>
                  </a:txBody>
                  <a:tcPr anchor="ctr"/>
                </a:tc>
                <a:tc>
                  <a:txBody>
                    <a:bodyPr/>
                    <a:lstStyle/>
                    <a:p>
                      <a:pPr fontAlgn="ctr"/>
                      <a:r>
                        <a:rPr lang="en-US" sz="1200">
                          <a:effectLst/>
                        </a:rPr>
                        <a:t>Displays the employees organization chart, the relationships to other employees, and more.</a:t>
                      </a:r>
                    </a:p>
                  </a:txBody>
                  <a:tcPr anchor="ctr"/>
                </a:tc>
                <a:extLst>
                  <a:ext uri="{0D108BD9-81ED-4DB2-BD59-A6C34878D82A}">
                    <a16:rowId xmlns:a16="http://schemas.microsoft.com/office/drawing/2014/main" val="1148563627"/>
                  </a:ext>
                </a:extLst>
              </a:tr>
              <a:tr h="370840">
                <a:tc>
                  <a:txBody>
                    <a:bodyPr/>
                    <a:lstStyle/>
                    <a:p>
                      <a:pPr fontAlgn="ctr"/>
                      <a:r>
                        <a:rPr lang="en-US" sz="1200">
                          <a:effectLst/>
                        </a:rPr>
                        <a:t>Web Applications</a:t>
                      </a:r>
                    </a:p>
                  </a:txBody>
                  <a:tcPr anchor="ctr"/>
                </a:tc>
                <a:tc>
                  <a:txBody>
                    <a:bodyPr/>
                    <a:lstStyle/>
                    <a:p>
                      <a:pPr fontAlgn="ctr"/>
                      <a:r>
                        <a:rPr lang="en-US" sz="1200">
                          <a:effectLst/>
                        </a:rPr>
                        <a:t>web_applications</a:t>
                      </a:r>
                    </a:p>
                  </a:txBody>
                  <a:tcPr anchor="ctr"/>
                </a:tc>
                <a:tc>
                  <a:txBody>
                    <a:bodyPr/>
                    <a:lstStyle/>
                    <a:p>
                      <a:pPr fontAlgn="ctr"/>
                      <a:r>
                        <a:rPr lang="en-US" sz="1200">
                          <a:effectLst/>
                        </a:rPr>
                        <a:t>Provides one-click access to applications assigned to the user.</a:t>
                      </a:r>
                    </a:p>
                  </a:txBody>
                  <a:tcPr anchor="ctr"/>
                </a:tc>
                <a:extLst>
                  <a:ext uri="{0D108BD9-81ED-4DB2-BD59-A6C34878D82A}">
                    <a16:rowId xmlns:a16="http://schemas.microsoft.com/office/drawing/2014/main" val="3858337731"/>
                  </a:ext>
                </a:extLst>
              </a:tr>
            </a:tbl>
          </a:graphicData>
        </a:graphic>
      </p:graphicFrame>
    </p:spTree>
    <p:extLst>
      <p:ext uri="{BB962C8B-B14F-4D97-AF65-F5344CB8AC3E}">
        <p14:creationId xmlns:p14="http://schemas.microsoft.com/office/powerpoint/2010/main" val="101491983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3D84-431B-2ED6-520F-882C0D0B7B2E}"/>
              </a:ext>
            </a:extLst>
          </p:cNvPr>
          <p:cNvSpPr>
            <a:spLocks noGrp="1"/>
          </p:cNvSpPr>
          <p:nvPr>
            <p:ph type="title"/>
          </p:nvPr>
        </p:nvSpPr>
        <p:spPr>
          <a:xfrm>
            <a:off x="362161" y="0"/>
            <a:ext cx="11475523" cy="668692"/>
          </a:xfrm>
        </p:spPr>
        <p:txBody>
          <a:bodyPr/>
          <a:lstStyle/>
          <a:p>
            <a:r>
              <a:rPr lang="en-US" sz="3600"/>
              <a:t>Content Publishing &amp; Content Experience Widgets</a:t>
            </a:r>
          </a:p>
        </p:txBody>
      </p:sp>
      <p:graphicFrame>
        <p:nvGraphicFramePr>
          <p:cNvPr id="4" name="Table 4">
            <a:extLst>
              <a:ext uri="{FF2B5EF4-FFF2-40B4-BE49-F238E27FC236}">
                <a16:creationId xmlns:a16="http://schemas.microsoft.com/office/drawing/2014/main" id="{FE19A5A0-85AD-C12C-8E7E-27FB77109172}"/>
              </a:ext>
            </a:extLst>
          </p:cNvPr>
          <p:cNvGraphicFramePr>
            <a:graphicFrameLocks noGrp="1"/>
          </p:cNvGraphicFramePr>
          <p:nvPr/>
        </p:nvGraphicFramePr>
        <p:xfrm>
          <a:off x="176514" y="685800"/>
          <a:ext cx="11661171" cy="6131560"/>
        </p:xfrm>
        <a:graphic>
          <a:graphicData uri="http://schemas.openxmlformats.org/drawingml/2006/table">
            <a:tbl>
              <a:tblPr firstRow="1" bandRow="1">
                <a:tableStyleId>{21E4AEA4-8DFA-4A89-87EB-49C32662AFE0}</a:tableStyleId>
              </a:tblPr>
              <a:tblGrid>
                <a:gridCol w="3887057">
                  <a:extLst>
                    <a:ext uri="{9D8B030D-6E8A-4147-A177-3AD203B41FA5}">
                      <a16:colId xmlns:a16="http://schemas.microsoft.com/office/drawing/2014/main" val="3741575121"/>
                    </a:ext>
                  </a:extLst>
                </a:gridCol>
                <a:gridCol w="3887057">
                  <a:extLst>
                    <a:ext uri="{9D8B030D-6E8A-4147-A177-3AD203B41FA5}">
                      <a16:colId xmlns:a16="http://schemas.microsoft.com/office/drawing/2014/main" val="933236772"/>
                    </a:ext>
                  </a:extLst>
                </a:gridCol>
                <a:gridCol w="3887057">
                  <a:extLst>
                    <a:ext uri="{9D8B030D-6E8A-4147-A177-3AD203B41FA5}">
                      <a16:colId xmlns:a16="http://schemas.microsoft.com/office/drawing/2014/main" val="216963462"/>
                    </a:ext>
                  </a:extLst>
                </a:gridCol>
              </a:tblGrid>
              <a:tr h="370840">
                <a:tc>
                  <a:txBody>
                    <a:bodyPr/>
                    <a:lstStyle/>
                    <a:p>
                      <a:pPr algn="l" fontAlgn="ctr"/>
                      <a:r>
                        <a:rPr lang="en-US" sz="1200" b="1">
                          <a:solidFill>
                            <a:schemeClr val="bg1"/>
                          </a:solidFill>
                          <a:effectLst/>
                        </a:rPr>
                        <a:t>Widget</a:t>
                      </a:r>
                    </a:p>
                  </a:txBody>
                  <a:tcPr anchor="ctr"/>
                </a:tc>
                <a:tc>
                  <a:txBody>
                    <a:bodyPr/>
                    <a:lstStyle/>
                    <a:p>
                      <a:pPr algn="l" fontAlgn="ctr"/>
                      <a:r>
                        <a:rPr lang="en-US" sz="1200" b="1">
                          <a:solidFill>
                            <a:schemeClr val="bg1"/>
                          </a:solidFill>
                          <a:effectLst/>
                        </a:rPr>
                        <a:t>ID</a:t>
                      </a:r>
                    </a:p>
                  </a:txBody>
                  <a:tcPr anchor="ctr"/>
                </a:tc>
                <a:tc>
                  <a:txBody>
                    <a:bodyPr/>
                    <a:lstStyle/>
                    <a:p>
                      <a:pPr algn="l" fontAlgn="ctr"/>
                      <a:r>
                        <a:rPr lang="en-US" sz="1200" b="1">
                          <a:solidFill>
                            <a:schemeClr val="bg1"/>
                          </a:solidFill>
                          <a:effectLst/>
                        </a:rPr>
                        <a:t>Description</a:t>
                      </a:r>
                    </a:p>
                  </a:txBody>
                  <a:tcPr anchor="ctr"/>
                </a:tc>
                <a:extLst>
                  <a:ext uri="{0D108BD9-81ED-4DB2-BD59-A6C34878D82A}">
                    <a16:rowId xmlns:a16="http://schemas.microsoft.com/office/drawing/2014/main" val="1358788666"/>
                  </a:ext>
                </a:extLst>
              </a:tr>
              <a:tr h="370840">
                <a:tc>
                  <a:txBody>
                    <a:bodyPr/>
                    <a:lstStyle/>
                    <a:p>
                      <a:pPr fontAlgn="ctr"/>
                      <a:r>
                        <a:rPr lang="en-US" sz="1200">
                          <a:effectLst/>
                        </a:rPr>
                        <a:t>Announcements (CD)</a:t>
                      </a:r>
                    </a:p>
                  </a:txBody>
                  <a:tcPr anchor="ctr"/>
                </a:tc>
                <a:tc>
                  <a:txBody>
                    <a:bodyPr/>
                    <a:lstStyle/>
                    <a:p>
                      <a:pPr fontAlgn="ctr"/>
                      <a:r>
                        <a:rPr lang="en-US" sz="1200">
                          <a:effectLst/>
                        </a:rPr>
                        <a:t>cd-announcements</a:t>
                      </a:r>
                    </a:p>
                  </a:txBody>
                  <a:tcPr anchor="ctr"/>
                </a:tc>
                <a:tc>
                  <a:txBody>
                    <a:bodyPr/>
                    <a:lstStyle/>
                    <a:p>
                      <a:pPr fontAlgn="ctr"/>
                      <a:r>
                        <a:rPr lang="en-US" sz="1200">
                          <a:effectLst/>
                        </a:rPr>
                        <a:t>Shows portal content with content type of Rich Text. Generally, a brief broadcast message and shows in a carousel when there are multiple items.</a:t>
                      </a:r>
                    </a:p>
                  </a:txBody>
                  <a:tcPr anchor="ctr"/>
                </a:tc>
                <a:extLst>
                  <a:ext uri="{0D108BD9-81ED-4DB2-BD59-A6C34878D82A}">
                    <a16:rowId xmlns:a16="http://schemas.microsoft.com/office/drawing/2014/main" val="2517189895"/>
                  </a:ext>
                </a:extLst>
              </a:tr>
              <a:tr h="370840">
                <a:tc>
                  <a:txBody>
                    <a:bodyPr/>
                    <a:lstStyle/>
                    <a:p>
                      <a:pPr fontAlgn="ctr"/>
                      <a:r>
                        <a:rPr lang="en-US" sz="1200">
                          <a:effectLst/>
                        </a:rPr>
                        <a:t>Category News Feed</a:t>
                      </a:r>
                    </a:p>
                  </a:txBody>
                  <a:tcPr anchor="ctr"/>
                </a:tc>
                <a:tc>
                  <a:txBody>
                    <a:bodyPr/>
                    <a:lstStyle/>
                    <a:p>
                      <a:pPr fontAlgn="ctr"/>
                      <a:r>
                        <a:rPr lang="en-US" sz="1200">
                          <a:effectLst/>
                        </a:rPr>
                        <a:t>cd-news-feed-category</a:t>
                      </a:r>
                    </a:p>
                  </a:txBody>
                  <a:tcPr anchor="ctr"/>
                </a:tc>
                <a:tc>
                  <a:txBody>
                    <a:bodyPr/>
                    <a:lstStyle/>
                    <a:p>
                      <a:pPr fontAlgn="ctr"/>
                      <a:r>
                        <a:rPr lang="en-US" sz="1200">
                          <a:effectLst/>
                        </a:rPr>
                        <a:t>Shows previews of news articles for a specific category.</a:t>
                      </a:r>
                    </a:p>
                  </a:txBody>
                  <a:tcPr anchor="ctr"/>
                </a:tc>
                <a:extLst>
                  <a:ext uri="{0D108BD9-81ED-4DB2-BD59-A6C34878D82A}">
                    <a16:rowId xmlns:a16="http://schemas.microsoft.com/office/drawing/2014/main" val="2761554170"/>
                  </a:ext>
                </a:extLst>
              </a:tr>
              <a:tr h="370840">
                <a:tc>
                  <a:txBody>
                    <a:bodyPr/>
                    <a:lstStyle/>
                    <a:p>
                      <a:pPr fontAlgn="ctr"/>
                      <a:r>
                        <a:rPr lang="en-US" sz="1200">
                          <a:effectLst/>
                        </a:rPr>
                        <a:t>Content Experience</a:t>
                      </a:r>
                    </a:p>
                  </a:txBody>
                  <a:tcPr anchor="ctr"/>
                </a:tc>
                <a:tc>
                  <a:txBody>
                    <a:bodyPr/>
                    <a:lstStyle/>
                    <a:p>
                      <a:pPr fontAlgn="ctr"/>
                      <a:r>
                        <a:rPr lang="en-US" sz="1200">
                          <a:effectLst/>
                        </a:rPr>
                        <a:t>cd-content-experience</a:t>
                      </a:r>
                    </a:p>
                  </a:txBody>
                  <a:tcPr anchor="ctr"/>
                </a:tc>
                <a:tc>
                  <a:txBody>
                    <a:bodyPr/>
                    <a:lstStyle/>
                    <a:p>
                      <a:pPr fontAlgn="ctr"/>
                      <a:r>
                        <a:rPr lang="en-US" sz="1200">
                          <a:effectLst/>
                        </a:rPr>
                        <a:t>Delivers targeted, actionable communications to employees. For more information, see </a:t>
                      </a:r>
                      <a:r>
                        <a:rPr lang="en-US" sz="1200" u="none" strike="noStrike">
                          <a:solidFill>
                            <a:srgbClr val="00718F"/>
                          </a:solidFill>
                          <a:effectLst/>
                          <a:hlinkClick r:id="rId2" tooltip="Campaigns offer a powerful content publishing tool that provides organizations with the ability to efficiently deliver targeted information to their employees. As a content manager, you can configure multiple channels to ensure content reaches the intended audience at the optimal time."/>
                        </a:rPr>
                        <a:t>Campaigns for Content Experiences</a:t>
                      </a:r>
                      <a:r>
                        <a:rPr lang="en-US" sz="1200">
                          <a:effectLst/>
                        </a:rPr>
                        <a:t>.</a:t>
                      </a:r>
                    </a:p>
                  </a:txBody>
                  <a:tcPr anchor="ctr"/>
                </a:tc>
                <a:extLst>
                  <a:ext uri="{0D108BD9-81ED-4DB2-BD59-A6C34878D82A}">
                    <a16:rowId xmlns:a16="http://schemas.microsoft.com/office/drawing/2014/main" val="1969549715"/>
                  </a:ext>
                </a:extLst>
              </a:tr>
              <a:tr h="370840">
                <a:tc>
                  <a:txBody>
                    <a:bodyPr/>
                    <a:lstStyle/>
                    <a:p>
                      <a:pPr fontAlgn="ctr"/>
                      <a:r>
                        <a:rPr lang="en-US" sz="1200">
                          <a:effectLst/>
                        </a:rPr>
                        <a:t>Content To-do (CD)</a:t>
                      </a:r>
                    </a:p>
                  </a:txBody>
                  <a:tcPr anchor="ctr"/>
                </a:tc>
                <a:tc>
                  <a:txBody>
                    <a:bodyPr/>
                    <a:lstStyle/>
                    <a:p>
                      <a:pPr fontAlgn="ctr"/>
                      <a:r>
                        <a:rPr lang="en-US" sz="1200">
                          <a:effectLst/>
                        </a:rPr>
                        <a:t>cd-content-</a:t>
                      </a:r>
                      <a:r>
                        <a:rPr lang="en-US" sz="1200" err="1">
                          <a:effectLst/>
                        </a:rPr>
                        <a:t>todo</a:t>
                      </a:r>
                      <a:endParaRPr lang="en-US" sz="1200">
                        <a:effectLst/>
                      </a:endParaRPr>
                    </a:p>
                  </a:txBody>
                  <a:tcPr anchor="ctr"/>
                </a:tc>
                <a:tc>
                  <a:txBody>
                    <a:bodyPr/>
                    <a:lstStyle/>
                    <a:p>
                      <a:pPr fontAlgn="ctr"/>
                      <a:r>
                        <a:rPr lang="en-US" sz="1200">
                          <a:effectLst/>
                        </a:rPr>
                        <a:t>This widget is part of the HR to-do completion process used in the Employee Service Center, but cannot be used as a standalone widget.</a:t>
                      </a:r>
                    </a:p>
                  </a:txBody>
                  <a:tcPr anchor="ctr"/>
                </a:tc>
                <a:extLst>
                  <a:ext uri="{0D108BD9-81ED-4DB2-BD59-A6C34878D82A}">
                    <a16:rowId xmlns:a16="http://schemas.microsoft.com/office/drawing/2014/main" val="1748371743"/>
                  </a:ext>
                </a:extLst>
              </a:tr>
              <a:tr h="370840">
                <a:tc>
                  <a:txBody>
                    <a:bodyPr/>
                    <a:lstStyle/>
                    <a:p>
                      <a:pPr fontAlgn="ctr"/>
                      <a:r>
                        <a:rPr lang="en-US" sz="1200">
                          <a:effectLst/>
                        </a:rPr>
                        <a:t>Event Calendar (CD)</a:t>
                      </a:r>
                    </a:p>
                  </a:txBody>
                  <a:tcPr anchor="ctr"/>
                </a:tc>
                <a:tc>
                  <a:txBody>
                    <a:bodyPr/>
                    <a:lstStyle/>
                    <a:p>
                      <a:pPr fontAlgn="ctr"/>
                      <a:r>
                        <a:rPr lang="en-US" sz="1200">
                          <a:effectLst/>
                        </a:rPr>
                        <a:t>cd-event-calendar</a:t>
                      </a:r>
                    </a:p>
                  </a:txBody>
                  <a:tcPr anchor="ctr"/>
                </a:tc>
                <a:tc>
                  <a:txBody>
                    <a:bodyPr/>
                    <a:lstStyle/>
                    <a:p>
                      <a:pPr fontAlgn="ctr"/>
                      <a:r>
                        <a:rPr lang="en-US" sz="1200">
                          <a:effectLst/>
                        </a:rPr>
                        <a:t>Shows portal content with content type of Calendar. Shows schedules.</a:t>
                      </a:r>
                    </a:p>
                  </a:txBody>
                  <a:tcPr anchor="ctr"/>
                </a:tc>
                <a:extLst>
                  <a:ext uri="{0D108BD9-81ED-4DB2-BD59-A6C34878D82A}">
                    <a16:rowId xmlns:a16="http://schemas.microsoft.com/office/drawing/2014/main" val="3614697845"/>
                  </a:ext>
                </a:extLst>
              </a:tr>
              <a:tr h="370840">
                <a:tc>
                  <a:txBody>
                    <a:bodyPr/>
                    <a:lstStyle/>
                    <a:p>
                      <a:pPr fontAlgn="ctr"/>
                      <a:r>
                        <a:rPr lang="en-US" sz="1200">
                          <a:effectLst/>
                        </a:rPr>
                        <a:t>Featured News</a:t>
                      </a:r>
                    </a:p>
                  </a:txBody>
                  <a:tcPr anchor="ctr"/>
                </a:tc>
                <a:tc>
                  <a:txBody>
                    <a:bodyPr/>
                    <a:lstStyle/>
                    <a:p>
                      <a:pPr fontAlgn="ctr"/>
                      <a:r>
                        <a:rPr lang="en-US" sz="1200">
                          <a:effectLst/>
                        </a:rPr>
                        <a:t>cd-news-featured</a:t>
                      </a:r>
                    </a:p>
                  </a:txBody>
                  <a:tcPr anchor="ctr"/>
                </a:tc>
                <a:tc>
                  <a:txBody>
                    <a:bodyPr/>
                    <a:lstStyle/>
                    <a:p>
                      <a:pPr fontAlgn="ctr"/>
                      <a:r>
                        <a:rPr lang="en-US" sz="1200">
                          <a:effectLst/>
                        </a:rPr>
                        <a:t>Shows highlighted articles at the top of the News Center.</a:t>
                      </a:r>
                    </a:p>
                  </a:txBody>
                  <a:tcPr anchor="ctr"/>
                </a:tc>
                <a:extLst>
                  <a:ext uri="{0D108BD9-81ED-4DB2-BD59-A6C34878D82A}">
                    <a16:rowId xmlns:a16="http://schemas.microsoft.com/office/drawing/2014/main" val="1250394543"/>
                  </a:ext>
                </a:extLst>
              </a:tr>
              <a:tr h="370840">
                <a:tc>
                  <a:txBody>
                    <a:bodyPr/>
                    <a:lstStyle/>
                    <a:p>
                      <a:pPr fontAlgn="ctr"/>
                      <a:r>
                        <a:rPr lang="en-US" sz="1200">
                          <a:effectLst/>
                        </a:rPr>
                        <a:t>Information Links (CD)</a:t>
                      </a:r>
                    </a:p>
                  </a:txBody>
                  <a:tcPr anchor="ctr"/>
                </a:tc>
                <a:tc>
                  <a:txBody>
                    <a:bodyPr/>
                    <a:lstStyle/>
                    <a:p>
                      <a:pPr fontAlgn="ctr"/>
                      <a:r>
                        <a:rPr lang="en-US" sz="1200">
                          <a:effectLst/>
                        </a:rPr>
                        <a:t>cd-information-links</a:t>
                      </a:r>
                    </a:p>
                  </a:txBody>
                  <a:tcPr anchor="ctr"/>
                </a:tc>
                <a:tc>
                  <a:txBody>
                    <a:bodyPr/>
                    <a:lstStyle/>
                    <a:p>
                      <a:pPr fontAlgn="ctr"/>
                      <a:r>
                        <a:rPr lang="en-US" sz="1200">
                          <a:effectLst/>
                        </a:rPr>
                        <a:t>Shows portal content with content type of URL. Shows hyperlinks.</a:t>
                      </a:r>
                    </a:p>
                  </a:txBody>
                  <a:tcPr anchor="ctr"/>
                </a:tc>
                <a:extLst>
                  <a:ext uri="{0D108BD9-81ED-4DB2-BD59-A6C34878D82A}">
                    <a16:rowId xmlns:a16="http://schemas.microsoft.com/office/drawing/2014/main" val="375322425"/>
                  </a:ext>
                </a:extLst>
              </a:tr>
              <a:tr h="370840">
                <a:tc>
                  <a:txBody>
                    <a:bodyPr/>
                    <a:lstStyle/>
                    <a:p>
                      <a:pPr fontAlgn="ctr"/>
                      <a:r>
                        <a:rPr lang="en-US" sz="1200">
                          <a:effectLst/>
                        </a:rPr>
                        <a:t>News Article Detail</a:t>
                      </a:r>
                    </a:p>
                  </a:txBody>
                  <a:tcPr anchor="ctr"/>
                </a:tc>
                <a:tc>
                  <a:txBody>
                    <a:bodyPr/>
                    <a:lstStyle/>
                    <a:p>
                      <a:pPr fontAlgn="ctr"/>
                      <a:r>
                        <a:rPr lang="en-US" sz="1200">
                          <a:effectLst/>
                        </a:rPr>
                        <a:t>cd-news-article-detail</a:t>
                      </a:r>
                    </a:p>
                  </a:txBody>
                  <a:tcPr anchor="ctr"/>
                </a:tc>
                <a:tc>
                  <a:txBody>
                    <a:bodyPr/>
                    <a:lstStyle/>
                    <a:p>
                      <a:pPr fontAlgn="ctr"/>
                      <a:r>
                        <a:rPr lang="en-US" sz="1200">
                          <a:effectLst/>
                        </a:rPr>
                        <a:t>Appears on the Article details page and holds the article body as created in the Rich Content Editor.</a:t>
                      </a:r>
                    </a:p>
                  </a:txBody>
                  <a:tcPr anchor="ctr"/>
                </a:tc>
                <a:extLst>
                  <a:ext uri="{0D108BD9-81ED-4DB2-BD59-A6C34878D82A}">
                    <a16:rowId xmlns:a16="http://schemas.microsoft.com/office/drawing/2014/main" val="2232319464"/>
                  </a:ext>
                </a:extLst>
              </a:tr>
              <a:tr h="370840">
                <a:tc>
                  <a:txBody>
                    <a:bodyPr/>
                    <a:lstStyle/>
                    <a:p>
                      <a:pPr fontAlgn="ctr"/>
                      <a:r>
                        <a:rPr lang="en-US" sz="1200">
                          <a:effectLst/>
                        </a:rPr>
                        <a:t>News </a:t>
                      </a:r>
                      <a:r>
                        <a:rPr lang="en-US" sz="1200" err="1">
                          <a:effectLst/>
                        </a:rPr>
                        <a:t>Dataloader</a:t>
                      </a:r>
                      <a:endParaRPr lang="en-US" sz="1200">
                        <a:effectLst/>
                      </a:endParaRPr>
                    </a:p>
                  </a:txBody>
                  <a:tcPr anchor="ctr"/>
                </a:tc>
                <a:tc>
                  <a:txBody>
                    <a:bodyPr/>
                    <a:lstStyle/>
                    <a:p>
                      <a:pPr fontAlgn="ctr"/>
                      <a:r>
                        <a:rPr lang="en-US" sz="1200">
                          <a:effectLst/>
                        </a:rPr>
                        <a:t>cd-news-dataloader</a:t>
                      </a:r>
                    </a:p>
                  </a:txBody>
                  <a:tcPr anchor="ctr"/>
                </a:tc>
                <a:tc>
                  <a:txBody>
                    <a:bodyPr/>
                    <a:lstStyle/>
                    <a:p>
                      <a:pPr fontAlgn="ctr"/>
                      <a:r>
                        <a:rPr lang="en-US" sz="1200">
                          <a:effectLst/>
                        </a:rPr>
                        <a:t>Can be added to the Article details page to facilitate data sharing between the widgets on the page, which reduces the page loading time.</a:t>
                      </a:r>
                    </a:p>
                  </a:txBody>
                  <a:tcPr anchor="ctr"/>
                </a:tc>
                <a:extLst>
                  <a:ext uri="{0D108BD9-81ED-4DB2-BD59-A6C34878D82A}">
                    <a16:rowId xmlns:a16="http://schemas.microsoft.com/office/drawing/2014/main" val="1744739773"/>
                  </a:ext>
                </a:extLst>
              </a:tr>
              <a:tr h="370840">
                <a:tc>
                  <a:txBody>
                    <a:bodyPr/>
                    <a:lstStyle/>
                    <a:p>
                      <a:pPr fontAlgn="ctr"/>
                      <a:r>
                        <a:rPr lang="en-US" sz="1200">
                          <a:effectLst/>
                        </a:rPr>
                        <a:t>News Feed</a:t>
                      </a:r>
                    </a:p>
                  </a:txBody>
                  <a:tcPr anchor="ctr"/>
                </a:tc>
                <a:tc>
                  <a:txBody>
                    <a:bodyPr/>
                    <a:lstStyle/>
                    <a:p>
                      <a:pPr fontAlgn="ctr"/>
                      <a:r>
                        <a:rPr lang="en-US" sz="1200">
                          <a:effectLst/>
                        </a:rPr>
                        <a:t>cd-news-feed</a:t>
                      </a:r>
                    </a:p>
                  </a:txBody>
                  <a:tcPr anchor="ctr"/>
                </a:tc>
                <a:tc>
                  <a:txBody>
                    <a:bodyPr/>
                    <a:lstStyle/>
                    <a:p>
                      <a:pPr fontAlgn="ctr"/>
                      <a:r>
                        <a:rPr lang="en-US" sz="1200">
                          <a:effectLst/>
                        </a:rPr>
                        <a:t>Appears on the home page, News Center, and article details pages and holds previews of news articles.</a:t>
                      </a:r>
                    </a:p>
                  </a:txBody>
                  <a:tcPr anchor="ctr"/>
                </a:tc>
                <a:extLst>
                  <a:ext uri="{0D108BD9-81ED-4DB2-BD59-A6C34878D82A}">
                    <a16:rowId xmlns:a16="http://schemas.microsoft.com/office/drawing/2014/main" val="1788514026"/>
                  </a:ext>
                </a:extLst>
              </a:tr>
              <a:tr h="370840">
                <a:tc>
                  <a:txBody>
                    <a:bodyPr/>
                    <a:lstStyle/>
                    <a:p>
                      <a:pPr fontAlgn="ctr"/>
                      <a:r>
                        <a:rPr lang="en-US" sz="1200">
                          <a:effectLst/>
                        </a:rPr>
                        <a:t>News Header</a:t>
                      </a:r>
                    </a:p>
                  </a:txBody>
                  <a:tcPr anchor="ctr"/>
                </a:tc>
                <a:tc>
                  <a:txBody>
                    <a:bodyPr/>
                    <a:lstStyle/>
                    <a:p>
                      <a:pPr fontAlgn="ctr"/>
                      <a:r>
                        <a:rPr lang="en-US" sz="1200">
                          <a:effectLst/>
                        </a:rPr>
                        <a:t>cd-news-header</a:t>
                      </a:r>
                    </a:p>
                  </a:txBody>
                  <a:tcPr anchor="ctr"/>
                </a:tc>
                <a:tc>
                  <a:txBody>
                    <a:bodyPr/>
                    <a:lstStyle/>
                    <a:p>
                      <a:pPr fontAlgn="ctr"/>
                      <a:r>
                        <a:rPr lang="en-US" sz="1200">
                          <a:effectLst/>
                        </a:rPr>
                        <a:t>Appears on the Article details page and holds the headline, </a:t>
                      </a:r>
                      <a:r>
                        <a:rPr lang="en-US" sz="1200" err="1">
                          <a:effectLst/>
                        </a:rPr>
                        <a:t>subheadline</a:t>
                      </a:r>
                      <a:r>
                        <a:rPr lang="en-US" sz="1200">
                          <a:effectLst/>
                        </a:rPr>
                        <a:t> and image thumbnail.</a:t>
                      </a:r>
                    </a:p>
                  </a:txBody>
                  <a:tcPr anchor="ctr"/>
                </a:tc>
                <a:extLst>
                  <a:ext uri="{0D108BD9-81ED-4DB2-BD59-A6C34878D82A}">
                    <a16:rowId xmlns:a16="http://schemas.microsoft.com/office/drawing/2014/main" val="4115304063"/>
                  </a:ext>
                </a:extLst>
              </a:tr>
            </a:tbl>
          </a:graphicData>
        </a:graphic>
      </p:graphicFrame>
    </p:spTree>
    <p:extLst>
      <p:ext uri="{BB962C8B-B14F-4D97-AF65-F5344CB8AC3E}">
        <p14:creationId xmlns:p14="http://schemas.microsoft.com/office/powerpoint/2010/main" val="292357882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3D84-431B-2ED6-520F-882C0D0B7B2E}"/>
              </a:ext>
            </a:extLst>
          </p:cNvPr>
          <p:cNvSpPr>
            <a:spLocks noGrp="1"/>
          </p:cNvSpPr>
          <p:nvPr>
            <p:ph type="title"/>
          </p:nvPr>
        </p:nvSpPr>
        <p:spPr>
          <a:xfrm>
            <a:off x="362161" y="0"/>
            <a:ext cx="11475523" cy="668692"/>
          </a:xfrm>
        </p:spPr>
        <p:txBody>
          <a:bodyPr/>
          <a:lstStyle/>
          <a:p>
            <a:r>
              <a:rPr lang="en-US" sz="3600"/>
              <a:t>Content Publishing &amp; Content Experience Widgets</a:t>
            </a:r>
          </a:p>
        </p:txBody>
      </p:sp>
      <p:graphicFrame>
        <p:nvGraphicFramePr>
          <p:cNvPr id="4" name="Table 4">
            <a:extLst>
              <a:ext uri="{FF2B5EF4-FFF2-40B4-BE49-F238E27FC236}">
                <a16:creationId xmlns:a16="http://schemas.microsoft.com/office/drawing/2014/main" id="{FE19A5A0-85AD-C12C-8E7E-27FB77109172}"/>
              </a:ext>
            </a:extLst>
          </p:cNvPr>
          <p:cNvGraphicFramePr>
            <a:graphicFrameLocks noGrp="1"/>
          </p:cNvGraphicFramePr>
          <p:nvPr/>
        </p:nvGraphicFramePr>
        <p:xfrm>
          <a:off x="176514" y="685800"/>
          <a:ext cx="11661171" cy="5963920"/>
        </p:xfrm>
        <a:graphic>
          <a:graphicData uri="http://schemas.openxmlformats.org/drawingml/2006/table">
            <a:tbl>
              <a:tblPr firstRow="1" bandRow="1">
                <a:tableStyleId>{21E4AEA4-8DFA-4A89-87EB-49C32662AFE0}</a:tableStyleId>
              </a:tblPr>
              <a:tblGrid>
                <a:gridCol w="3887057">
                  <a:extLst>
                    <a:ext uri="{9D8B030D-6E8A-4147-A177-3AD203B41FA5}">
                      <a16:colId xmlns:a16="http://schemas.microsoft.com/office/drawing/2014/main" val="3741575121"/>
                    </a:ext>
                  </a:extLst>
                </a:gridCol>
                <a:gridCol w="3887057">
                  <a:extLst>
                    <a:ext uri="{9D8B030D-6E8A-4147-A177-3AD203B41FA5}">
                      <a16:colId xmlns:a16="http://schemas.microsoft.com/office/drawing/2014/main" val="933236772"/>
                    </a:ext>
                  </a:extLst>
                </a:gridCol>
                <a:gridCol w="3887057">
                  <a:extLst>
                    <a:ext uri="{9D8B030D-6E8A-4147-A177-3AD203B41FA5}">
                      <a16:colId xmlns:a16="http://schemas.microsoft.com/office/drawing/2014/main" val="216963462"/>
                    </a:ext>
                  </a:extLst>
                </a:gridCol>
              </a:tblGrid>
              <a:tr h="370840">
                <a:tc>
                  <a:txBody>
                    <a:bodyPr/>
                    <a:lstStyle/>
                    <a:p>
                      <a:pPr algn="l" fontAlgn="ctr"/>
                      <a:r>
                        <a:rPr lang="en-US" sz="1200" b="1">
                          <a:solidFill>
                            <a:schemeClr val="bg1"/>
                          </a:solidFill>
                          <a:effectLst/>
                        </a:rPr>
                        <a:t>Widget</a:t>
                      </a:r>
                    </a:p>
                  </a:txBody>
                  <a:tcPr anchor="ctr"/>
                </a:tc>
                <a:tc>
                  <a:txBody>
                    <a:bodyPr/>
                    <a:lstStyle/>
                    <a:p>
                      <a:pPr algn="l" fontAlgn="ctr"/>
                      <a:r>
                        <a:rPr lang="en-US" sz="1200" b="1">
                          <a:solidFill>
                            <a:schemeClr val="bg1"/>
                          </a:solidFill>
                          <a:effectLst/>
                        </a:rPr>
                        <a:t>ID</a:t>
                      </a:r>
                    </a:p>
                  </a:txBody>
                  <a:tcPr anchor="ctr"/>
                </a:tc>
                <a:tc>
                  <a:txBody>
                    <a:bodyPr/>
                    <a:lstStyle/>
                    <a:p>
                      <a:pPr algn="l" fontAlgn="ctr"/>
                      <a:r>
                        <a:rPr lang="en-US" sz="1200" b="1">
                          <a:solidFill>
                            <a:schemeClr val="bg1"/>
                          </a:solidFill>
                          <a:effectLst/>
                        </a:rPr>
                        <a:t>Description</a:t>
                      </a:r>
                    </a:p>
                  </a:txBody>
                  <a:tcPr anchor="ctr"/>
                </a:tc>
                <a:extLst>
                  <a:ext uri="{0D108BD9-81ED-4DB2-BD59-A6C34878D82A}">
                    <a16:rowId xmlns:a16="http://schemas.microsoft.com/office/drawing/2014/main" val="1358788666"/>
                  </a:ext>
                </a:extLst>
              </a:tr>
              <a:tr h="370840">
                <a:tc>
                  <a:txBody>
                    <a:bodyPr/>
                    <a:lstStyle/>
                    <a:p>
                      <a:pPr fontAlgn="ctr"/>
                      <a:r>
                        <a:rPr lang="en-US" sz="1200">
                          <a:effectLst/>
                        </a:rPr>
                        <a:t>News Info</a:t>
                      </a:r>
                    </a:p>
                  </a:txBody>
                  <a:tcPr anchor="ctr"/>
                </a:tc>
                <a:tc>
                  <a:txBody>
                    <a:bodyPr/>
                    <a:lstStyle/>
                    <a:p>
                      <a:pPr fontAlgn="ctr"/>
                      <a:r>
                        <a:rPr lang="en-US" sz="1200">
                          <a:effectLst/>
                        </a:rPr>
                        <a:t>cd-news-info</a:t>
                      </a:r>
                    </a:p>
                  </a:txBody>
                  <a:tcPr anchor="ctr"/>
                </a:tc>
                <a:tc>
                  <a:txBody>
                    <a:bodyPr/>
                    <a:lstStyle/>
                    <a:p>
                      <a:pPr fontAlgn="ctr"/>
                      <a:r>
                        <a:rPr lang="en-US" sz="1200">
                          <a:effectLst/>
                        </a:rPr>
                        <a:t>Appears on the Article details page and holds the news article publication date and Copy Link button.</a:t>
                      </a:r>
                    </a:p>
                  </a:txBody>
                  <a:tcPr anchor="ctr"/>
                </a:tc>
                <a:extLst>
                  <a:ext uri="{0D108BD9-81ED-4DB2-BD59-A6C34878D82A}">
                    <a16:rowId xmlns:a16="http://schemas.microsoft.com/office/drawing/2014/main" val="1187885584"/>
                  </a:ext>
                </a:extLst>
              </a:tr>
              <a:tr h="370840">
                <a:tc>
                  <a:txBody>
                    <a:bodyPr/>
                    <a:lstStyle/>
                    <a:p>
                      <a:pPr fontAlgn="ctr"/>
                      <a:r>
                        <a:rPr lang="en-US" sz="1200">
                          <a:effectLst/>
                        </a:rPr>
                        <a:t>Organization Chart (CD)</a:t>
                      </a:r>
                    </a:p>
                  </a:txBody>
                  <a:tcPr anchor="ctr"/>
                </a:tc>
                <a:tc>
                  <a:txBody>
                    <a:bodyPr/>
                    <a:lstStyle/>
                    <a:p>
                      <a:pPr fontAlgn="ctr"/>
                      <a:r>
                        <a:rPr lang="en-US" sz="1200">
                          <a:effectLst/>
                        </a:rPr>
                        <a:t>cd-</a:t>
                      </a:r>
                      <a:r>
                        <a:rPr lang="en-US" sz="1200" err="1">
                          <a:effectLst/>
                        </a:rPr>
                        <a:t>orgchart</a:t>
                      </a:r>
                      <a:endParaRPr lang="en-US" sz="1200">
                        <a:effectLst/>
                      </a:endParaRPr>
                    </a:p>
                  </a:txBody>
                  <a:tcPr anchor="ctr"/>
                </a:tc>
                <a:tc>
                  <a:txBody>
                    <a:bodyPr/>
                    <a:lstStyle/>
                    <a:p>
                      <a:pPr fontAlgn="ctr"/>
                      <a:r>
                        <a:rPr lang="en-US" sz="1200">
                          <a:effectLst/>
                        </a:rPr>
                        <a:t>Shows an organization chart of an employee.</a:t>
                      </a:r>
                    </a:p>
                  </a:txBody>
                  <a:tcPr anchor="ctr"/>
                </a:tc>
                <a:extLst>
                  <a:ext uri="{0D108BD9-81ED-4DB2-BD59-A6C34878D82A}">
                    <a16:rowId xmlns:a16="http://schemas.microsoft.com/office/drawing/2014/main" val="2517189895"/>
                  </a:ext>
                </a:extLst>
              </a:tr>
              <a:tr h="370840">
                <a:tc>
                  <a:txBody>
                    <a:bodyPr/>
                    <a:lstStyle/>
                    <a:p>
                      <a:pPr fontAlgn="ctr"/>
                      <a:r>
                        <a:rPr lang="en-US" sz="1200">
                          <a:effectLst/>
                        </a:rPr>
                        <a:t>Preview Mobile Content (CD)</a:t>
                      </a:r>
                    </a:p>
                  </a:txBody>
                  <a:tcPr anchor="ctr"/>
                </a:tc>
                <a:tc>
                  <a:txBody>
                    <a:bodyPr/>
                    <a:lstStyle/>
                    <a:p>
                      <a:pPr fontAlgn="ctr"/>
                      <a:r>
                        <a:rPr lang="en-US" sz="1200">
                          <a:effectLst/>
                        </a:rPr>
                        <a:t>cd-preview-mobile-content</a:t>
                      </a:r>
                    </a:p>
                  </a:txBody>
                  <a:tcPr anchor="ctr"/>
                </a:tc>
                <a:tc>
                  <a:txBody>
                    <a:bodyPr/>
                    <a:lstStyle/>
                    <a:p>
                      <a:pPr fontAlgn="ctr"/>
                      <a:r>
                        <a:rPr lang="en-US" sz="1200">
                          <a:effectLst/>
                        </a:rPr>
                        <a:t>Notifications that show up in mobile view.</a:t>
                      </a:r>
                    </a:p>
                  </a:txBody>
                  <a:tcPr anchor="ctr"/>
                </a:tc>
                <a:extLst>
                  <a:ext uri="{0D108BD9-81ED-4DB2-BD59-A6C34878D82A}">
                    <a16:rowId xmlns:a16="http://schemas.microsoft.com/office/drawing/2014/main" val="2761554170"/>
                  </a:ext>
                </a:extLst>
              </a:tr>
              <a:tr h="370840">
                <a:tc>
                  <a:txBody>
                    <a:bodyPr/>
                    <a:lstStyle/>
                    <a:p>
                      <a:pPr fontAlgn="ctr"/>
                      <a:r>
                        <a:rPr lang="en-US" sz="1200">
                          <a:effectLst/>
                        </a:rPr>
                        <a:t>Preview of Content To-do (CD)</a:t>
                      </a:r>
                    </a:p>
                  </a:txBody>
                  <a:tcPr anchor="ctr"/>
                </a:tc>
                <a:tc>
                  <a:txBody>
                    <a:bodyPr/>
                    <a:lstStyle/>
                    <a:p>
                      <a:pPr fontAlgn="ctr"/>
                      <a:r>
                        <a:rPr lang="en-US" sz="1200" err="1">
                          <a:effectLst/>
                        </a:rPr>
                        <a:t>preview_content_todos</a:t>
                      </a:r>
                      <a:endParaRPr lang="en-US" sz="1200">
                        <a:effectLst/>
                      </a:endParaRPr>
                    </a:p>
                  </a:txBody>
                  <a:tcPr anchor="ctr"/>
                </a:tc>
                <a:tc>
                  <a:txBody>
                    <a:bodyPr/>
                    <a:lstStyle/>
                    <a:p>
                      <a:pPr fontAlgn="ctr"/>
                      <a:r>
                        <a:rPr lang="en-US" sz="1200">
                          <a:effectLst/>
                        </a:rPr>
                        <a:t>Shows a preview of to-do content.</a:t>
                      </a:r>
                    </a:p>
                  </a:txBody>
                  <a:tcPr anchor="ctr"/>
                </a:tc>
                <a:extLst>
                  <a:ext uri="{0D108BD9-81ED-4DB2-BD59-A6C34878D82A}">
                    <a16:rowId xmlns:a16="http://schemas.microsoft.com/office/drawing/2014/main" val="1969549715"/>
                  </a:ext>
                </a:extLst>
              </a:tr>
              <a:tr h="370840">
                <a:tc>
                  <a:txBody>
                    <a:bodyPr/>
                    <a:lstStyle/>
                    <a:p>
                      <a:pPr fontAlgn="ctr"/>
                      <a:r>
                        <a:rPr lang="en-US" sz="1200">
                          <a:effectLst/>
                        </a:rPr>
                        <a:t>Quick Links (CD)</a:t>
                      </a:r>
                    </a:p>
                  </a:txBody>
                  <a:tcPr anchor="ctr"/>
                </a:tc>
                <a:tc>
                  <a:txBody>
                    <a:bodyPr/>
                    <a:lstStyle/>
                    <a:p>
                      <a:pPr fontAlgn="ctr"/>
                      <a:r>
                        <a:rPr lang="en-US" sz="1200">
                          <a:effectLst/>
                        </a:rPr>
                        <a:t>cd-quick-links</a:t>
                      </a:r>
                    </a:p>
                  </a:txBody>
                  <a:tcPr anchor="ctr"/>
                </a:tc>
                <a:tc>
                  <a:txBody>
                    <a:bodyPr/>
                    <a:lstStyle/>
                    <a:p>
                      <a:pPr fontAlgn="ctr"/>
                      <a:r>
                        <a:rPr lang="en-US" sz="1200">
                          <a:effectLst/>
                        </a:rPr>
                        <a:t>Shows portal content with content type of Image-based Link. Shows a row of clickable images.</a:t>
                      </a:r>
                    </a:p>
                  </a:txBody>
                  <a:tcPr anchor="ctr"/>
                </a:tc>
                <a:extLst>
                  <a:ext uri="{0D108BD9-81ED-4DB2-BD59-A6C34878D82A}">
                    <a16:rowId xmlns:a16="http://schemas.microsoft.com/office/drawing/2014/main" val="1748371743"/>
                  </a:ext>
                </a:extLst>
              </a:tr>
              <a:tr h="370840">
                <a:tc>
                  <a:txBody>
                    <a:bodyPr/>
                    <a:lstStyle/>
                    <a:p>
                      <a:pPr fontAlgn="ctr"/>
                      <a:r>
                        <a:rPr lang="en-US" sz="1200">
                          <a:effectLst/>
                        </a:rPr>
                        <a:t>Rich Content (CD)</a:t>
                      </a:r>
                    </a:p>
                  </a:txBody>
                  <a:tcPr anchor="ctr"/>
                </a:tc>
                <a:tc>
                  <a:txBody>
                    <a:bodyPr/>
                    <a:lstStyle/>
                    <a:p>
                      <a:pPr fontAlgn="ctr"/>
                      <a:r>
                        <a:rPr lang="en-US" sz="1200">
                          <a:effectLst/>
                        </a:rPr>
                        <a:t>cd-richcontent</a:t>
                      </a:r>
                    </a:p>
                  </a:txBody>
                  <a:tcPr anchor="ctr"/>
                </a:tc>
                <a:tc>
                  <a:txBody>
                    <a:bodyPr/>
                    <a:lstStyle/>
                    <a:p>
                      <a:pPr fontAlgn="ctr"/>
                      <a:r>
                        <a:rPr lang="en-US" sz="1200">
                          <a:effectLst/>
                        </a:rPr>
                        <a:t>Shows previews of three pieces of rich content. Appears as a carousel when are there more than three published pieces of rich content.</a:t>
                      </a:r>
                    </a:p>
                  </a:txBody>
                  <a:tcPr anchor="ctr"/>
                </a:tc>
                <a:extLst>
                  <a:ext uri="{0D108BD9-81ED-4DB2-BD59-A6C34878D82A}">
                    <a16:rowId xmlns:a16="http://schemas.microsoft.com/office/drawing/2014/main" val="3614697845"/>
                  </a:ext>
                </a:extLst>
              </a:tr>
              <a:tr h="370840">
                <a:tc>
                  <a:txBody>
                    <a:bodyPr/>
                    <a:lstStyle/>
                    <a:p>
                      <a:pPr fontAlgn="ctr"/>
                      <a:r>
                        <a:rPr lang="en-US" sz="1200">
                          <a:effectLst/>
                        </a:rPr>
                        <a:t>Styled Content (CD)</a:t>
                      </a:r>
                    </a:p>
                  </a:txBody>
                  <a:tcPr anchor="ctr"/>
                </a:tc>
                <a:tc>
                  <a:txBody>
                    <a:bodyPr/>
                    <a:lstStyle/>
                    <a:p>
                      <a:pPr fontAlgn="ctr"/>
                      <a:r>
                        <a:rPr lang="en-US" sz="1200">
                          <a:effectLst/>
                        </a:rPr>
                        <a:t>cd-styled-content</a:t>
                      </a:r>
                    </a:p>
                  </a:txBody>
                  <a:tcPr anchor="ctr"/>
                </a:tc>
                <a:tc>
                  <a:txBody>
                    <a:bodyPr/>
                    <a:lstStyle/>
                    <a:p>
                      <a:pPr fontAlgn="ctr"/>
                      <a:r>
                        <a:rPr lang="en-US" sz="1200">
                          <a:effectLst/>
                        </a:rPr>
                        <a:t>Shows portal content with content type of Styled Content. Shows informative banners or </a:t>
                      </a:r>
                      <a:r>
                        <a:rPr lang="en-US" sz="1200" err="1">
                          <a:effectLst/>
                        </a:rPr>
                        <a:t>text.You</a:t>
                      </a:r>
                      <a:r>
                        <a:rPr lang="en-US" sz="1200">
                          <a:effectLst/>
                        </a:rPr>
                        <a:t> can configure color, alignment, and other options for text and background.</a:t>
                      </a:r>
                    </a:p>
                    <a:p>
                      <a:pPr fontAlgn="ctr"/>
                      <a:r>
                        <a:rPr lang="en-US" sz="1200">
                          <a:effectLst/>
                        </a:rPr>
                        <a:t>Appears as a carousel when there are multiple items.</a:t>
                      </a:r>
                    </a:p>
                  </a:txBody>
                  <a:tcPr anchor="ctr"/>
                </a:tc>
                <a:extLst>
                  <a:ext uri="{0D108BD9-81ED-4DB2-BD59-A6C34878D82A}">
                    <a16:rowId xmlns:a16="http://schemas.microsoft.com/office/drawing/2014/main" val="1250394543"/>
                  </a:ext>
                </a:extLst>
              </a:tr>
              <a:tr h="370840">
                <a:tc>
                  <a:txBody>
                    <a:bodyPr/>
                    <a:lstStyle/>
                    <a:p>
                      <a:pPr fontAlgn="ctr"/>
                      <a:r>
                        <a:rPr lang="en-US" sz="1200">
                          <a:effectLst/>
                        </a:rPr>
                        <a:t>Upcoming Events (CD)</a:t>
                      </a:r>
                    </a:p>
                  </a:txBody>
                  <a:tcPr anchor="ctr"/>
                </a:tc>
                <a:tc>
                  <a:txBody>
                    <a:bodyPr/>
                    <a:lstStyle/>
                    <a:p>
                      <a:pPr fontAlgn="ctr"/>
                      <a:r>
                        <a:rPr lang="en-US" sz="1200">
                          <a:effectLst/>
                        </a:rPr>
                        <a:t>cd-upcoming-events</a:t>
                      </a:r>
                    </a:p>
                  </a:txBody>
                  <a:tcPr anchor="ctr"/>
                </a:tc>
                <a:tc>
                  <a:txBody>
                    <a:bodyPr/>
                    <a:lstStyle/>
                    <a:p>
                      <a:pPr fontAlgn="ctr"/>
                      <a:r>
                        <a:rPr lang="en-US" sz="1200">
                          <a:effectLst/>
                        </a:rPr>
                        <a:t>Shows portal content with content type of Event. Shows upcoming events.</a:t>
                      </a:r>
                    </a:p>
                  </a:txBody>
                  <a:tcPr anchor="ctr"/>
                </a:tc>
                <a:extLst>
                  <a:ext uri="{0D108BD9-81ED-4DB2-BD59-A6C34878D82A}">
                    <a16:rowId xmlns:a16="http://schemas.microsoft.com/office/drawing/2014/main" val="375322425"/>
                  </a:ext>
                </a:extLst>
              </a:tr>
              <a:tr h="370840">
                <a:tc>
                  <a:txBody>
                    <a:bodyPr/>
                    <a:lstStyle/>
                    <a:p>
                      <a:pPr fontAlgn="ctr"/>
                      <a:r>
                        <a:rPr lang="en-US" sz="1200">
                          <a:effectLst/>
                        </a:rPr>
                        <a:t>Video Carousel (CD)</a:t>
                      </a:r>
                    </a:p>
                  </a:txBody>
                  <a:tcPr anchor="ctr"/>
                </a:tc>
                <a:tc>
                  <a:txBody>
                    <a:bodyPr/>
                    <a:lstStyle/>
                    <a:p>
                      <a:pPr fontAlgn="ctr"/>
                      <a:r>
                        <a:rPr lang="en-US" sz="1200">
                          <a:effectLst/>
                        </a:rPr>
                        <a:t>cd-video-carousel</a:t>
                      </a:r>
                    </a:p>
                  </a:txBody>
                  <a:tcPr anchor="ctr"/>
                </a:tc>
                <a:tc>
                  <a:txBody>
                    <a:bodyPr/>
                    <a:lstStyle/>
                    <a:p>
                      <a:pPr fontAlgn="ctr"/>
                      <a:r>
                        <a:rPr lang="en-US" sz="1200">
                          <a:effectLst/>
                        </a:rPr>
                        <a:t>Shows portal content with content type of Video. Multiple videos show in a carousel. You can show a scrolling list of videos using this </a:t>
                      </a:r>
                      <a:r>
                        <a:rPr lang="en-US" sz="1200" err="1">
                          <a:effectLst/>
                        </a:rPr>
                        <a:t>widget.</a:t>
                      </a:r>
                      <a:r>
                        <a:rPr lang="en-US" sz="1200" b="1" err="1">
                          <a:effectLst/>
                        </a:rPr>
                        <a:t>Note</a:t>
                      </a:r>
                      <a:r>
                        <a:rPr lang="en-US" sz="1200" b="1">
                          <a:effectLst/>
                        </a:rPr>
                        <a:t>:</a:t>
                      </a:r>
                      <a:r>
                        <a:rPr lang="en-US" sz="1200">
                          <a:effectLst/>
                        </a:rPr>
                        <a:t> Only YouTube and Vimeo embedded links are supported.</a:t>
                      </a:r>
                    </a:p>
                  </a:txBody>
                  <a:tcPr anchor="ctr"/>
                </a:tc>
                <a:extLst>
                  <a:ext uri="{0D108BD9-81ED-4DB2-BD59-A6C34878D82A}">
                    <a16:rowId xmlns:a16="http://schemas.microsoft.com/office/drawing/2014/main" val="2232319464"/>
                  </a:ext>
                </a:extLst>
              </a:tr>
              <a:tr h="370840">
                <a:tc>
                  <a:txBody>
                    <a:bodyPr/>
                    <a:lstStyle/>
                    <a:p>
                      <a:pPr fontAlgn="ctr"/>
                      <a:r>
                        <a:rPr lang="en-US" sz="1200">
                          <a:effectLst/>
                        </a:rPr>
                        <a:t>Welcome Banner (CD)</a:t>
                      </a:r>
                    </a:p>
                  </a:txBody>
                  <a:tcPr anchor="ctr"/>
                </a:tc>
                <a:tc>
                  <a:txBody>
                    <a:bodyPr/>
                    <a:lstStyle/>
                    <a:p>
                      <a:pPr fontAlgn="ctr"/>
                      <a:r>
                        <a:rPr lang="en-US" sz="1200">
                          <a:effectLst/>
                        </a:rPr>
                        <a:t>cd-banner</a:t>
                      </a:r>
                    </a:p>
                  </a:txBody>
                  <a:tcPr anchor="ctr"/>
                </a:tc>
                <a:tc>
                  <a:txBody>
                    <a:bodyPr/>
                    <a:lstStyle/>
                    <a:p>
                      <a:pPr fontAlgn="ctr"/>
                      <a:r>
                        <a:rPr lang="en-US" sz="1200">
                          <a:effectLst/>
                        </a:rPr>
                        <a:t>Shows portal content with content type of Banner. Generally used to show informative banners/text. Shows in a carousel when there are multiple items.</a:t>
                      </a:r>
                    </a:p>
                  </a:txBody>
                  <a:tcPr anchor="ctr"/>
                </a:tc>
                <a:extLst>
                  <a:ext uri="{0D108BD9-81ED-4DB2-BD59-A6C34878D82A}">
                    <a16:rowId xmlns:a16="http://schemas.microsoft.com/office/drawing/2014/main" val="1744739773"/>
                  </a:ext>
                </a:extLst>
              </a:tr>
            </a:tbl>
          </a:graphicData>
        </a:graphic>
      </p:graphicFrame>
    </p:spTree>
    <p:extLst>
      <p:ext uri="{BB962C8B-B14F-4D97-AF65-F5344CB8AC3E}">
        <p14:creationId xmlns:p14="http://schemas.microsoft.com/office/powerpoint/2010/main" val="116451143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619A-20C1-1B4F-A81D-F307796445D3}"/>
              </a:ext>
            </a:extLst>
          </p:cNvPr>
          <p:cNvSpPr>
            <a:spLocks noGrp="1"/>
          </p:cNvSpPr>
          <p:nvPr>
            <p:ph type="title"/>
          </p:nvPr>
        </p:nvSpPr>
        <p:spPr>
          <a:xfrm>
            <a:off x="720755" y="220078"/>
            <a:ext cx="10515600" cy="470580"/>
          </a:xfrm>
        </p:spPr>
        <p:txBody>
          <a:bodyPr>
            <a:normAutofit/>
          </a:bodyPr>
          <a:lstStyle/>
          <a:p>
            <a:r>
              <a:rPr lang="en-US"/>
              <a:t>Sample 4</a:t>
            </a:r>
          </a:p>
        </p:txBody>
      </p:sp>
      <p:grpSp>
        <p:nvGrpSpPr>
          <p:cNvPr id="18" name="Group 17">
            <a:extLst>
              <a:ext uri="{FF2B5EF4-FFF2-40B4-BE49-F238E27FC236}">
                <a16:creationId xmlns:a16="http://schemas.microsoft.com/office/drawing/2014/main" id="{B649CC4F-3DD6-4A19-9FF8-E0690EF14985}"/>
              </a:ext>
            </a:extLst>
          </p:cNvPr>
          <p:cNvGrpSpPr/>
          <p:nvPr/>
        </p:nvGrpSpPr>
        <p:grpSpPr>
          <a:xfrm>
            <a:off x="720755" y="842748"/>
            <a:ext cx="3134609" cy="5795174"/>
            <a:chOff x="720755" y="842748"/>
            <a:chExt cx="3134609" cy="5795174"/>
          </a:xfrm>
        </p:grpSpPr>
        <p:pic>
          <p:nvPicPr>
            <p:cNvPr id="5" name="Picture 4" descr="A screenshot of a website&#10;&#10;Description automatically generated">
              <a:extLst>
                <a:ext uri="{FF2B5EF4-FFF2-40B4-BE49-F238E27FC236}">
                  <a16:creationId xmlns:a16="http://schemas.microsoft.com/office/drawing/2014/main" id="{AA2C7A97-6E1A-7F92-955F-3B9671A005DE}"/>
                </a:ext>
              </a:extLst>
            </p:cNvPr>
            <p:cNvPicPr>
              <a:picLocks noChangeAspect="1"/>
            </p:cNvPicPr>
            <p:nvPr/>
          </p:nvPicPr>
          <p:blipFill>
            <a:blip r:embed="rId2"/>
            <a:stretch>
              <a:fillRect/>
            </a:stretch>
          </p:blipFill>
          <p:spPr>
            <a:xfrm>
              <a:off x="720755" y="842748"/>
              <a:ext cx="3134609" cy="5795174"/>
            </a:xfrm>
            <a:prstGeom prst="rect">
              <a:avLst/>
            </a:prstGeom>
            <a:effectLst>
              <a:outerShdw blurRad="63500" sx="102000" sy="102000" algn="ctr" rotWithShape="0">
                <a:prstClr val="black">
                  <a:alpha val="40000"/>
                </a:prstClr>
              </a:outerShdw>
            </a:effectLst>
          </p:spPr>
        </p:pic>
        <p:sp>
          <p:nvSpPr>
            <p:cNvPr id="3" name="Flowchart: Off-page Connector 2">
              <a:extLst>
                <a:ext uri="{FF2B5EF4-FFF2-40B4-BE49-F238E27FC236}">
                  <a16:creationId xmlns:a16="http://schemas.microsoft.com/office/drawing/2014/main" id="{D2705101-8E9C-3AF8-E9BB-84D1B7EFD72E}"/>
                </a:ext>
              </a:extLst>
            </p:cNvPr>
            <p:cNvSpPr/>
            <p:nvPr/>
          </p:nvSpPr>
          <p:spPr>
            <a:xfrm>
              <a:off x="2205038" y="952500"/>
              <a:ext cx="133350" cy="123825"/>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200"/>
                <a:t>LOGO</a:t>
              </a:r>
            </a:p>
          </p:txBody>
        </p:sp>
        <p:sp>
          <p:nvSpPr>
            <p:cNvPr id="4" name="Rectangle 3">
              <a:extLst>
                <a:ext uri="{FF2B5EF4-FFF2-40B4-BE49-F238E27FC236}">
                  <a16:creationId xmlns:a16="http://schemas.microsoft.com/office/drawing/2014/main" id="{6CD772AB-A4C7-CF8D-EDA0-8E65493CB9E5}"/>
                </a:ext>
              </a:extLst>
            </p:cNvPr>
            <p:cNvSpPr/>
            <p:nvPr/>
          </p:nvSpPr>
          <p:spPr>
            <a:xfrm>
              <a:off x="1143000" y="4198144"/>
              <a:ext cx="666750" cy="54768"/>
            </a:xfrm>
            <a:prstGeom prst="rect">
              <a:avLst/>
            </a:prstGeom>
            <a:solidFill>
              <a:srgbClr val="0B2D71"/>
            </a:solidFill>
            <a:ln>
              <a:solidFill>
                <a:srgbClr val="0B2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 b="1"/>
                <a:t>Company Championship</a:t>
              </a:r>
            </a:p>
          </p:txBody>
        </p:sp>
        <p:sp>
          <p:nvSpPr>
            <p:cNvPr id="9" name="Rectangle 8">
              <a:extLst>
                <a:ext uri="{FF2B5EF4-FFF2-40B4-BE49-F238E27FC236}">
                  <a16:creationId xmlns:a16="http://schemas.microsoft.com/office/drawing/2014/main" id="{B1760A84-F2C2-E379-BC05-029D413EE166}"/>
                </a:ext>
              </a:extLst>
            </p:cNvPr>
            <p:cNvSpPr/>
            <p:nvPr/>
          </p:nvSpPr>
          <p:spPr>
            <a:xfrm>
              <a:off x="1954684" y="4202595"/>
              <a:ext cx="666750" cy="86035"/>
            </a:xfrm>
            <a:prstGeom prst="rect">
              <a:avLst/>
            </a:prstGeom>
            <a:solidFill>
              <a:srgbClr val="0B2D71"/>
            </a:solidFill>
            <a:ln>
              <a:solidFill>
                <a:srgbClr val="0B2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 b="1"/>
                <a:t>Mental Health Resources</a:t>
              </a:r>
            </a:p>
          </p:txBody>
        </p:sp>
        <p:sp>
          <p:nvSpPr>
            <p:cNvPr id="11" name="Rectangle 10">
              <a:extLst>
                <a:ext uri="{FF2B5EF4-FFF2-40B4-BE49-F238E27FC236}">
                  <a16:creationId xmlns:a16="http://schemas.microsoft.com/office/drawing/2014/main" id="{FAFEBAA7-097F-BA07-662E-9581A35F5073}"/>
                </a:ext>
              </a:extLst>
            </p:cNvPr>
            <p:cNvSpPr/>
            <p:nvPr/>
          </p:nvSpPr>
          <p:spPr>
            <a:xfrm>
              <a:off x="1122759" y="4252912"/>
              <a:ext cx="707231" cy="145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
                  <a:solidFill>
                    <a:schemeClr val="tx1"/>
                  </a:solidFill>
                </a:rPr>
                <a:t>We’re proud to be the title sponsor of the Golf Championship, one of five major Ladies Professional Golf Association tournaments.</a:t>
              </a:r>
            </a:p>
          </p:txBody>
        </p:sp>
        <p:sp>
          <p:nvSpPr>
            <p:cNvPr id="12" name="Rectangle 11">
              <a:extLst>
                <a:ext uri="{FF2B5EF4-FFF2-40B4-BE49-F238E27FC236}">
                  <a16:creationId xmlns:a16="http://schemas.microsoft.com/office/drawing/2014/main" id="{674F3591-6A00-DD4D-EA4B-9A9AD8AB8FF9}"/>
                </a:ext>
              </a:extLst>
            </p:cNvPr>
            <p:cNvSpPr/>
            <p:nvPr/>
          </p:nvSpPr>
          <p:spPr>
            <a:xfrm>
              <a:off x="2746128" y="4202595"/>
              <a:ext cx="666750" cy="86035"/>
            </a:xfrm>
            <a:prstGeom prst="rect">
              <a:avLst/>
            </a:prstGeom>
            <a:solidFill>
              <a:srgbClr val="0B2D71"/>
            </a:solidFill>
            <a:ln>
              <a:solidFill>
                <a:srgbClr val="0B2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 b="1"/>
                <a:t>Industry Resources</a:t>
              </a:r>
            </a:p>
          </p:txBody>
        </p:sp>
      </p:grpSp>
      <p:grpSp>
        <p:nvGrpSpPr>
          <p:cNvPr id="19" name="Group 18">
            <a:extLst>
              <a:ext uri="{FF2B5EF4-FFF2-40B4-BE49-F238E27FC236}">
                <a16:creationId xmlns:a16="http://schemas.microsoft.com/office/drawing/2014/main" id="{344CF830-0A56-4C52-4F67-73DA54140D77}"/>
              </a:ext>
            </a:extLst>
          </p:cNvPr>
          <p:cNvGrpSpPr/>
          <p:nvPr/>
        </p:nvGrpSpPr>
        <p:grpSpPr>
          <a:xfrm>
            <a:off x="4211245" y="85499"/>
            <a:ext cx="4238703" cy="5490793"/>
            <a:chOff x="4211245" y="85499"/>
            <a:chExt cx="4238703" cy="5490793"/>
          </a:xfrm>
        </p:grpSpPr>
        <p:pic>
          <p:nvPicPr>
            <p:cNvPr id="7" name="Picture 6" descr="A screenshot of a website&#10;&#10;Description automatically generated">
              <a:extLst>
                <a:ext uri="{FF2B5EF4-FFF2-40B4-BE49-F238E27FC236}">
                  <a16:creationId xmlns:a16="http://schemas.microsoft.com/office/drawing/2014/main" id="{D53455FB-D6FE-AD9C-7725-0EF2AE0CDF36}"/>
                </a:ext>
              </a:extLst>
            </p:cNvPr>
            <p:cNvPicPr>
              <a:picLocks noChangeAspect="1"/>
            </p:cNvPicPr>
            <p:nvPr/>
          </p:nvPicPr>
          <p:blipFill rotWithShape="1">
            <a:blip r:embed="rId2"/>
            <a:srcRect b="34160"/>
            <a:stretch/>
          </p:blipFill>
          <p:spPr>
            <a:xfrm>
              <a:off x="4211245" y="85499"/>
              <a:ext cx="4238703" cy="5490793"/>
            </a:xfrm>
            <a:prstGeom prst="rect">
              <a:avLst/>
            </a:prstGeom>
            <a:effectLst>
              <a:outerShdw blurRad="63500" sx="102000" sy="102000" algn="ctr" rotWithShape="0">
                <a:prstClr val="black">
                  <a:alpha val="40000"/>
                </a:prstClr>
              </a:outerShdw>
            </a:effectLst>
          </p:spPr>
        </p:pic>
        <p:sp>
          <p:nvSpPr>
            <p:cNvPr id="13" name="Rectangle 12">
              <a:extLst>
                <a:ext uri="{FF2B5EF4-FFF2-40B4-BE49-F238E27FC236}">
                  <a16:creationId xmlns:a16="http://schemas.microsoft.com/office/drawing/2014/main" id="{DA978589-8283-1C6D-B108-B0815FC9B37F}"/>
                </a:ext>
              </a:extLst>
            </p:cNvPr>
            <p:cNvSpPr/>
            <p:nvPr/>
          </p:nvSpPr>
          <p:spPr>
            <a:xfrm>
              <a:off x="4803456" y="4903880"/>
              <a:ext cx="903005" cy="78770"/>
            </a:xfrm>
            <a:prstGeom prst="rect">
              <a:avLst/>
            </a:prstGeom>
            <a:solidFill>
              <a:srgbClr val="0B2D71"/>
            </a:solidFill>
            <a:ln>
              <a:solidFill>
                <a:srgbClr val="0B2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a:t>Company Championship</a:t>
              </a:r>
            </a:p>
          </p:txBody>
        </p:sp>
        <p:sp>
          <p:nvSpPr>
            <p:cNvPr id="14" name="Rectangle 13">
              <a:extLst>
                <a:ext uri="{FF2B5EF4-FFF2-40B4-BE49-F238E27FC236}">
                  <a16:creationId xmlns:a16="http://schemas.microsoft.com/office/drawing/2014/main" id="{9CD8A523-9526-205B-5139-5178E9056EF1}"/>
                </a:ext>
              </a:extLst>
            </p:cNvPr>
            <p:cNvSpPr/>
            <p:nvPr/>
          </p:nvSpPr>
          <p:spPr>
            <a:xfrm>
              <a:off x="5885938" y="4914670"/>
              <a:ext cx="903006" cy="135961"/>
            </a:xfrm>
            <a:prstGeom prst="rect">
              <a:avLst/>
            </a:prstGeom>
            <a:solidFill>
              <a:srgbClr val="0B2D71"/>
            </a:solidFill>
            <a:ln>
              <a:solidFill>
                <a:srgbClr val="0B2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b="1"/>
                <a:t>Mental Health Resources</a:t>
              </a:r>
            </a:p>
          </p:txBody>
        </p:sp>
        <p:sp>
          <p:nvSpPr>
            <p:cNvPr id="16" name="Rectangle 15">
              <a:extLst>
                <a:ext uri="{FF2B5EF4-FFF2-40B4-BE49-F238E27FC236}">
                  <a16:creationId xmlns:a16="http://schemas.microsoft.com/office/drawing/2014/main" id="{00243F6F-6B17-09FA-4A79-7AAB61231ABA}"/>
                </a:ext>
              </a:extLst>
            </p:cNvPr>
            <p:cNvSpPr/>
            <p:nvPr/>
          </p:nvSpPr>
          <p:spPr>
            <a:xfrm>
              <a:off x="6953656" y="4932685"/>
              <a:ext cx="666750" cy="117946"/>
            </a:xfrm>
            <a:prstGeom prst="rect">
              <a:avLst/>
            </a:prstGeom>
            <a:solidFill>
              <a:srgbClr val="0B2D71"/>
            </a:solidFill>
            <a:ln>
              <a:solidFill>
                <a:srgbClr val="0B2D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 b="1"/>
                <a:t>Industry Resources</a:t>
              </a:r>
            </a:p>
          </p:txBody>
        </p:sp>
        <p:sp>
          <p:nvSpPr>
            <p:cNvPr id="15" name="Rectangle 14">
              <a:extLst>
                <a:ext uri="{FF2B5EF4-FFF2-40B4-BE49-F238E27FC236}">
                  <a16:creationId xmlns:a16="http://schemas.microsoft.com/office/drawing/2014/main" id="{4C670BF2-6AF8-62A3-58AD-FE343142BA4D}"/>
                </a:ext>
              </a:extLst>
            </p:cNvPr>
            <p:cNvSpPr/>
            <p:nvPr/>
          </p:nvSpPr>
          <p:spPr>
            <a:xfrm>
              <a:off x="4797980" y="4982650"/>
              <a:ext cx="963727" cy="2266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
                  <a:solidFill>
                    <a:schemeClr val="tx1"/>
                  </a:solidFill>
                </a:rPr>
                <a:t>We’re proud to be the title sponsor of the Golf Championship, one of five major Ladies Professional Golf Association tournaments.</a:t>
              </a:r>
            </a:p>
          </p:txBody>
        </p:sp>
        <p:sp>
          <p:nvSpPr>
            <p:cNvPr id="17" name="Flowchart: Off-page Connector 16">
              <a:extLst>
                <a:ext uri="{FF2B5EF4-FFF2-40B4-BE49-F238E27FC236}">
                  <a16:creationId xmlns:a16="http://schemas.microsoft.com/office/drawing/2014/main" id="{D019FBF3-4861-F06A-E731-2348696AFF9B}"/>
                </a:ext>
              </a:extLst>
            </p:cNvPr>
            <p:cNvSpPr/>
            <p:nvPr/>
          </p:nvSpPr>
          <p:spPr>
            <a:xfrm>
              <a:off x="6230583" y="220078"/>
              <a:ext cx="191648" cy="201403"/>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US" sz="200"/>
                <a:t>LOGO</a:t>
              </a:r>
            </a:p>
          </p:txBody>
        </p:sp>
      </p:grpSp>
      <p:pic>
        <p:nvPicPr>
          <p:cNvPr id="6" name="Picture 5" descr="A screenshot of a website&#10;&#10;Description automatically generated">
            <a:extLst>
              <a:ext uri="{FF2B5EF4-FFF2-40B4-BE49-F238E27FC236}">
                <a16:creationId xmlns:a16="http://schemas.microsoft.com/office/drawing/2014/main" id="{59E2A9CE-75DC-8194-8E5E-A101F94A23D5}"/>
              </a:ext>
            </a:extLst>
          </p:cNvPr>
          <p:cNvPicPr>
            <a:picLocks noChangeAspect="1"/>
          </p:cNvPicPr>
          <p:nvPr/>
        </p:nvPicPr>
        <p:blipFill rotWithShape="1">
          <a:blip r:embed="rId2"/>
          <a:srcRect t="65497"/>
          <a:stretch/>
        </p:blipFill>
        <p:spPr>
          <a:xfrm>
            <a:off x="7266791" y="3310778"/>
            <a:ext cx="4901181" cy="33271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703106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619A-20C1-1B4F-A81D-F307796445D3}"/>
              </a:ext>
            </a:extLst>
          </p:cNvPr>
          <p:cNvSpPr>
            <a:spLocks noGrp="1"/>
          </p:cNvSpPr>
          <p:nvPr>
            <p:ph type="title"/>
          </p:nvPr>
        </p:nvSpPr>
        <p:spPr>
          <a:xfrm>
            <a:off x="720755" y="220078"/>
            <a:ext cx="10515600" cy="470580"/>
          </a:xfrm>
        </p:spPr>
        <p:txBody>
          <a:bodyPr>
            <a:normAutofit/>
          </a:bodyPr>
          <a:lstStyle/>
          <a:p>
            <a:r>
              <a:rPr lang="en-US"/>
              <a:t>Sample 5</a:t>
            </a:r>
          </a:p>
        </p:txBody>
      </p:sp>
      <p:grpSp>
        <p:nvGrpSpPr>
          <p:cNvPr id="16" name="Group 15">
            <a:extLst>
              <a:ext uri="{FF2B5EF4-FFF2-40B4-BE49-F238E27FC236}">
                <a16:creationId xmlns:a16="http://schemas.microsoft.com/office/drawing/2014/main" id="{A26FB377-89DE-23BE-6F87-C248C03601EF}"/>
              </a:ext>
            </a:extLst>
          </p:cNvPr>
          <p:cNvGrpSpPr/>
          <p:nvPr/>
        </p:nvGrpSpPr>
        <p:grpSpPr>
          <a:xfrm>
            <a:off x="454800" y="995183"/>
            <a:ext cx="3795276" cy="5819423"/>
            <a:chOff x="454800" y="995183"/>
            <a:chExt cx="3795276" cy="5819423"/>
          </a:xfrm>
        </p:grpSpPr>
        <p:pic>
          <p:nvPicPr>
            <p:cNvPr id="5" name="Picture 4" descr="A screenshot of a computer&#10;&#10;Description automatically generated">
              <a:extLst>
                <a:ext uri="{FF2B5EF4-FFF2-40B4-BE49-F238E27FC236}">
                  <a16:creationId xmlns:a16="http://schemas.microsoft.com/office/drawing/2014/main" id="{00C33094-5E9F-C787-EE9B-1DAE9AF13262}"/>
                </a:ext>
              </a:extLst>
            </p:cNvPr>
            <p:cNvPicPr>
              <a:picLocks noChangeAspect="1"/>
            </p:cNvPicPr>
            <p:nvPr/>
          </p:nvPicPr>
          <p:blipFill>
            <a:blip r:embed="rId2"/>
            <a:stretch>
              <a:fillRect/>
            </a:stretch>
          </p:blipFill>
          <p:spPr>
            <a:xfrm>
              <a:off x="454800" y="995183"/>
              <a:ext cx="3795276" cy="5819423"/>
            </a:xfrm>
            <a:prstGeom prst="rect">
              <a:avLst/>
            </a:prstGeom>
            <a:effectLst>
              <a:outerShdw blurRad="63500" sx="102000" sy="102000" algn="ctr" rotWithShape="0">
                <a:prstClr val="black">
                  <a:alpha val="40000"/>
                </a:prstClr>
              </a:outerShdw>
            </a:effectLst>
          </p:spPr>
        </p:pic>
        <p:sp>
          <p:nvSpPr>
            <p:cNvPr id="9" name="Rectangle 8">
              <a:extLst>
                <a:ext uri="{FF2B5EF4-FFF2-40B4-BE49-F238E27FC236}">
                  <a16:creationId xmlns:a16="http://schemas.microsoft.com/office/drawing/2014/main" id="{1F79A013-2AAD-A86F-4F3C-4D783C9ADAAB}"/>
                </a:ext>
              </a:extLst>
            </p:cNvPr>
            <p:cNvSpPr/>
            <p:nvPr/>
          </p:nvSpPr>
          <p:spPr>
            <a:xfrm>
              <a:off x="720755" y="995183"/>
              <a:ext cx="460345" cy="122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a:solidFill>
                    <a:srgbClr val="FF3E24"/>
                  </a:solidFill>
                </a:rPr>
                <a:t>Company</a:t>
              </a:r>
            </a:p>
          </p:txBody>
        </p:sp>
        <p:sp>
          <p:nvSpPr>
            <p:cNvPr id="11" name="TextBox 10">
              <a:extLst>
                <a:ext uri="{FF2B5EF4-FFF2-40B4-BE49-F238E27FC236}">
                  <a16:creationId xmlns:a16="http://schemas.microsoft.com/office/drawing/2014/main" id="{796EDF24-E6EF-09A8-B2B7-66A92EB461B5}"/>
                </a:ext>
              </a:extLst>
            </p:cNvPr>
            <p:cNvSpPr txBox="1"/>
            <p:nvPr/>
          </p:nvSpPr>
          <p:spPr>
            <a:xfrm>
              <a:off x="819149" y="4764882"/>
              <a:ext cx="657226" cy="184666"/>
            </a:xfrm>
            <a:prstGeom prst="rect">
              <a:avLst/>
            </a:prstGeom>
            <a:solidFill>
              <a:schemeClr val="bg1"/>
            </a:solidFill>
          </p:spPr>
          <p:txBody>
            <a:bodyPr wrap="square" rtlCol="0">
              <a:spAutoFit/>
            </a:bodyPr>
            <a:lstStyle/>
            <a:p>
              <a:r>
                <a:rPr lang="en-US" sz="300" b="1"/>
                <a:t>How Company Bridge Boosts Efficiency, Speed Innovation</a:t>
              </a:r>
            </a:p>
          </p:txBody>
        </p:sp>
        <p:sp>
          <p:nvSpPr>
            <p:cNvPr id="12" name="TextBox 11">
              <a:extLst>
                <a:ext uri="{FF2B5EF4-FFF2-40B4-BE49-F238E27FC236}">
                  <a16:creationId xmlns:a16="http://schemas.microsoft.com/office/drawing/2014/main" id="{B7BD54C9-EE56-0EEB-D1B2-2527A9EA4EA2}"/>
                </a:ext>
              </a:extLst>
            </p:cNvPr>
            <p:cNvSpPr txBox="1"/>
            <p:nvPr/>
          </p:nvSpPr>
          <p:spPr>
            <a:xfrm>
              <a:off x="1590673" y="4787965"/>
              <a:ext cx="657226" cy="138499"/>
            </a:xfrm>
            <a:prstGeom prst="rect">
              <a:avLst/>
            </a:prstGeom>
            <a:solidFill>
              <a:schemeClr val="bg1"/>
            </a:solidFill>
          </p:spPr>
          <p:txBody>
            <a:bodyPr wrap="square" rtlCol="0">
              <a:spAutoFit/>
            </a:bodyPr>
            <a:lstStyle/>
            <a:p>
              <a:r>
                <a:rPr lang="en-US" sz="300" b="1"/>
                <a:t>Company Signs 7 Year Deal</a:t>
              </a:r>
            </a:p>
          </p:txBody>
        </p:sp>
      </p:grpSp>
      <p:grpSp>
        <p:nvGrpSpPr>
          <p:cNvPr id="17" name="Group 16">
            <a:extLst>
              <a:ext uri="{FF2B5EF4-FFF2-40B4-BE49-F238E27FC236}">
                <a16:creationId xmlns:a16="http://schemas.microsoft.com/office/drawing/2014/main" id="{E96F4C4F-8D06-D42A-D7EE-2EC36092009F}"/>
              </a:ext>
            </a:extLst>
          </p:cNvPr>
          <p:cNvGrpSpPr/>
          <p:nvPr/>
        </p:nvGrpSpPr>
        <p:grpSpPr>
          <a:xfrm>
            <a:off x="4473525" y="0"/>
            <a:ext cx="7496104" cy="6858000"/>
            <a:chOff x="4473525" y="0"/>
            <a:chExt cx="7496104" cy="6858000"/>
          </a:xfrm>
        </p:grpSpPr>
        <p:sp>
          <p:nvSpPr>
            <p:cNvPr id="4" name="Rectangle 3">
              <a:extLst>
                <a:ext uri="{FF2B5EF4-FFF2-40B4-BE49-F238E27FC236}">
                  <a16:creationId xmlns:a16="http://schemas.microsoft.com/office/drawing/2014/main" id="{82E538EC-ABDF-AB21-0431-AB66CCD9532D}"/>
                </a:ext>
              </a:extLst>
            </p:cNvPr>
            <p:cNvSpPr/>
            <p:nvPr/>
          </p:nvSpPr>
          <p:spPr>
            <a:xfrm>
              <a:off x="8924925" y="2638424"/>
              <a:ext cx="257175" cy="1714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7" name="Picture 6" descr="A screenshot of a computer&#10;&#10;Description automatically generated">
              <a:extLst>
                <a:ext uri="{FF2B5EF4-FFF2-40B4-BE49-F238E27FC236}">
                  <a16:creationId xmlns:a16="http://schemas.microsoft.com/office/drawing/2014/main" id="{5B1A4EEB-CF0E-6FD1-D3F3-BE20BB76825F}"/>
                </a:ext>
              </a:extLst>
            </p:cNvPr>
            <p:cNvPicPr>
              <a:picLocks noChangeAspect="1"/>
            </p:cNvPicPr>
            <p:nvPr/>
          </p:nvPicPr>
          <p:blipFill rotWithShape="1">
            <a:blip r:embed="rId2"/>
            <a:srcRect b="47546"/>
            <a:stretch/>
          </p:blipFill>
          <p:spPr>
            <a:xfrm>
              <a:off x="4473525" y="0"/>
              <a:ext cx="5533289" cy="4450419"/>
            </a:xfrm>
            <a:prstGeom prst="rect">
              <a:avLst/>
            </a:prstGeom>
            <a:effectLst>
              <a:outerShdw blurRad="63500" sx="102000" sy="102000" algn="ctr" rotWithShape="0">
                <a:prstClr val="black">
                  <a:alpha val="40000"/>
                </a:prstClr>
              </a:outerShdw>
            </a:effectLst>
          </p:spPr>
        </p:pic>
        <p:pic>
          <p:nvPicPr>
            <p:cNvPr id="3" name="Picture 2" descr="A screenshot of a computer&#10;&#10;Description automatically generated">
              <a:extLst>
                <a:ext uri="{FF2B5EF4-FFF2-40B4-BE49-F238E27FC236}">
                  <a16:creationId xmlns:a16="http://schemas.microsoft.com/office/drawing/2014/main" id="{D2645601-8013-26D9-6E59-C9FBEE5282CE}"/>
                </a:ext>
              </a:extLst>
            </p:cNvPr>
            <p:cNvPicPr>
              <a:picLocks noChangeAspect="1"/>
            </p:cNvPicPr>
            <p:nvPr/>
          </p:nvPicPr>
          <p:blipFill rotWithShape="1">
            <a:blip r:embed="rId2"/>
            <a:srcRect t="52593"/>
            <a:stretch/>
          </p:blipFill>
          <p:spPr>
            <a:xfrm>
              <a:off x="7572054" y="3661344"/>
              <a:ext cx="4397575" cy="3196656"/>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BDF00A2D-799D-8FE4-0A43-77318CE0B529}"/>
                </a:ext>
              </a:extLst>
            </p:cNvPr>
            <p:cNvSpPr txBox="1"/>
            <p:nvPr/>
          </p:nvSpPr>
          <p:spPr>
            <a:xfrm>
              <a:off x="7997188" y="4485831"/>
              <a:ext cx="708661" cy="184666"/>
            </a:xfrm>
            <a:prstGeom prst="rect">
              <a:avLst/>
            </a:prstGeom>
            <a:solidFill>
              <a:schemeClr val="bg1"/>
            </a:solidFill>
          </p:spPr>
          <p:txBody>
            <a:bodyPr wrap="square" rtlCol="0">
              <a:spAutoFit/>
            </a:bodyPr>
            <a:lstStyle/>
            <a:p>
              <a:r>
                <a:rPr lang="en-US" sz="300" b="1"/>
                <a:t>How Company Bridge Boosts Efficiency, Speed Innovation</a:t>
              </a:r>
            </a:p>
          </p:txBody>
        </p:sp>
        <p:sp>
          <p:nvSpPr>
            <p:cNvPr id="14" name="TextBox 13">
              <a:extLst>
                <a:ext uri="{FF2B5EF4-FFF2-40B4-BE49-F238E27FC236}">
                  <a16:creationId xmlns:a16="http://schemas.microsoft.com/office/drawing/2014/main" id="{81E6087C-BE99-01F6-B042-5F9CBAF6D142}"/>
                </a:ext>
              </a:extLst>
            </p:cNvPr>
            <p:cNvSpPr txBox="1"/>
            <p:nvPr/>
          </p:nvSpPr>
          <p:spPr>
            <a:xfrm>
              <a:off x="8891587" y="4485831"/>
              <a:ext cx="657226" cy="184666"/>
            </a:xfrm>
            <a:prstGeom prst="rect">
              <a:avLst/>
            </a:prstGeom>
            <a:solidFill>
              <a:schemeClr val="bg1"/>
            </a:solidFill>
          </p:spPr>
          <p:txBody>
            <a:bodyPr wrap="square" rtlCol="0">
              <a:spAutoFit/>
            </a:bodyPr>
            <a:lstStyle/>
            <a:p>
              <a:r>
                <a:rPr lang="en-US" sz="300" b="1"/>
                <a:t>Company Signs 7 Year Deal</a:t>
              </a:r>
            </a:p>
            <a:p>
              <a:endParaRPr lang="en-US" sz="300" b="1"/>
            </a:p>
          </p:txBody>
        </p:sp>
        <p:sp>
          <p:nvSpPr>
            <p:cNvPr id="15" name="Rectangle 14">
              <a:extLst>
                <a:ext uri="{FF2B5EF4-FFF2-40B4-BE49-F238E27FC236}">
                  <a16:creationId xmlns:a16="http://schemas.microsoft.com/office/drawing/2014/main" id="{07C34CB5-3749-30A1-2E10-8DDAEBEED226}"/>
                </a:ext>
              </a:extLst>
            </p:cNvPr>
            <p:cNvSpPr/>
            <p:nvPr/>
          </p:nvSpPr>
          <p:spPr>
            <a:xfrm>
              <a:off x="4894740" y="0"/>
              <a:ext cx="46034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a:solidFill>
                    <a:srgbClr val="FF3E24"/>
                  </a:solidFill>
                </a:rPr>
                <a:t>Company</a:t>
              </a:r>
            </a:p>
          </p:txBody>
        </p:sp>
      </p:grpSp>
    </p:spTree>
    <p:extLst>
      <p:ext uri="{BB962C8B-B14F-4D97-AF65-F5344CB8AC3E}">
        <p14:creationId xmlns:p14="http://schemas.microsoft.com/office/powerpoint/2010/main" val="20757193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619A-20C1-1B4F-A81D-F307796445D3}"/>
              </a:ext>
            </a:extLst>
          </p:cNvPr>
          <p:cNvSpPr>
            <a:spLocks noGrp="1"/>
          </p:cNvSpPr>
          <p:nvPr>
            <p:ph type="title"/>
          </p:nvPr>
        </p:nvSpPr>
        <p:spPr>
          <a:xfrm>
            <a:off x="720755" y="220078"/>
            <a:ext cx="10515600" cy="470580"/>
          </a:xfrm>
        </p:spPr>
        <p:txBody>
          <a:bodyPr>
            <a:normAutofit/>
          </a:bodyPr>
          <a:lstStyle/>
          <a:p>
            <a:r>
              <a:rPr lang="en-US"/>
              <a:t>Sample 6</a:t>
            </a:r>
          </a:p>
        </p:txBody>
      </p:sp>
      <p:sp>
        <p:nvSpPr>
          <p:cNvPr id="3" name="Rectangle 2">
            <a:extLst>
              <a:ext uri="{FF2B5EF4-FFF2-40B4-BE49-F238E27FC236}">
                <a16:creationId xmlns:a16="http://schemas.microsoft.com/office/drawing/2014/main" id="{EB21A069-5D90-D063-B63E-08919DB635DA}"/>
              </a:ext>
            </a:extLst>
          </p:cNvPr>
          <p:cNvSpPr/>
          <p:nvPr/>
        </p:nvSpPr>
        <p:spPr>
          <a:xfrm>
            <a:off x="5907117" y="753428"/>
            <a:ext cx="255558" cy="1133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 name="Picture 3">
            <a:extLst>
              <a:ext uri="{FF2B5EF4-FFF2-40B4-BE49-F238E27FC236}">
                <a16:creationId xmlns:a16="http://schemas.microsoft.com/office/drawing/2014/main" id="{70B3A985-38B0-E35F-DB49-DBA028795897}"/>
              </a:ext>
            </a:extLst>
          </p:cNvPr>
          <p:cNvPicPr>
            <a:picLocks/>
          </p:cNvPicPr>
          <p:nvPr/>
        </p:nvPicPr>
        <p:blipFill>
          <a:blip r:embed="rId2"/>
          <a:stretch>
            <a:fillRect/>
          </a:stretch>
        </p:blipFill>
        <p:spPr>
          <a:xfrm>
            <a:off x="512064" y="850391"/>
            <a:ext cx="5212080" cy="5348389"/>
          </a:xfrm>
          <a:prstGeom prst="rect">
            <a:avLst/>
          </a:prstGeom>
          <a:ln>
            <a:solidFill>
              <a:schemeClr val="bg1">
                <a:lumMod val="75000"/>
              </a:schemeClr>
            </a:solidFill>
          </a:ln>
          <a:effectLst>
            <a:outerShdw blurRad="50800" dist="38100" algn="l" rotWithShape="0">
              <a:prstClr val="black">
                <a:alpha val="40000"/>
              </a:prstClr>
            </a:outerShdw>
          </a:effectLst>
        </p:spPr>
      </p:pic>
      <p:pic>
        <p:nvPicPr>
          <p:cNvPr id="5" name="Picture 4">
            <a:extLst>
              <a:ext uri="{FF2B5EF4-FFF2-40B4-BE49-F238E27FC236}">
                <a16:creationId xmlns:a16="http://schemas.microsoft.com/office/drawing/2014/main" id="{BDBF777B-9299-F38C-12C8-C182EC905B34}"/>
              </a:ext>
            </a:extLst>
          </p:cNvPr>
          <p:cNvPicPr>
            <a:picLocks noChangeAspect="1"/>
          </p:cNvPicPr>
          <p:nvPr/>
        </p:nvPicPr>
        <p:blipFill>
          <a:blip r:embed="rId3"/>
          <a:stretch>
            <a:fillRect/>
          </a:stretch>
        </p:blipFill>
        <p:spPr>
          <a:xfrm>
            <a:off x="6345648" y="850390"/>
            <a:ext cx="5315809" cy="5348389"/>
          </a:xfrm>
          <a:prstGeom prst="rect">
            <a:avLst/>
          </a:prstGeom>
          <a:ln>
            <a:solidFill>
              <a:schemeClr val="bg1">
                <a:lumMod val="75000"/>
              </a:schemeClr>
            </a:solid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903357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CD6CD-AEC9-9939-6361-1FC5EA9BE83A}"/>
              </a:ext>
            </a:extLst>
          </p:cNvPr>
          <p:cNvSpPr>
            <a:spLocks noGrp="1"/>
          </p:cNvSpPr>
          <p:nvPr>
            <p:ph type="title"/>
          </p:nvPr>
        </p:nvSpPr>
        <p:spPr/>
        <p:txBody>
          <a:bodyPr/>
          <a:lstStyle/>
          <a:p>
            <a:r>
              <a:rPr lang="en-US"/>
              <a:t>Workshop Expectations</a:t>
            </a:r>
          </a:p>
        </p:txBody>
      </p:sp>
      <p:sp>
        <p:nvSpPr>
          <p:cNvPr id="7" name="Textplatzhalter 2">
            <a:extLst>
              <a:ext uri="{FF2B5EF4-FFF2-40B4-BE49-F238E27FC236}">
                <a16:creationId xmlns:a16="http://schemas.microsoft.com/office/drawing/2014/main" id="{C90AFE1E-604F-2573-0484-678D368AEA79}"/>
              </a:ext>
            </a:extLst>
          </p:cNvPr>
          <p:cNvSpPr txBox="1">
            <a:spLocks/>
          </p:cNvSpPr>
          <p:nvPr/>
        </p:nvSpPr>
        <p:spPr>
          <a:xfrm>
            <a:off x="1243610" y="1011005"/>
            <a:ext cx="9947295" cy="4594225"/>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1500" b="1" i="0" u="none" strike="noStrike" kern="1200" cap="none" spc="0" normalizeH="0" baseline="0" noProof="0">
                <a:ln>
                  <a:noFill/>
                </a:ln>
                <a:solidFill>
                  <a:srgbClr val="00338D"/>
                </a:solidFill>
                <a:effectLst/>
                <a:uLnTx/>
                <a:uFillTx/>
                <a:latin typeface="Arial"/>
                <a:ea typeface="+mn-ea"/>
                <a:cs typeface="+mn-cs"/>
              </a:rPr>
              <a:t> </a:t>
            </a:r>
          </a:p>
        </p:txBody>
      </p:sp>
      <p:cxnSp>
        <p:nvCxnSpPr>
          <p:cNvPr id="48" name="Straight Connector 47">
            <a:extLst>
              <a:ext uri="{FF2B5EF4-FFF2-40B4-BE49-F238E27FC236}">
                <a16:creationId xmlns:a16="http://schemas.microsoft.com/office/drawing/2014/main" id="{FB647D0D-00B7-98AD-7314-AA2AF4CC9938}"/>
              </a:ext>
            </a:extLst>
          </p:cNvPr>
          <p:cNvCxnSpPr/>
          <p:nvPr/>
        </p:nvCxnSpPr>
        <p:spPr>
          <a:xfrm>
            <a:off x="2871025" y="1655077"/>
            <a:ext cx="0" cy="41148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A704BAF-F113-C0D7-E27A-FC4BCF616C5A}"/>
              </a:ext>
            </a:extLst>
          </p:cNvPr>
          <p:cNvCxnSpPr/>
          <p:nvPr/>
        </p:nvCxnSpPr>
        <p:spPr>
          <a:xfrm>
            <a:off x="5934614" y="1673341"/>
            <a:ext cx="0" cy="41148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BBA5B4-5950-88F6-DD9F-0EA8A4812039}"/>
              </a:ext>
            </a:extLst>
          </p:cNvPr>
          <p:cNvCxnSpPr/>
          <p:nvPr/>
        </p:nvCxnSpPr>
        <p:spPr>
          <a:xfrm>
            <a:off x="8997517" y="1656773"/>
            <a:ext cx="0" cy="411480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945E9FD-0DEB-8F05-223D-07FD5CB03507}"/>
              </a:ext>
            </a:extLst>
          </p:cNvPr>
          <p:cNvSpPr/>
          <p:nvPr/>
        </p:nvSpPr>
        <p:spPr>
          <a:xfrm flipH="1">
            <a:off x="412049" y="4181902"/>
            <a:ext cx="2083089"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rial"/>
                <a:ea typeface="+mn-ea"/>
                <a:cs typeface="Arial" panose="020B0604020202020204" pitchFamily="34" charset="0"/>
              </a:rPr>
              <a:t>Participate actively during the workshop.</a:t>
            </a:r>
          </a:p>
        </p:txBody>
      </p:sp>
      <p:grpSp>
        <p:nvGrpSpPr>
          <p:cNvPr id="83" name="Group 82">
            <a:extLst>
              <a:ext uri="{FF2B5EF4-FFF2-40B4-BE49-F238E27FC236}">
                <a16:creationId xmlns:a16="http://schemas.microsoft.com/office/drawing/2014/main" id="{DB7CEA68-48A9-3654-4A36-4E9C2A56B8CE}"/>
              </a:ext>
            </a:extLst>
          </p:cNvPr>
          <p:cNvGrpSpPr/>
          <p:nvPr/>
        </p:nvGrpSpPr>
        <p:grpSpPr>
          <a:xfrm>
            <a:off x="3562918" y="1666367"/>
            <a:ext cx="1724566" cy="2391623"/>
            <a:chOff x="3700566" y="1666367"/>
            <a:chExt cx="1724566" cy="2391623"/>
          </a:xfrm>
        </p:grpSpPr>
        <p:grpSp>
          <p:nvGrpSpPr>
            <p:cNvPr id="78" name="Group 77">
              <a:extLst>
                <a:ext uri="{FF2B5EF4-FFF2-40B4-BE49-F238E27FC236}">
                  <a16:creationId xmlns:a16="http://schemas.microsoft.com/office/drawing/2014/main" id="{9DBEAEF7-9530-D7D7-BA93-F0367F2377ED}"/>
                </a:ext>
              </a:extLst>
            </p:cNvPr>
            <p:cNvGrpSpPr/>
            <p:nvPr/>
          </p:nvGrpSpPr>
          <p:grpSpPr>
            <a:xfrm>
              <a:off x="3700566" y="1666367"/>
              <a:ext cx="1724566" cy="1724566"/>
              <a:chOff x="3700566" y="1666367"/>
              <a:chExt cx="1724566" cy="1724566"/>
            </a:xfrm>
          </p:grpSpPr>
          <p:grpSp>
            <p:nvGrpSpPr>
              <p:cNvPr id="23" name="Group 3">
                <a:extLst>
                  <a:ext uri="{FF2B5EF4-FFF2-40B4-BE49-F238E27FC236}">
                    <a16:creationId xmlns:a16="http://schemas.microsoft.com/office/drawing/2014/main" id="{76673105-657F-B293-82C8-A4EFC8CEDB56}"/>
                  </a:ext>
                </a:extLst>
              </p:cNvPr>
              <p:cNvGrpSpPr/>
              <p:nvPr/>
            </p:nvGrpSpPr>
            <p:grpSpPr>
              <a:xfrm>
                <a:off x="3700566" y="1666367"/>
                <a:ext cx="1724566" cy="1724566"/>
                <a:chOff x="1961673" y="1720364"/>
                <a:chExt cx="1724566" cy="1724566"/>
              </a:xfrm>
            </p:grpSpPr>
            <p:sp>
              <p:nvSpPr>
                <p:cNvPr id="25" name="Donut 205">
                  <a:extLst>
                    <a:ext uri="{FF2B5EF4-FFF2-40B4-BE49-F238E27FC236}">
                      <a16:creationId xmlns:a16="http://schemas.microsoft.com/office/drawing/2014/main" id="{517B8D3E-B982-6784-C834-660511FC2295}"/>
                    </a:ext>
                  </a:extLst>
                </p:cNvPr>
                <p:cNvSpPr/>
                <p:nvPr/>
              </p:nvSpPr>
              <p:spPr>
                <a:xfrm>
                  <a:off x="1961673" y="1720364"/>
                  <a:ext cx="1724566" cy="1724566"/>
                </a:xfrm>
                <a:prstGeom prst="donut">
                  <a:avLst>
                    <a:gd name="adj" fmla="val 819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Oval 206">
                  <a:extLst>
                    <a:ext uri="{FF2B5EF4-FFF2-40B4-BE49-F238E27FC236}">
                      <a16:creationId xmlns:a16="http://schemas.microsoft.com/office/drawing/2014/main" id="{3AD21EE4-33D7-531A-ACCD-8BA69034D3EB}"/>
                    </a:ext>
                  </a:extLst>
                </p:cNvPr>
                <p:cNvSpPr/>
                <p:nvPr/>
              </p:nvSpPr>
              <p:spPr>
                <a:xfrm>
                  <a:off x="2185643" y="1944334"/>
                  <a:ext cx="1276627" cy="1276627"/>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3" name="Group 254">
                <a:extLst>
                  <a:ext uri="{FF2B5EF4-FFF2-40B4-BE49-F238E27FC236}">
                    <a16:creationId xmlns:a16="http://schemas.microsoft.com/office/drawing/2014/main" id="{F5EA808B-B5D0-267B-3F3A-01C9A3BCE7BF}"/>
                  </a:ext>
                </a:extLst>
              </p:cNvPr>
              <p:cNvGrpSpPr/>
              <p:nvPr/>
            </p:nvGrpSpPr>
            <p:grpSpPr>
              <a:xfrm>
                <a:off x="4131207" y="2138430"/>
                <a:ext cx="869675" cy="759554"/>
                <a:chOff x="1503363" y="3854451"/>
                <a:chExt cx="588962" cy="504825"/>
              </a:xfrm>
              <a:solidFill>
                <a:schemeClr val="bg1"/>
              </a:solidFill>
            </p:grpSpPr>
            <p:sp>
              <p:nvSpPr>
                <p:cNvPr id="64" name="Freeform 118">
                  <a:extLst>
                    <a:ext uri="{FF2B5EF4-FFF2-40B4-BE49-F238E27FC236}">
                      <a16:creationId xmlns:a16="http://schemas.microsoft.com/office/drawing/2014/main" id="{3F420F7E-2103-D869-56F8-58A6FBFE0864}"/>
                    </a:ext>
                  </a:extLst>
                </p:cNvPr>
                <p:cNvSpPr>
                  <a:spLocks noEditPoints="1"/>
                </p:cNvSpPr>
                <p:nvPr/>
              </p:nvSpPr>
              <p:spPr bwMode="auto">
                <a:xfrm>
                  <a:off x="1503363" y="3978276"/>
                  <a:ext cx="373062" cy="381000"/>
                </a:xfrm>
                <a:custGeom>
                  <a:avLst/>
                  <a:gdLst/>
                  <a:ahLst/>
                  <a:cxnLst>
                    <a:cxn ang="0">
                      <a:pos x="1140" y="731"/>
                    </a:cxn>
                    <a:cxn ang="0">
                      <a:pos x="1140" y="431"/>
                    </a:cxn>
                    <a:cxn ang="0">
                      <a:pos x="1026" y="431"/>
                    </a:cxn>
                    <a:cxn ang="0">
                      <a:pos x="996" y="358"/>
                    </a:cxn>
                    <a:cxn ang="0">
                      <a:pos x="1077" y="276"/>
                    </a:cxn>
                    <a:cxn ang="0">
                      <a:pos x="869" y="64"/>
                    </a:cxn>
                    <a:cxn ang="0">
                      <a:pos x="788" y="147"/>
                    </a:cxn>
                    <a:cxn ang="0">
                      <a:pos x="717" y="116"/>
                    </a:cxn>
                    <a:cxn ang="0">
                      <a:pos x="717" y="0"/>
                    </a:cxn>
                    <a:cxn ang="0">
                      <a:pos x="423" y="0"/>
                    </a:cxn>
                    <a:cxn ang="0">
                      <a:pos x="423" y="116"/>
                    </a:cxn>
                    <a:cxn ang="0">
                      <a:pos x="351" y="147"/>
                    </a:cxn>
                    <a:cxn ang="0">
                      <a:pos x="271" y="64"/>
                    </a:cxn>
                    <a:cxn ang="0">
                      <a:pos x="63" y="276"/>
                    </a:cxn>
                    <a:cxn ang="0">
                      <a:pos x="144" y="358"/>
                    </a:cxn>
                    <a:cxn ang="0">
                      <a:pos x="114" y="431"/>
                    </a:cxn>
                    <a:cxn ang="0">
                      <a:pos x="0" y="431"/>
                    </a:cxn>
                    <a:cxn ang="0">
                      <a:pos x="0" y="731"/>
                    </a:cxn>
                    <a:cxn ang="0">
                      <a:pos x="114" y="731"/>
                    </a:cxn>
                    <a:cxn ang="0">
                      <a:pos x="144" y="804"/>
                    </a:cxn>
                    <a:cxn ang="0">
                      <a:pos x="63" y="886"/>
                    </a:cxn>
                    <a:cxn ang="0">
                      <a:pos x="271" y="1098"/>
                    </a:cxn>
                    <a:cxn ang="0">
                      <a:pos x="351" y="1016"/>
                    </a:cxn>
                    <a:cxn ang="0">
                      <a:pos x="423" y="1046"/>
                    </a:cxn>
                    <a:cxn ang="0">
                      <a:pos x="423" y="1162"/>
                    </a:cxn>
                    <a:cxn ang="0">
                      <a:pos x="717" y="1162"/>
                    </a:cxn>
                    <a:cxn ang="0">
                      <a:pos x="717" y="1046"/>
                    </a:cxn>
                    <a:cxn ang="0">
                      <a:pos x="788" y="1016"/>
                    </a:cxn>
                    <a:cxn ang="0">
                      <a:pos x="869" y="1098"/>
                    </a:cxn>
                    <a:cxn ang="0">
                      <a:pos x="1077" y="886"/>
                    </a:cxn>
                    <a:cxn ang="0">
                      <a:pos x="996" y="804"/>
                    </a:cxn>
                    <a:cxn ang="0">
                      <a:pos x="1026" y="731"/>
                    </a:cxn>
                    <a:cxn ang="0">
                      <a:pos x="1140" y="731"/>
                    </a:cxn>
                    <a:cxn ang="0">
                      <a:pos x="570" y="925"/>
                    </a:cxn>
                    <a:cxn ang="0">
                      <a:pos x="233" y="581"/>
                    </a:cxn>
                    <a:cxn ang="0">
                      <a:pos x="570" y="237"/>
                    </a:cxn>
                    <a:cxn ang="0">
                      <a:pos x="907" y="581"/>
                    </a:cxn>
                    <a:cxn ang="0">
                      <a:pos x="570" y="925"/>
                    </a:cxn>
                  </a:cxnLst>
                  <a:rect l="0" t="0" r="r" b="b"/>
                  <a:pathLst>
                    <a:path w="1140" h="1162">
                      <a:moveTo>
                        <a:pt x="1140" y="731"/>
                      </a:moveTo>
                      <a:cubicBezTo>
                        <a:pt x="1140" y="431"/>
                        <a:pt x="1140" y="431"/>
                        <a:pt x="1140" y="431"/>
                      </a:cubicBezTo>
                      <a:cubicBezTo>
                        <a:pt x="1026" y="431"/>
                        <a:pt x="1026" y="431"/>
                        <a:pt x="1026" y="431"/>
                      </a:cubicBezTo>
                      <a:cubicBezTo>
                        <a:pt x="1018" y="406"/>
                        <a:pt x="1008" y="382"/>
                        <a:pt x="996" y="358"/>
                      </a:cubicBezTo>
                      <a:cubicBezTo>
                        <a:pt x="1077" y="276"/>
                        <a:pt x="1077" y="276"/>
                        <a:pt x="1077" y="276"/>
                      </a:cubicBezTo>
                      <a:cubicBezTo>
                        <a:pt x="869" y="64"/>
                        <a:pt x="869" y="64"/>
                        <a:pt x="869" y="64"/>
                      </a:cubicBezTo>
                      <a:cubicBezTo>
                        <a:pt x="788" y="147"/>
                        <a:pt x="788" y="147"/>
                        <a:pt x="788" y="147"/>
                      </a:cubicBezTo>
                      <a:cubicBezTo>
                        <a:pt x="766" y="135"/>
                        <a:pt x="742" y="124"/>
                        <a:pt x="717" y="116"/>
                      </a:cubicBezTo>
                      <a:cubicBezTo>
                        <a:pt x="717" y="0"/>
                        <a:pt x="717" y="0"/>
                        <a:pt x="717" y="0"/>
                      </a:cubicBezTo>
                      <a:cubicBezTo>
                        <a:pt x="423" y="0"/>
                        <a:pt x="423" y="0"/>
                        <a:pt x="423" y="0"/>
                      </a:cubicBezTo>
                      <a:cubicBezTo>
                        <a:pt x="423" y="116"/>
                        <a:pt x="423" y="116"/>
                        <a:pt x="423" y="116"/>
                      </a:cubicBezTo>
                      <a:cubicBezTo>
                        <a:pt x="398" y="124"/>
                        <a:pt x="374" y="135"/>
                        <a:pt x="351" y="147"/>
                      </a:cubicBezTo>
                      <a:cubicBezTo>
                        <a:pt x="271" y="64"/>
                        <a:pt x="271" y="64"/>
                        <a:pt x="271" y="64"/>
                      </a:cubicBezTo>
                      <a:cubicBezTo>
                        <a:pt x="63" y="276"/>
                        <a:pt x="63" y="276"/>
                        <a:pt x="63" y="276"/>
                      </a:cubicBezTo>
                      <a:cubicBezTo>
                        <a:pt x="144" y="358"/>
                        <a:pt x="144" y="358"/>
                        <a:pt x="144" y="358"/>
                      </a:cubicBezTo>
                      <a:cubicBezTo>
                        <a:pt x="132" y="382"/>
                        <a:pt x="122" y="406"/>
                        <a:pt x="114" y="431"/>
                      </a:cubicBezTo>
                      <a:cubicBezTo>
                        <a:pt x="0" y="431"/>
                        <a:pt x="0" y="431"/>
                        <a:pt x="0" y="431"/>
                      </a:cubicBezTo>
                      <a:cubicBezTo>
                        <a:pt x="0" y="731"/>
                        <a:pt x="0" y="731"/>
                        <a:pt x="0" y="731"/>
                      </a:cubicBezTo>
                      <a:cubicBezTo>
                        <a:pt x="114" y="731"/>
                        <a:pt x="114" y="731"/>
                        <a:pt x="114" y="731"/>
                      </a:cubicBezTo>
                      <a:cubicBezTo>
                        <a:pt x="122" y="756"/>
                        <a:pt x="132" y="781"/>
                        <a:pt x="144" y="804"/>
                      </a:cubicBezTo>
                      <a:cubicBezTo>
                        <a:pt x="63" y="886"/>
                        <a:pt x="63" y="886"/>
                        <a:pt x="63" y="886"/>
                      </a:cubicBezTo>
                      <a:cubicBezTo>
                        <a:pt x="271" y="1098"/>
                        <a:pt x="271" y="1098"/>
                        <a:pt x="271" y="1098"/>
                      </a:cubicBezTo>
                      <a:cubicBezTo>
                        <a:pt x="351" y="1016"/>
                        <a:pt x="351" y="1016"/>
                        <a:pt x="351" y="1016"/>
                      </a:cubicBezTo>
                      <a:cubicBezTo>
                        <a:pt x="374" y="1028"/>
                        <a:pt x="398" y="1038"/>
                        <a:pt x="423" y="1046"/>
                      </a:cubicBezTo>
                      <a:cubicBezTo>
                        <a:pt x="423" y="1162"/>
                        <a:pt x="423" y="1162"/>
                        <a:pt x="423" y="1162"/>
                      </a:cubicBezTo>
                      <a:cubicBezTo>
                        <a:pt x="717" y="1162"/>
                        <a:pt x="717" y="1162"/>
                        <a:pt x="717" y="1162"/>
                      </a:cubicBezTo>
                      <a:cubicBezTo>
                        <a:pt x="717" y="1046"/>
                        <a:pt x="717" y="1046"/>
                        <a:pt x="717" y="1046"/>
                      </a:cubicBezTo>
                      <a:cubicBezTo>
                        <a:pt x="742" y="1038"/>
                        <a:pt x="766" y="1028"/>
                        <a:pt x="788" y="1016"/>
                      </a:cubicBezTo>
                      <a:cubicBezTo>
                        <a:pt x="869" y="1098"/>
                        <a:pt x="869" y="1098"/>
                        <a:pt x="869" y="1098"/>
                      </a:cubicBezTo>
                      <a:cubicBezTo>
                        <a:pt x="1077" y="886"/>
                        <a:pt x="1077" y="886"/>
                        <a:pt x="1077" y="886"/>
                      </a:cubicBezTo>
                      <a:cubicBezTo>
                        <a:pt x="996" y="804"/>
                        <a:pt x="996" y="804"/>
                        <a:pt x="996" y="804"/>
                      </a:cubicBezTo>
                      <a:cubicBezTo>
                        <a:pt x="1008" y="781"/>
                        <a:pt x="1018" y="756"/>
                        <a:pt x="1026" y="731"/>
                      </a:cubicBezTo>
                      <a:lnTo>
                        <a:pt x="1140" y="731"/>
                      </a:lnTo>
                      <a:close/>
                      <a:moveTo>
                        <a:pt x="570" y="925"/>
                      </a:moveTo>
                      <a:cubicBezTo>
                        <a:pt x="384" y="925"/>
                        <a:pt x="233" y="771"/>
                        <a:pt x="233" y="581"/>
                      </a:cubicBezTo>
                      <a:cubicBezTo>
                        <a:pt x="233" y="391"/>
                        <a:pt x="384" y="237"/>
                        <a:pt x="570" y="237"/>
                      </a:cubicBezTo>
                      <a:cubicBezTo>
                        <a:pt x="756" y="237"/>
                        <a:pt x="907" y="391"/>
                        <a:pt x="907" y="581"/>
                      </a:cubicBezTo>
                      <a:cubicBezTo>
                        <a:pt x="907" y="771"/>
                        <a:pt x="756" y="925"/>
                        <a:pt x="570" y="9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5" name="Freeform 119">
                  <a:extLst>
                    <a:ext uri="{FF2B5EF4-FFF2-40B4-BE49-F238E27FC236}">
                      <a16:creationId xmlns:a16="http://schemas.microsoft.com/office/drawing/2014/main" id="{0899955E-ADA1-8736-70EF-85FA06369CCB}"/>
                    </a:ext>
                  </a:extLst>
                </p:cNvPr>
                <p:cNvSpPr>
                  <a:spLocks noEditPoints="1"/>
                </p:cNvSpPr>
                <p:nvPr/>
              </p:nvSpPr>
              <p:spPr bwMode="auto">
                <a:xfrm>
                  <a:off x="1846263" y="3854451"/>
                  <a:ext cx="246062" cy="250825"/>
                </a:xfrm>
                <a:custGeom>
                  <a:avLst/>
                  <a:gdLst/>
                  <a:ahLst/>
                  <a:cxnLst>
                    <a:cxn ang="0">
                      <a:pos x="750" y="481"/>
                    </a:cxn>
                    <a:cxn ang="0">
                      <a:pos x="750" y="284"/>
                    </a:cxn>
                    <a:cxn ang="0">
                      <a:pos x="675" y="284"/>
                    </a:cxn>
                    <a:cxn ang="0">
                      <a:pos x="656" y="236"/>
                    </a:cxn>
                    <a:cxn ang="0">
                      <a:pos x="709" y="182"/>
                    </a:cxn>
                    <a:cxn ang="0">
                      <a:pos x="572" y="42"/>
                    </a:cxn>
                    <a:cxn ang="0">
                      <a:pos x="519" y="96"/>
                    </a:cxn>
                    <a:cxn ang="0">
                      <a:pos x="472" y="76"/>
                    </a:cxn>
                    <a:cxn ang="0">
                      <a:pos x="472" y="0"/>
                    </a:cxn>
                    <a:cxn ang="0">
                      <a:pos x="279" y="0"/>
                    </a:cxn>
                    <a:cxn ang="0">
                      <a:pos x="279" y="76"/>
                    </a:cxn>
                    <a:cxn ang="0">
                      <a:pos x="232" y="96"/>
                    </a:cxn>
                    <a:cxn ang="0">
                      <a:pos x="179" y="42"/>
                    </a:cxn>
                    <a:cxn ang="0">
                      <a:pos x="42" y="182"/>
                    </a:cxn>
                    <a:cxn ang="0">
                      <a:pos x="95" y="236"/>
                    </a:cxn>
                    <a:cxn ang="0">
                      <a:pos x="75" y="284"/>
                    </a:cxn>
                    <a:cxn ang="0">
                      <a:pos x="0" y="284"/>
                    </a:cxn>
                    <a:cxn ang="0">
                      <a:pos x="0" y="481"/>
                    </a:cxn>
                    <a:cxn ang="0">
                      <a:pos x="75" y="481"/>
                    </a:cxn>
                    <a:cxn ang="0">
                      <a:pos x="95" y="529"/>
                    </a:cxn>
                    <a:cxn ang="0">
                      <a:pos x="42" y="583"/>
                    </a:cxn>
                    <a:cxn ang="0">
                      <a:pos x="179" y="722"/>
                    </a:cxn>
                    <a:cxn ang="0">
                      <a:pos x="232" y="668"/>
                    </a:cxn>
                    <a:cxn ang="0">
                      <a:pos x="279" y="688"/>
                    </a:cxn>
                    <a:cxn ang="0">
                      <a:pos x="279" y="765"/>
                    </a:cxn>
                    <a:cxn ang="0">
                      <a:pos x="472" y="765"/>
                    </a:cxn>
                    <a:cxn ang="0">
                      <a:pos x="472" y="688"/>
                    </a:cxn>
                    <a:cxn ang="0">
                      <a:pos x="519" y="668"/>
                    </a:cxn>
                    <a:cxn ang="0">
                      <a:pos x="572" y="722"/>
                    </a:cxn>
                    <a:cxn ang="0">
                      <a:pos x="709" y="583"/>
                    </a:cxn>
                    <a:cxn ang="0">
                      <a:pos x="656" y="529"/>
                    </a:cxn>
                    <a:cxn ang="0">
                      <a:pos x="675" y="481"/>
                    </a:cxn>
                    <a:cxn ang="0">
                      <a:pos x="750" y="481"/>
                    </a:cxn>
                    <a:cxn ang="0">
                      <a:pos x="375" y="624"/>
                    </a:cxn>
                    <a:cxn ang="0">
                      <a:pos x="139" y="382"/>
                    </a:cxn>
                    <a:cxn ang="0">
                      <a:pos x="375" y="141"/>
                    </a:cxn>
                    <a:cxn ang="0">
                      <a:pos x="612" y="382"/>
                    </a:cxn>
                    <a:cxn ang="0">
                      <a:pos x="375" y="624"/>
                    </a:cxn>
                  </a:cxnLst>
                  <a:rect l="0" t="0" r="r" b="b"/>
                  <a:pathLst>
                    <a:path w="750" h="765">
                      <a:moveTo>
                        <a:pt x="750" y="481"/>
                      </a:moveTo>
                      <a:cubicBezTo>
                        <a:pt x="750" y="284"/>
                        <a:pt x="750" y="284"/>
                        <a:pt x="750" y="284"/>
                      </a:cubicBezTo>
                      <a:cubicBezTo>
                        <a:pt x="675" y="284"/>
                        <a:pt x="675" y="284"/>
                        <a:pt x="675" y="284"/>
                      </a:cubicBezTo>
                      <a:cubicBezTo>
                        <a:pt x="670" y="267"/>
                        <a:pt x="663" y="251"/>
                        <a:pt x="656" y="236"/>
                      </a:cubicBezTo>
                      <a:cubicBezTo>
                        <a:pt x="709" y="182"/>
                        <a:pt x="709" y="182"/>
                        <a:pt x="709" y="182"/>
                      </a:cubicBezTo>
                      <a:cubicBezTo>
                        <a:pt x="572" y="42"/>
                        <a:pt x="572" y="42"/>
                        <a:pt x="572" y="42"/>
                      </a:cubicBezTo>
                      <a:cubicBezTo>
                        <a:pt x="519" y="96"/>
                        <a:pt x="519" y="96"/>
                        <a:pt x="519" y="96"/>
                      </a:cubicBezTo>
                      <a:cubicBezTo>
                        <a:pt x="504" y="88"/>
                        <a:pt x="488" y="82"/>
                        <a:pt x="472" y="76"/>
                      </a:cubicBezTo>
                      <a:cubicBezTo>
                        <a:pt x="472" y="0"/>
                        <a:pt x="472" y="0"/>
                        <a:pt x="472" y="0"/>
                      </a:cubicBezTo>
                      <a:cubicBezTo>
                        <a:pt x="279" y="0"/>
                        <a:pt x="279" y="0"/>
                        <a:pt x="279" y="0"/>
                      </a:cubicBezTo>
                      <a:cubicBezTo>
                        <a:pt x="279" y="76"/>
                        <a:pt x="279" y="76"/>
                        <a:pt x="279" y="76"/>
                      </a:cubicBezTo>
                      <a:cubicBezTo>
                        <a:pt x="262" y="82"/>
                        <a:pt x="247" y="88"/>
                        <a:pt x="232" y="96"/>
                      </a:cubicBezTo>
                      <a:cubicBezTo>
                        <a:pt x="179" y="42"/>
                        <a:pt x="179" y="42"/>
                        <a:pt x="179" y="42"/>
                      </a:cubicBezTo>
                      <a:cubicBezTo>
                        <a:pt x="42" y="182"/>
                        <a:pt x="42" y="182"/>
                        <a:pt x="42" y="182"/>
                      </a:cubicBezTo>
                      <a:cubicBezTo>
                        <a:pt x="95" y="236"/>
                        <a:pt x="95" y="236"/>
                        <a:pt x="95" y="236"/>
                      </a:cubicBezTo>
                      <a:cubicBezTo>
                        <a:pt x="87" y="251"/>
                        <a:pt x="81" y="267"/>
                        <a:pt x="75" y="284"/>
                      </a:cubicBezTo>
                      <a:cubicBezTo>
                        <a:pt x="0" y="284"/>
                        <a:pt x="0" y="284"/>
                        <a:pt x="0" y="284"/>
                      </a:cubicBezTo>
                      <a:cubicBezTo>
                        <a:pt x="0" y="481"/>
                        <a:pt x="0" y="481"/>
                        <a:pt x="0" y="481"/>
                      </a:cubicBezTo>
                      <a:cubicBezTo>
                        <a:pt x="75" y="481"/>
                        <a:pt x="75" y="481"/>
                        <a:pt x="75" y="481"/>
                      </a:cubicBezTo>
                      <a:cubicBezTo>
                        <a:pt x="81" y="498"/>
                        <a:pt x="87" y="514"/>
                        <a:pt x="95" y="529"/>
                      </a:cubicBezTo>
                      <a:cubicBezTo>
                        <a:pt x="42" y="583"/>
                        <a:pt x="42" y="583"/>
                        <a:pt x="42" y="583"/>
                      </a:cubicBezTo>
                      <a:cubicBezTo>
                        <a:pt x="179" y="722"/>
                        <a:pt x="179" y="722"/>
                        <a:pt x="179" y="722"/>
                      </a:cubicBezTo>
                      <a:cubicBezTo>
                        <a:pt x="232" y="668"/>
                        <a:pt x="232" y="668"/>
                        <a:pt x="232" y="668"/>
                      </a:cubicBezTo>
                      <a:cubicBezTo>
                        <a:pt x="247" y="676"/>
                        <a:pt x="262" y="683"/>
                        <a:pt x="279" y="688"/>
                      </a:cubicBezTo>
                      <a:cubicBezTo>
                        <a:pt x="279" y="765"/>
                        <a:pt x="279" y="765"/>
                        <a:pt x="279" y="765"/>
                      </a:cubicBezTo>
                      <a:cubicBezTo>
                        <a:pt x="472" y="765"/>
                        <a:pt x="472" y="765"/>
                        <a:pt x="472" y="765"/>
                      </a:cubicBezTo>
                      <a:cubicBezTo>
                        <a:pt x="472" y="688"/>
                        <a:pt x="472" y="688"/>
                        <a:pt x="472" y="688"/>
                      </a:cubicBezTo>
                      <a:cubicBezTo>
                        <a:pt x="488" y="683"/>
                        <a:pt x="504" y="676"/>
                        <a:pt x="519" y="668"/>
                      </a:cubicBezTo>
                      <a:cubicBezTo>
                        <a:pt x="572" y="722"/>
                        <a:pt x="572" y="722"/>
                        <a:pt x="572" y="722"/>
                      </a:cubicBezTo>
                      <a:cubicBezTo>
                        <a:pt x="709" y="583"/>
                        <a:pt x="709" y="583"/>
                        <a:pt x="709" y="583"/>
                      </a:cubicBezTo>
                      <a:cubicBezTo>
                        <a:pt x="656" y="529"/>
                        <a:pt x="656" y="529"/>
                        <a:pt x="656" y="529"/>
                      </a:cubicBezTo>
                      <a:cubicBezTo>
                        <a:pt x="663" y="514"/>
                        <a:pt x="670" y="498"/>
                        <a:pt x="675" y="481"/>
                      </a:cubicBezTo>
                      <a:lnTo>
                        <a:pt x="750" y="481"/>
                      </a:lnTo>
                      <a:close/>
                      <a:moveTo>
                        <a:pt x="375" y="624"/>
                      </a:moveTo>
                      <a:cubicBezTo>
                        <a:pt x="245" y="624"/>
                        <a:pt x="139" y="516"/>
                        <a:pt x="139" y="382"/>
                      </a:cubicBezTo>
                      <a:cubicBezTo>
                        <a:pt x="139" y="249"/>
                        <a:pt x="245" y="141"/>
                        <a:pt x="375" y="141"/>
                      </a:cubicBezTo>
                      <a:cubicBezTo>
                        <a:pt x="506" y="141"/>
                        <a:pt x="612" y="249"/>
                        <a:pt x="612" y="382"/>
                      </a:cubicBezTo>
                      <a:cubicBezTo>
                        <a:pt x="612" y="516"/>
                        <a:pt x="506" y="624"/>
                        <a:pt x="375" y="6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66" name="Oval 120">
                  <a:extLst>
                    <a:ext uri="{FF2B5EF4-FFF2-40B4-BE49-F238E27FC236}">
                      <a16:creationId xmlns:a16="http://schemas.microsoft.com/office/drawing/2014/main" id="{6CCED756-D389-8EA9-A3D2-0559CB7B2CBB}"/>
                    </a:ext>
                  </a:extLst>
                </p:cNvPr>
                <p:cNvSpPr>
                  <a:spLocks noChangeArrowheads="1"/>
                </p:cNvSpPr>
                <p:nvPr/>
              </p:nvSpPr>
              <p:spPr bwMode="auto">
                <a:xfrm>
                  <a:off x="1912938" y="3922713"/>
                  <a:ext cx="112712" cy="11430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73" name="TextBox 72">
              <a:extLst>
                <a:ext uri="{FF2B5EF4-FFF2-40B4-BE49-F238E27FC236}">
                  <a16:creationId xmlns:a16="http://schemas.microsoft.com/office/drawing/2014/main" id="{6C1E5A51-B9E1-3D52-FCF1-0DD56E8D8F2E}"/>
                </a:ext>
              </a:extLst>
            </p:cNvPr>
            <p:cNvSpPr txBox="1"/>
            <p:nvPr/>
          </p:nvSpPr>
          <p:spPr>
            <a:xfrm>
              <a:off x="4112849" y="3525728"/>
              <a:ext cx="900000" cy="532262"/>
            </a:xfrm>
            <a:prstGeom prst="rect">
              <a:avLst/>
            </a:prstGeom>
            <a:noFill/>
          </p:spPr>
          <p:txBody>
            <a:bodyPr wrap="square" rtlCol="0">
              <a:spAutoFit/>
            </a:bodyPr>
            <a:lstStyle>
              <a:defPPr>
                <a:defRPr lang="en-US"/>
              </a:defPPr>
              <a:lvl1pPr marR="0" lvl="0" indent="0" fontAlgn="auto">
                <a:lnSpc>
                  <a:spcPct val="70000"/>
                </a:lnSpc>
                <a:spcBef>
                  <a:spcPts val="0"/>
                </a:spcBef>
                <a:spcAft>
                  <a:spcPts val="0"/>
                </a:spcAft>
                <a:buClrTx/>
                <a:buSzTx/>
                <a:buFontTx/>
                <a:buNone/>
                <a:tabLst/>
                <a:defRPr kumimoji="0" sz="4000" b="0" i="0" u="none" strike="noStrike" kern="0" cap="none" spc="0" normalizeH="0" baseline="0">
                  <a:ln>
                    <a:noFill/>
                  </a:ln>
                  <a:effectLst/>
                  <a:uLnTx/>
                  <a:uFillTx/>
                  <a:cs typeface="Arial" panose="020B0604020202020204" pitchFamily="34" charset="0"/>
                </a:defRPr>
              </a:lvl1p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000" b="1" i="0" u="none" strike="noStrike" kern="0" cap="none" spc="0" normalizeH="0" baseline="0" noProof="0">
                  <a:ln>
                    <a:noFill/>
                  </a:ln>
                  <a:solidFill>
                    <a:schemeClr val="tx2"/>
                  </a:solidFill>
                  <a:effectLst/>
                  <a:uLnTx/>
                  <a:uFillTx/>
                  <a:latin typeface="+mj-lt"/>
                  <a:ea typeface="+mn-ea"/>
                  <a:cs typeface="Arial" panose="020B0604020202020204" pitchFamily="34" charset="0"/>
                </a:rPr>
                <a:t>02</a:t>
              </a:r>
            </a:p>
          </p:txBody>
        </p:sp>
      </p:grpSp>
      <p:grpSp>
        <p:nvGrpSpPr>
          <p:cNvPr id="97" name="Group 96">
            <a:extLst>
              <a:ext uri="{FF2B5EF4-FFF2-40B4-BE49-F238E27FC236}">
                <a16:creationId xmlns:a16="http://schemas.microsoft.com/office/drawing/2014/main" id="{E76E620F-F29A-BBE0-8227-DC79826B5DF3}"/>
              </a:ext>
            </a:extLst>
          </p:cNvPr>
          <p:cNvGrpSpPr/>
          <p:nvPr/>
        </p:nvGrpSpPr>
        <p:grpSpPr>
          <a:xfrm>
            <a:off x="587314" y="1665602"/>
            <a:ext cx="1724566" cy="2392388"/>
            <a:chOff x="724963" y="1665602"/>
            <a:chExt cx="1724566" cy="2392388"/>
          </a:xfrm>
        </p:grpSpPr>
        <p:grpSp>
          <p:nvGrpSpPr>
            <p:cNvPr id="6" name="Group 2">
              <a:extLst>
                <a:ext uri="{FF2B5EF4-FFF2-40B4-BE49-F238E27FC236}">
                  <a16:creationId xmlns:a16="http://schemas.microsoft.com/office/drawing/2014/main" id="{FEBE326B-9F1E-A99C-187C-EF90EC28B105}"/>
                </a:ext>
              </a:extLst>
            </p:cNvPr>
            <p:cNvGrpSpPr/>
            <p:nvPr/>
          </p:nvGrpSpPr>
          <p:grpSpPr>
            <a:xfrm>
              <a:off x="724963" y="1665602"/>
              <a:ext cx="1724566" cy="1724566"/>
              <a:chOff x="-1129080" y="1719599"/>
              <a:chExt cx="1724566" cy="1724566"/>
            </a:xfrm>
          </p:grpSpPr>
          <p:sp>
            <p:nvSpPr>
              <p:cNvPr id="20" name="Donut 215">
                <a:extLst>
                  <a:ext uri="{FF2B5EF4-FFF2-40B4-BE49-F238E27FC236}">
                    <a16:creationId xmlns:a16="http://schemas.microsoft.com/office/drawing/2014/main" id="{7E09CE58-F138-CF59-2277-AE52961EAEAC}"/>
                  </a:ext>
                </a:extLst>
              </p:cNvPr>
              <p:cNvSpPr/>
              <p:nvPr/>
            </p:nvSpPr>
            <p:spPr>
              <a:xfrm>
                <a:off x="-1129080" y="1719599"/>
                <a:ext cx="1724566" cy="1724566"/>
              </a:xfrm>
              <a:prstGeom prst="donut">
                <a:avLst>
                  <a:gd name="adj" fmla="val 819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Oval 216">
                <a:extLst>
                  <a:ext uri="{FF2B5EF4-FFF2-40B4-BE49-F238E27FC236}">
                    <a16:creationId xmlns:a16="http://schemas.microsoft.com/office/drawing/2014/main" id="{CC09214F-CC9F-6A9E-D720-EE585662A609}"/>
                  </a:ext>
                </a:extLst>
              </p:cNvPr>
              <p:cNvSpPr/>
              <p:nvPr/>
            </p:nvSpPr>
            <p:spPr>
              <a:xfrm>
                <a:off x="-904321" y="1953483"/>
                <a:ext cx="1276627" cy="1276627"/>
              </a:xfrm>
              <a:prstGeom prst="ellipse">
                <a:avLst/>
              </a:prstGeom>
              <a:solidFill>
                <a:srgbClr val="0091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pic>
          <p:nvPicPr>
            <p:cNvPr id="62" name="Picture 61">
              <a:extLst>
                <a:ext uri="{FF2B5EF4-FFF2-40B4-BE49-F238E27FC236}">
                  <a16:creationId xmlns:a16="http://schemas.microsoft.com/office/drawing/2014/main" id="{FC49096C-4188-8CA4-7DEF-5249668E44D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flipH="1">
              <a:off x="1143805" y="2064456"/>
              <a:ext cx="886882" cy="886882"/>
            </a:xfrm>
            <a:prstGeom prst="rect">
              <a:avLst/>
            </a:prstGeom>
          </p:spPr>
        </p:pic>
        <p:sp>
          <p:nvSpPr>
            <p:cNvPr id="74" name="TextBox 73">
              <a:extLst>
                <a:ext uri="{FF2B5EF4-FFF2-40B4-BE49-F238E27FC236}">
                  <a16:creationId xmlns:a16="http://schemas.microsoft.com/office/drawing/2014/main" id="{3A5F9EAA-C5DE-4364-8AB1-2F7663E97F47}"/>
                </a:ext>
              </a:extLst>
            </p:cNvPr>
            <p:cNvSpPr txBox="1"/>
            <p:nvPr/>
          </p:nvSpPr>
          <p:spPr>
            <a:xfrm>
              <a:off x="1201059" y="3525728"/>
              <a:ext cx="772374" cy="532262"/>
            </a:xfrm>
            <a:prstGeom prst="rect">
              <a:avLst/>
            </a:prstGeom>
            <a:noFill/>
          </p:spPr>
          <p:txBody>
            <a:bodyPr wrap="square"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000" b="1" i="0" u="none" strike="noStrike" kern="0" cap="none" spc="0" normalizeH="0" baseline="0" noProof="0">
                  <a:ln>
                    <a:noFill/>
                  </a:ln>
                  <a:solidFill>
                    <a:schemeClr val="accent4"/>
                  </a:solidFill>
                  <a:effectLst/>
                  <a:uLnTx/>
                  <a:uFillTx/>
                  <a:latin typeface="+mj-lt"/>
                  <a:ea typeface="+mn-ea"/>
                  <a:cs typeface="Arial" panose="020B0604020202020204" pitchFamily="34" charset="0"/>
                </a:rPr>
                <a:t>01</a:t>
              </a:r>
            </a:p>
          </p:txBody>
        </p:sp>
      </p:grpSp>
      <p:grpSp>
        <p:nvGrpSpPr>
          <p:cNvPr id="95" name="Group 94">
            <a:extLst>
              <a:ext uri="{FF2B5EF4-FFF2-40B4-BE49-F238E27FC236}">
                <a16:creationId xmlns:a16="http://schemas.microsoft.com/office/drawing/2014/main" id="{29C7265B-46AF-62BF-9892-5C97950B077E}"/>
              </a:ext>
            </a:extLst>
          </p:cNvPr>
          <p:cNvGrpSpPr/>
          <p:nvPr/>
        </p:nvGrpSpPr>
        <p:grpSpPr>
          <a:xfrm>
            <a:off x="6619880" y="1659991"/>
            <a:ext cx="1724566" cy="2397999"/>
            <a:chOff x="6788578" y="1659991"/>
            <a:chExt cx="1724566" cy="2397999"/>
          </a:xfrm>
        </p:grpSpPr>
        <p:grpSp>
          <p:nvGrpSpPr>
            <p:cNvPr id="79" name="Group 78">
              <a:extLst>
                <a:ext uri="{FF2B5EF4-FFF2-40B4-BE49-F238E27FC236}">
                  <a16:creationId xmlns:a16="http://schemas.microsoft.com/office/drawing/2014/main" id="{AFB3AB1D-2E81-CB30-7B95-55C461BA969C}"/>
                </a:ext>
              </a:extLst>
            </p:cNvPr>
            <p:cNvGrpSpPr/>
            <p:nvPr/>
          </p:nvGrpSpPr>
          <p:grpSpPr>
            <a:xfrm>
              <a:off x="6788578" y="1659991"/>
              <a:ext cx="1724566" cy="1724566"/>
              <a:chOff x="6788578" y="1659991"/>
              <a:chExt cx="1724566" cy="1724566"/>
            </a:xfrm>
          </p:grpSpPr>
          <p:grpSp>
            <p:nvGrpSpPr>
              <p:cNvPr id="11" name="Group 6">
                <a:extLst>
                  <a:ext uri="{FF2B5EF4-FFF2-40B4-BE49-F238E27FC236}">
                    <a16:creationId xmlns:a16="http://schemas.microsoft.com/office/drawing/2014/main" id="{3476CF8A-7F29-27F8-4182-3BD8FE0ADE4B}"/>
                  </a:ext>
                </a:extLst>
              </p:cNvPr>
              <p:cNvGrpSpPr/>
              <p:nvPr/>
            </p:nvGrpSpPr>
            <p:grpSpPr>
              <a:xfrm>
                <a:off x="6788578" y="1659991"/>
                <a:ext cx="1724566" cy="1724566"/>
                <a:chOff x="5164835" y="1713988"/>
                <a:chExt cx="1724566" cy="1724566"/>
              </a:xfrm>
            </p:grpSpPr>
            <p:sp>
              <p:nvSpPr>
                <p:cNvPr id="18" name="Donut 229">
                  <a:extLst>
                    <a:ext uri="{FF2B5EF4-FFF2-40B4-BE49-F238E27FC236}">
                      <a16:creationId xmlns:a16="http://schemas.microsoft.com/office/drawing/2014/main" id="{5FB97A40-C724-7D73-FB55-0CECB90CE74E}"/>
                    </a:ext>
                  </a:extLst>
                </p:cNvPr>
                <p:cNvSpPr/>
                <p:nvPr/>
              </p:nvSpPr>
              <p:spPr>
                <a:xfrm>
                  <a:off x="5164835" y="1713988"/>
                  <a:ext cx="1724566" cy="1724566"/>
                </a:xfrm>
                <a:prstGeom prst="donut">
                  <a:avLst>
                    <a:gd name="adj" fmla="val 8198"/>
                  </a:avLst>
                </a:prstGeom>
                <a:noFill/>
                <a:ln>
                  <a:solidFill>
                    <a:srgbClr val="00A3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Oval 230">
                  <a:extLst>
                    <a:ext uri="{FF2B5EF4-FFF2-40B4-BE49-F238E27FC236}">
                      <a16:creationId xmlns:a16="http://schemas.microsoft.com/office/drawing/2014/main" id="{9DE54B29-F0E3-EF8E-AA51-60E3A1E532C8}"/>
                    </a:ext>
                  </a:extLst>
                </p:cNvPr>
                <p:cNvSpPr/>
                <p:nvPr/>
              </p:nvSpPr>
              <p:spPr>
                <a:xfrm>
                  <a:off x="5388805" y="1937958"/>
                  <a:ext cx="1276627" cy="1276627"/>
                </a:xfrm>
                <a:prstGeom prst="ellipse">
                  <a:avLst/>
                </a:prstGeom>
                <a:solidFill>
                  <a:srgbClr val="00A3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pic>
            <p:nvPicPr>
              <p:cNvPr id="67" name="Picture 66">
                <a:extLst>
                  <a:ext uri="{FF2B5EF4-FFF2-40B4-BE49-F238E27FC236}">
                    <a16:creationId xmlns:a16="http://schemas.microsoft.com/office/drawing/2014/main" id="{15CC3CFC-531F-2DDE-8F86-5B19258ADFB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269991" y="2007773"/>
                <a:ext cx="943565" cy="943565"/>
              </a:xfrm>
              <a:prstGeom prst="rect">
                <a:avLst/>
              </a:prstGeom>
            </p:spPr>
          </p:pic>
        </p:grpSp>
        <p:sp>
          <p:nvSpPr>
            <p:cNvPr id="75" name="TextBox 74">
              <a:extLst>
                <a:ext uri="{FF2B5EF4-FFF2-40B4-BE49-F238E27FC236}">
                  <a16:creationId xmlns:a16="http://schemas.microsoft.com/office/drawing/2014/main" id="{DFDF7AB8-25ED-5B67-FB7B-FC1A0922497C}"/>
                </a:ext>
              </a:extLst>
            </p:cNvPr>
            <p:cNvSpPr txBox="1"/>
            <p:nvPr/>
          </p:nvSpPr>
          <p:spPr>
            <a:xfrm>
              <a:off x="7200861" y="3525728"/>
              <a:ext cx="900000" cy="532262"/>
            </a:xfrm>
            <a:prstGeom prst="rect">
              <a:avLst/>
            </a:prstGeom>
            <a:noFill/>
          </p:spPr>
          <p:txBody>
            <a:bodyPr wrap="square"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000" b="1" i="0" u="none" strike="noStrike" kern="0" cap="none" spc="0" normalizeH="0" baseline="0" noProof="0">
                  <a:ln>
                    <a:noFill/>
                  </a:ln>
                  <a:solidFill>
                    <a:srgbClr val="00A3A1"/>
                  </a:solidFill>
                  <a:effectLst/>
                  <a:uLnTx/>
                  <a:uFillTx/>
                  <a:latin typeface="+mj-lt"/>
                  <a:ea typeface="+mn-ea"/>
                  <a:cs typeface="Arial" panose="020B0604020202020204" pitchFamily="34" charset="0"/>
                </a:rPr>
                <a:t>03</a:t>
              </a:r>
            </a:p>
          </p:txBody>
        </p:sp>
      </p:grpSp>
      <p:grpSp>
        <p:nvGrpSpPr>
          <p:cNvPr id="96" name="Group 95">
            <a:extLst>
              <a:ext uri="{FF2B5EF4-FFF2-40B4-BE49-F238E27FC236}">
                <a16:creationId xmlns:a16="http://schemas.microsoft.com/office/drawing/2014/main" id="{0E41808A-71A3-0531-0EB5-D858D0B05C74}"/>
              </a:ext>
            </a:extLst>
          </p:cNvPr>
          <p:cNvGrpSpPr/>
          <p:nvPr/>
        </p:nvGrpSpPr>
        <p:grpSpPr>
          <a:xfrm>
            <a:off x="9609760" y="1666581"/>
            <a:ext cx="1724566" cy="2391409"/>
            <a:chOff x="9808675" y="1666581"/>
            <a:chExt cx="1724566" cy="2391409"/>
          </a:xfrm>
        </p:grpSpPr>
        <p:grpSp>
          <p:nvGrpSpPr>
            <p:cNvPr id="80" name="Group 79">
              <a:extLst>
                <a:ext uri="{FF2B5EF4-FFF2-40B4-BE49-F238E27FC236}">
                  <a16:creationId xmlns:a16="http://schemas.microsoft.com/office/drawing/2014/main" id="{656C377C-359A-424E-33FA-01D342B4567A}"/>
                </a:ext>
              </a:extLst>
            </p:cNvPr>
            <p:cNvGrpSpPr/>
            <p:nvPr/>
          </p:nvGrpSpPr>
          <p:grpSpPr>
            <a:xfrm>
              <a:off x="9808675" y="1666581"/>
              <a:ext cx="1724566" cy="1724566"/>
              <a:chOff x="9808675" y="1666581"/>
              <a:chExt cx="1724566" cy="1724566"/>
            </a:xfrm>
          </p:grpSpPr>
          <p:grpSp>
            <p:nvGrpSpPr>
              <p:cNvPr id="61" name="Group 60">
                <a:extLst>
                  <a:ext uri="{FF2B5EF4-FFF2-40B4-BE49-F238E27FC236}">
                    <a16:creationId xmlns:a16="http://schemas.microsoft.com/office/drawing/2014/main" id="{3A54FAE1-F6D1-4F31-A626-B3302E8199CE}"/>
                  </a:ext>
                </a:extLst>
              </p:cNvPr>
              <p:cNvGrpSpPr/>
              <p:nvPr/>
            </p:nvGrpSpPr>
            <p:grpSpPr>
              <a:xfrm>
                <a:off x="9808675" y="1666581"/>
                <a:ext cx="1724566" cy="1724566"/>
                <a:chOff x="9808675" y="1666581"/>
                <a:chExt cx="1724566" cy="1724566"/>
              </a:xfrm>
            </p:grpSpPr>
            <p:sp>
              <p:nvSpPr>
                <p:cNvPr id="31" name="Donut 196">
                  <a:extLst>
                    <a:ext uri="{FF2B5EF4-FFF2-40B4-BE49-F238E27FC236}">
                      <a16:creationId xmlns:a16="http://schemas.microsoft.com/office/drawing/2014/main" id="{48EBD3C7-4B82-0F6E-0FF4-4AE235B22681}"/>
                    </a:ext>
                  </a:extLst>
                </p:cNvPr>
                <p:cNvSpPr/>
                <p:nvPr/>
              </p:nvSpPr>
              <p:spPr>
                <a:xfrm>
                  <a:off x="9808675" y="1666581"/>
                  <a:ext cx="1724566" cy="1724566"/>
                </a:xfrm>
                <a:prstGeom prst="donut">
                  <a:avLst>
                    <a:gd name="adj" fmla="val 819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 name="Oval 197">
                  <a:extLst>
                    <a:ext uri="{FF2B5EF4-FFF2-40B4-BE49-F238E27FC236}">
                      <a16:creationId xmlns:a16="http://schemas.microsoft.com/office/drawing/2014/main" id="{ECDA109C-5228-3B77-8B11-53839C440946}"/>
                    </a:ext>
                  </a:extLst>
                </p:cNvPr>
                <p:cNvSpPr/>
                <p:nvPr/>
              </p:nvSpPr>
              <p:spPr>
                <a:xfrm>
                  <a:off x="10032645" y="1890551"/>
                  <a:ext cx="1276627" cy="12766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pic>
            <p:nvPicPr>
              <p:cNvPr id="68" name="Picture 67">
                <a:extLst>
                  <a:ext uri="{FF2B5EF4-FFF2-40B4-BE49-F238E27FC236}">
                    <a16:creationId xmlns:a16="http://schemas.microsoft.com/office/drawing/2014/main" id="{222C9222-240A-D8BA-E693-4F15CC3D2A8A}"/>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0209440" y="2047087"/>
                <a:ext cx="923035" cy="923035"/>
              </a:xfrm>
              <a:prstGeom prst="rect">
                <a:avLst/>
              </a:prstGeom>
            </p:spPr>
          </p:pic>
        </p:grpSp>
        <p:sp>
          <p:nvSpPr>
            <p:cNvPr id="76" name="TextBox 75">
              <a:extLst>
                <a:ext uri="{FF2B5EF4-FFF2-40B4-BE49-F238E27FC236}">
                  <a16:creationId xmlns:a16="http://schemas.microsoft.com/office/drawing/2014/main" id="{685A9519-8DB3-0270-FD86-10F7F2B67076}"/>
                </a:ext>
              </a:extLst>
            </p:cNvPr>
            <p:cNvSpPr txBox="1"/>
            <p:nvPr/>
          </p:nvSpPr>
          <p:spPr>
            <a:xfrm>
              <a:off x="10220958" y="3525728"/>
              <a:ext cx="900000" cy="532262"/>
            </a:xfrm>
            <a:prstGeom prst="rect">
              <a:avLst/>
            </a:prstGeom>
            <a:noFill/>
          </p:spPr>
          <p:txBody>
            <a:bodyPr wrap="square"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000" b="1" i="0" u="none" strike="noStrike" kern="0" cap="none" spc="0" normalizeH="0" baseline="0" noProof="0">
                  <a:ln>
                    <a:noFill/>
                  </a:ln>
                  <a:solidFill>
                    <a:schemeClr val="tx2">
                      <a:lumMod val="50000"/>
                    </a:schemeClr>
                  </a:solidFill>
                  <a:effectLst/>
                  <a:uLnTx/>
                  <a:uFillTx/>
                  <a:latin typeface="+mj-lt"/>
                  <a:ea typeface="+mn-ea"/>
                  <a:cs typeface="Arial" panose="020B0604020202020204" pitchFamily="34" charset="0"/>
                </a:rPr>
                <a:t>04</a:t>
              </a:r>
            </a:p>
          </p:txBody>
        </p:sp>
      </p:grpSp>
      <p:sp>
        <p:nvSpPr>
          <p:cNvPr id="77" name="Rectangle 76">
            <a:extLst>
              <a:ext uri="{FF2B5EF4-FFF2-40B4-BE49-F238E27FC236}">
                <a16:creationId xmlns:a16="http://schemas.microsoft.com/office/drawing/2014/main" id="{30EEFC1F-E790-9E7C-831B-2A9B2516055A}"/>
              </a:ext>
            </a:extLst>
          </p:cNvPr>
          <p:cNvSpPr/>
          <p:nvPr/>
        </p:nvSpPr>
        <p:spPr>
          <a:xfrm flipH="1">
            <a:off x="2985388" y="4181902"/>
            <a:ext cx="2846136" cy="16004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338D"/>
                </a:solidFill>
                <a:effectLst/>
                <a:uLnTx/>
                <a:uFillTx/>
                <a:latin typeface="Arial"/>
                <a:ea typeface="+mn-ea"/>
                <a:cs typeface="Arial" panose="020B0604020202020204" pitchFamily="34" charset="0"/>
              </a:rPr>
              <a:t>Ensure future state design of the workforce experience and address current issues and pain points. Be harmonized and streamline across the business and utilize the full potential of ServiceNow’s functionality.</a:t>
            </a:r>
          </a:p>
        </p:txBody>
      </p:sp>
      <p:sp>
        <p:nvSpPr>
          <p:cNvPr id="81" name="Rectangle 80">
            <a:extLst>
              <a:ext uri="{FF2B5EF4-FFF2-40B4-BE49-F238E27FC236}">
                <a16:creationId xmlns:a16="http://schemas.microsoft.com/office/drawing/2014/main" id="{72CB32B5-D673-B374-187C-6801E130B238}"/>
              </a:ext>
            </a:extLst>
          </p:cNvPr>
          <p:cNvSpPr/>
          <p:nvPr/>
        </p:nvSpPr>
        <p:spPr>
          <a:xfrm flipH="1">
            <a:off x="6085180" y="4181902"/>
            <a:ext cx="2793967"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rial"/>
                <a:ea typeface="+mn-ea"/>
                <a:cs typeface="Arial" panose="020B0604020202020204" pitchFamily="34" charset="0"/>
              </a:rPr>
              <a:t>Provide an understanding of any compliance regulations that will be required for the function you are representing.</a:t>
            </a:r>
          </a:p>
        </p:txBody>
      </p:sp>
      <p:sp>
        <p:nvSpPr>
          <p:cNvPr id="82" name="Rectangle 81">
            <a:extLst>
              <a:ext uri="{FF2B5EF4-FFF2-40B4-BE49-F238E27FC236}">
                <a16:creationId xmlns:a16="http://schemas.microsoft.com/office/drawing/2014/main" id="{C0E3B407-E6F1-CBD3-71E2-6E31BCA58C94}"/>
              </a:ext>
            </a:extLst>
          </p:cNvPr>
          <p:cNvSpPr/>
          <p:nvPr/>
        </p:nvSpPr>
        <p:spPr>
          <a:xfrm flipH="1">
            <a:off x="9115886" y="4181902"/>
            <a:ext cx="2712315"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rial"/>
                <a:ea typeface="+mn-ea"/>
                <a:cs typeface="Arial" panose="020B0604020202020204" pitchFamily="34" charset="0"/>
              </a:rPr>
              <a:t>Open mindedness about how work will be done in the future. Wear an enterprise-wide hat and are willing to try new things!</a:t>
            </a:r>
          </a:p>
        </p:txBody>
      </p:sp>
      <p:grpSp>
        <p:nvGrpSpPr>
          <p:cNvPr id="85" name="Group 84">
            <a:extLst>
              <a:ext uri="{FF2B5EF4-FFF2-40B4-BE49-F238E27FC236}">
                <a16:creationId xmlns:a16="http://schemas.microsoft.com/office/drawing/2014/main" id="{32019511-6655-BA48-FEA9-DAF6EBDB0458}"/>
              </a:ext>
            </a:extLst>
          </p:cNvPr>
          <p:cNvGrpSpPr/>
          <p:nvPr/>
        </p:nvGrpSpPr>
        <p:grpSpPr>
          <a:xfrm>
            <a:off x="3546172" y="1666367"/>
            <a:ext cx="1724566" cy="1724566"/>
            <a:chOff x="3700566" y="1666367"/>
            <a:chExt cx="1724566" cy="1724566"/>
          </a:xfrm>
        </p:grpSpPr>
        <p:grpSp>
          <p:nvGrpSpPr>
            <p:cNvPr id="87" name="Group 3">
              <a:extLst>
                <a:ext uri="{FF2B5EF4-FFF2-40B4-BE49-F238E27FC236}">
                  <a16:creationId xmlns:a16="http://schemas.microsoft.com/office/drawing/2014/main" id="{04E4712A-A687-F42B-471F-0B954B4805A0}"/>
                </a:ext>
              </a:extLst>
            </p:cNvPr>
            <p:cNvGrpSpPr/>
            <p:nvPr/>
          </p:nvGrpSpPr>
          <p:grpSpPr>
            <a:xfrm>
              <a:off x="3700566" y="1666367"/>
              <a:ext cx="1724566" cy="1724566"/>
              <a:chOff x="1961673" y="1720364"/>
              <a:chExt cx="1724566" cy="1724566"/>
            </a:xfrm>
          </p:grpSpPr>
          <p:sp>
            <p:nvSpPr>
              <p:cNvPr id="92" name="Donut 205">
                <a:extLst>
                  <a:ext uri="{FF2B5EF4-FFF2-40B4-BE49-F238E27FC236}">
                    <a16:creationId xmlns:a16="http://schemas.microsoft.com/office/drawing/2014/main" id="{31440F61-5346-0464-D10E-43F90FB6FE90}"/>
                  </a:ext>
                </a:extLst>
              </p:cNvPr>
              <p:cNvSpPr/>
              <p:nvPr/>
            </p:nvSpPr>
            <p:spPr>
              <a:xfrm>
                <a:off x="1961673" y="1720364"/>
                <a:ext cx="1724566" cy="1724566"/>
              </a:xfrm>
              <a:prstGeom prst="donut">
                <a:avLst>
                  <a:gd name="adj" fmla="val 8198"/>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Oval 206">
                <a:extLst>
                  <a:ext uri="{FF2B5EF4-FFF2-40B4-BE49-F238E27FC236}">
                    <a16:creationId xmlns:a16="http://schemas.microsoft.com/office/drawing/2014/main" id="{FAA63055-219E-6AC9-3264-BEC33E25205D}"/>
                  </a:ext>
                </a:extLst>
              </p:cNvPr>
              <p:cNvSpPr/>
              <p:nvPr/>
            </p:nvSpPr>
            <p:spPr>
              <a:xfrm>
                <a:off x="2185643" y="1944334"/>
                <a:ext cx="1276627" cy="1276627"/>
              </a:xfrm>
              <a:prstGeom prst="ellipse">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88" name="Group 254">
              <a:extLst>
                <a:ext uri="{FF2B5EF4-FFF2-40B4-BE49-F238E27FC236}">
                  <a16:creationId xmlns:a16="http://schemas.microsoft.com/office/drawing/2014/main" id="{B765CA27-E877-6DDD-6B9D-F4939E067919}"/>
                </a:ext>
              </a:extLst>
            </p:cNvPr>
            <p:cNvGrpSpPr/>
            <p:nvPr/>
          </p:nvGrpSpPr>
          <p:grpSpPr>
            <a:xfrm>
              <a:off x="4131207" y="2138430"/>
              <a:ext cx="869675" cy="759554"/>
              <a:chOff x="1503363" y="3854451"/>
              <a:chExt cx="588962" cy="504825"/>
            </a:xfrm>
            <a:solidFill>
              <a:schemeClr val="bg1"/>
            </a:solidFill>
          </p:grpSpPr>
          <p:sp>
            <p:nvSpPr>
              <p:cNvPr id="89" name="Freeform 118">
                <a:extLst>
                  <a:ext uri="{FF2B5EF4-FFF2-40B4-BE49-F238E27FC236}">
                    <a16:creationId xmlns:a16="http://schemas.microsoft.com/office/drawing/2014/main" id="{8658388E-A645-306A-FB92-FA0FBF54BBFE}"/>
                  </a:ext>
                </a:extLst>
              </p:cNvPr>
              <p:cNvSpPr>
                <a:spLocks noEditPoints="1"/>
              </p:cNvSpPr>
              <p:nvPr/>
            </p:nvSpPr>
            <p:spPr bwMode="auto">
              <a:xfrm>
                <a:off x="1503363" y="3978276"/>
                <a:ext cx="373062" cy="381000"/>
              </a:xfrm>
              <a:custGeom>
                <a:avLst/>
                <a:gdLst/>
                <a:ahLst/>
                <a:cxnLst>
                  <a:cxn ang="0">
                    <a:pos x="1140" y="731"/>
                  </a:cxn>
                  <a:cxn ang="0">
                    <a:pos x="1140" y="431"/>
                  </a:cxn>
                  <a:cxn ang="0">
                    <a:pos x="1026" y="431"/>
                  </a:cxn>
                  <a:cxn ang="0">
                    <a:pos x="996" y="358"/>
                  </a:cxn>
                  <a:cxn ang="0">
                    <a:pos x="1077" y="276"/>
                  </a:cxn>
                  <a:cxn ang="0">
                    <a:pos x="869" y="64"/>
                  </a:cxn>
                  <a:cxn ang="0">
                    <a:pos x="788" y="147"/>
                  </a:cxn>
                  <a:cxn ang="0">
                    <a:pos x="717" y="116"/>
                  </a:cxn>
                  <a:cxn ang="0">
                    <a:pos x="717" y="0"/>
                  </a:cxn>
                  <a:cxn ang="0">
                    <a:pos x="423" y="0"/>
                  </a:cxn>
                  <a:cxn ang="0">
                    <a:pos x="423" y="116"/>
                  </a:cxn>
                  <a:cxn ang="0">
                    <a:pos x="351" y="147"/>
                  </a:cxn>
                  <a:cxn ang="0">
                    <a:pos x="271" y="64"/>
                  </a:cxn>
                  <a:cxn ang="0">
                    <a:pos x="63" y="276"/>
                  </a:cxn>
                  <a:cxn ang="0">
                    <a:pos x="144" y="358"/>
                  </a:cxn>
                  <a:cxn ang="0">
                    <a:pos x="114" y="431"/>
                  </a:cxn>
                  <a:cxn ang="0">
                    <a:pos x="0" y="431"/>
                  </a:cxn>
                  <a:cxn ang="0">
                    <a:pos x="0" y="731"/>
                  </a:cxn>
                  <a:cxn ang="0">
                    <a:pos x="114" y="731"/>
                  </a:cxn>
                  <a:cxn ang="0">
                    <a:pos x="144" y="804"/>
                  </a:cxn>
                  <a:cxn ang="0">
                    <a:pos x="63" y="886"/>
                  </a:cxn>
                  <a:cxn ang="0">
                    <a:pos x="271" y="1098"/>
                  </a:cxn>
                  <a:cxn ang="0">
                    <a:pos x="351" y="1016"/>
                  </a:cxn>
                  <a:cxn ang="0">
                    <a:pos x="423" y="1046"/>
                  </a:cxn>
                  <a:cxn ang="0">
                    <a:pos x="423" y="1162"/>
                  </a:cxn>
                  <a:cxn ang="0">
                    <a:pos x="717" y="1162"/>
                  </a:cxn>
                  <a:cxn ang="0">
                    <a:pos x="717" y="1046"/>
                  </a:cxn>
                  <a:cxn ang="0">
                    <a:pos x="788" y="1016"/>
                  </a:cxn>
                  <a:cxn ang="0">
                    <a:pos x="869" y="1098"/>
                  </a:cxn>
                  <a:cxn ang="0">
                    <a:pos x="1077" y="886"/>
                  </a:cxn>
                  <a:cxn ang="0">
                    <a:pos x="996" y="804"/>
                  </a:cxn>
                  <a:cxn ang="0">
                    <a:pos x="1026" y="731"/>
                  </a:cxn>
                  <a:cxn ang="0">
                    <a:pos x="1140" y="731"/>
                  </a:cxn>
                  <a:cxn ang="0">
                    <a:pos x="570" y="925"/>
                  </a:cxn>
                  <a:cxn ang="0">
                    <a:pos x="233" y="581"/>
                  </a:cxn>
                  <a:cxn ang="0">
                    <a:pos x="570" y="237"/>
                  </a:cxn>
                  <a:cxn ang="0">
                    <a:pos x="907" y="581"/>
                  </a:cxn>
                  <a:cxn ang="0">
                    <a:pos x="570" y="925"/>
                  </a:cxn>
                </a:cxnLst>
                <a:rect l="0" t="0" r="r" b="b"/>
                <a:pathLst>
                  <a:path w="1140" h="1162">
                    <a:moveTo>
                      <a:pt x="1140" y="731"/>
                    </a:moveTo>
                    <a:cubicBezTo>
                      <a:pt x="1140" y="431"/>
                      <a:pt x="1140" y="431"/>
                      <a:pt x="1140" y="431"/>
                    </a:cubicBezTo>
                    <a:cubicBezTo>
                      <a:pt x="1026" y="431"/>
                      <a:pt x="1026" y="431"/>
                      <a:pt x="1026" y="431"/>
                    </a:cubicBezTo>
                    <a:cubicBezTo>
                      <a:pt x="1018" y="406"/>
                      <a:pt x="1008" y="382"/>
                      <a:pt x="996" y="358"/>
                    </a:cubicBezTo>
                    <a:cubicBezTo>
                      <a:pt x="1077" y="276"/>
                      <a:pt x="1077" y="276"/>
                      <a:pt x="1077" y="276"/>
                    </a:cubicBezTo>
                    <a:cubicBezTo>
                      <a:pt x="869" y="64"/>
                      <a:pt x="869" y="64"/>
                      <a:pt x="869" y="64"/>
                    </a:cubicBezTo>
                    <a:cubicBezTo>
                      <a:pt x="788" y="147"/>
                      <a:pt x="788" y="147"/>
                      <a:pt x="788" y="147"/>
                    </a:cubicBezTo>
                    <a:cubicBezTo>
                      <a:pt x="766" y="135"/>
                      <a:pt x="742" y="124"/>
                      <a:pt x="717" y="116"/>
                    </a:cubicBezTo>
                    <a:cubicBezTo>
                      <a:pt x="717" y="0"/>
                      <a:pt x="717" y="0"/>
                      <a:pt x="717" y="0"/>
                    </a:cubicBezTo>
                    <a:cubicBezTo>
                      <a:pt x="423" y="0"/>
                      <a:pt x="423" y="0"/>
                      <a:pt x="423" y="0"/>
                    </a:cubicBezTo>
                    <a:cubicBezTo>
                      <a:pt x="423" y="116"/>
                      <a:pt x="423" y="116"/>
                      <a:pt x="423" y="116"/>
                    </a:cubicBezTo>
                    <a:cubicBezTo>
                      <a:pt x="398" y="124"/>
                      <a:pt x="374" y="135"/>
                      <a:pt x="351" y="147"/>
                    </a:cubicBezTo>
                    <a:cubicBezTo>
                      <a:pt x="271" y="64"/>
                      <a:pt x="271" y="64"/>
                      <a:pt x="271" y="64"/>
                    </a:cubicBezTo>
                    <a:cubicBezTo>
                      <a:pt x="63" y="276"/>
                      <a:pt x="63" y="276"/>
                      <a:pt x="63" y="276"/>
                    </a:cubicBezTo>
                    <a:cubicBezTo>
                      <a:pt x="144" y="358"/>
                      <a:pt x="144" y="358"/>
                      <a:pt x="144" y="358"/>
                    </a:cubicBezTo>
                    <a:cubicBezTo>
                      <a:pt x="132" y="382"/>
                      <a:pt x="122" y="406"/>
                      <a:pt x="114" y="431"/>
                    </a:cubicBezTo>
                    <a:cubicBezTo>
                      <a:pt x="0" y="431"/>
                      <a:pt x="0" y="431"/>
                      <a:pt x="0" y="431"/>
                    </a:cubicBezTo>
                    <a:cubicBezTo>
                      <a:pt x="0" y="731"/>
                      <a:pt x="0" y="731"/>
                      <a:pt x="0" y="731"/>
                    </a:cubicBezTo>
                    <a:cubicBezTo>
                      <a:pt x="114" y="731"/>
                      <a:pt x="114" y="731"/>
                      <a:pt x="114" y="731"/>
                    </a:cubicBezTo>
                    <a:cubicBezTo>
                      <a:pt x="122" y="756"/>
                      <a:pt x="132" y="781"/>
                      <a:pt x="144" y="804"/>
                    </a:cubicBezTo>
                    <a:cubicBezTo>
                      <a:pt x="63" y="886"/>
                      <a:pt x="63" y="886"/>
                      <a:pt x="63" y="886"/>
                    </a:cubicBezTo>
                    <a:cubicBezTo>
                      <a:pt x="271" y="1098"/>
                      <a:pt x="271" y="1098"/>
                      <a:pt x="271" y="1098"/>
                    </a:cubicBezTo>
                    <a:cubicBezTo>
                      <a:pt x="351" y="1016"/>
                      <a:pt x="351" y="1016"/>
                      <a:pt x="351" y="1016"/>
                    </a:cubicBezTo>
                    <a:cubicBezTo>
                      <a:pt x="374" y="1028"/>
                      <a:pt x="398" y="1038"/>
                      <a:pt x="423" y="1046"/>
                    </a:cubicBezTo>
                    <a:cubicBezTo>
                      <a:pt x="423" y="1162"/>
                      <a:pt x="423" y="1162"/>
                      <a:pt x="423" y="1162"/>
                    </a:cubicBezTo>
                    <a:cubicBezTo>
                      <a:pt x="717" y="1162"/>
                      <a:pt x="717" y="1162"/>
                      <a:pt x="717" y="1162"/>
                    </a:cubicBezTo>
                    <a:cubicBezTo>
                      <a:pt x="717" y="1046"/>
                      <a:pt x="717" y="1046"/>
                      <a:pt x="717" y="1046"/>
                    </a:cubicBezTo>
                    <a:cubicBezTo>
                      <a:pt x="742" y="1038"/>
                      <a:pt x="766" y="1028"/>
                      <a:pt x="788" y="1016"/>
                    </a:cubicBezTo>
                    <a:cubicBezTo>
                      <a:pt x="869" y="1098"/>
                      <a:pt x="869" y="1098"/>
                      <a:pt x="869" y="1098"/>
                    </a:cubicBezTo>
                    <a:cubicBezTo>
                      <a:pt x="1077" y="886"/>
                      <a:pt x="1077" y="886"/>
                      <a:pt x="1077" y="886"/>
                    </a:cubicBezTo>
                    <a:cubicBezTo>
                      <a:pt x="996" y="804"/>
                      <a:pt x="996" y="804"/>
                      <a:pt x="996" y="804"/>
                    </a:cubicBezTo>
                    <a:cubicBezTo>
                      <a:pt x="1008" y="781"/>
                      <a:pt x="1018" y="756"/>
                      <a:pt x="1026" y="731"/>
                    </a:cubicBezTo>
                    <a:lnTo>
                      <a:pt x="1140" y="731"/>
                    </a:lnTo>
                    <a:close/>
                    <a:moveTo>
                      <a:pt x="570" y="925"/>
                    </a:moveTo>
                    <a:cubicBezTo>
                      <a:pt x="384" y="925"/>
                      <a:pt x="233" y="771"/>
                      <a:pt x="233" y="581"/>
                    </a:cubicBezTo>
                    <a:cubicBezTo>
                      <a:pt x="233" y="391"/>
                      <a:pt x="384" y="237"/>
                      <a:pt x="570" y="237"/>
                    </a:cubicBezTo>
                    <a:cubicBezTo>
                      <a:pt x="756" y="237"/>
                      <a:pt x="907" y="391"/>
                      <a:pt x="907" y="581"/>
                    </a:cubicBezTo>
                    <a:cubicBezTo>
                      <a:pt x="907" y="771"/>
                      <a:pt x="756" y="925"/>
                      <a:pt x="570" y="92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Freeform 119">
                <a:extLst>
                  <a:ext uri="{FF2B5EF4-FFF2-40B4-BE49-F238E27FC236}">
                    <a16:creationId xmlns:a16="http://schemas.microsoft.com/office/drawing/2014/main" id="{B35B6EDE-D4D4-C79B-60D1-57443759060F}"/>
                  </a:ext>
                </a:extLst>
              </p:cNvPr>
              <p:cNvSpPr>
                <a:spLocks noEditPoints="1"/>
              </p:cNvSpPr>
              <p:nvPr/>
            </p:nvSpPr>
            <p:spPr bwMode="auto">
              <a:xfrm>
                <a:off x="1846263" y="3854451"/>
                <a:ext cx="246062" cy="250825"/>
              </a:xfrm>
              <a:custGeom>
                <a:avLst/>
                <a:gdLst/>
                <a:ahLst/>
                <a:cxnLst>
                  <a:cxn ang="0">
                    <a:pos x="750" y="481"/>
                  </a:cxn>
                  <a:cxn ang="0">
                    <a:pos x="750" y="284"/>
                  </a:cxn>
                  <a:cxn ang="0">
                    <a:pos x="675" y="284"/>
                  </a:cxn>
                  <a:cxn ang="0">
                    <a:pos x="656" y="236"/>
                  </a:cxn>
                  <a:cxn ang="0">
                    <a:pos x="709" y="182"/>
                  </a:cxn>
                  <a:cxn ang="0">
                    <a:pos x="572" y="42"/>
                  </a:cxn>
                  <a:cxn ang="0">
                    <a:pos x="519" y="96"/>
                  </a:cxn>
                  <a:cxn ang="0">
                    <a:pos x="472" y="76"/>
                  </a:cxn>
                  <a:cxn ang="0">
                    <a:pos x="472" y="0"/>
                  </a:cxn>
                  <a:cxn ang="0">
                    <a:pos x="279" y="0"/>
                  </a:cxn>
                  <a:cxn ang="0">
                    <a:pos x="279" y="76"/>
                  </a:cxn>
                  <a:cxn ang="0">
                    <a:pos x="232" y="96"/>
                  </a:cxn>
                  <a:cxn ang="0">
                    <a:pos x="179" y="42"/>
                  </a:cxn>
                  <a:cxn ang="0">
                    <a:pos x="42" y="182"/>
                  </a:cxn>
                  <a:cxn ang="0">
                    <a:pos x="95" y="236"/>
                  </a:cxn>
                  <a:cxn ang="0">
                    <a:pos x="75" y="284"/>
                  </a:cxn>
                  <a:cxn ang="0">
                    <a:pos x="0" y="284"/>
                  </a:cxn>
                  <a:cxn ang="0">
                    <a:pos x="0" y="481"/>
                  </a:cxn>
                  <a:cxn ang="0">
                    <a:pos x="75" y="481"/>
                  </a:cxn>
                  <a:cxn ang="0">
                    <a:pos x="95" y="529"/>
                  </a:cxn>
                  <a:cxn ang="0">
                    <a:pos x="42" y="583"/>
                  </a:cxn>
                  <a:cxn ang="0">
                    <a:pos x="179" y="722"/>
                  </a:cxn>
                  <a:cxn ang="0">
                    <a:pos x="232" y="668"/>
                  </a:cxn>
                  <a:cxn ang="0">
                    <a:pos x="279" y="688"/>
                  </a:cxn>
                  <a:cxn ang="0">
                    <a:pos x="279" y="765"/>
                  </a:cxn>
                  <a:cxn ang="0">
                    <a:pos x="472" y="765"/>
                  </a:cxn>
                  <a:cxn ang="0">
                    <a:pos x="472" y="688"/>
                  </a:cxn>
                  <a:cxn ang="0">
                    <a:pos x="519" y="668"/>
                  </a:cxn>
                  <a:cxn ang="0">
                    <a:pos x="572" y="722"/>
                  </a:cxn>
                  <a:cxn ang="0">
                    <a:pos x="709" y="583"/>
                  </a:cxn>
                  <a:cxn ang="0">
                    <a:pos x="656" y="529"/>
                  </a:cxn>
                  <a:cxn ang="0">
                    <a:pos x="675" y="481"/>
                  </a:cxn>
                  <a:cxn ang="0">
                    <a:pos x="750" y="481"/>
                  </a:cxn>
                  <a:cxn ang="0">
                    <a:pos x="375" y="624"/>
                  </a:cxn>
                  <a:cxn ang="0">
                    <a:pos x="139" y="382"/>
                  </a:cxn>
                  <a:cxn ang="0">
                    <a:pos x="375" y="141"/>
                  </a:cxn>
                  <a:cxn ang="0">
                    <a:pos x="612" y="382"/>
                  </a:cxn>
                  <a:cxn ang="0">
                    <a:pos x="375" y="624"/>
                  </a:cxn>
                </a:cxnLst>
                <a:rect l="0" t="0" r="r" b="b"/>
                <a:pathLst>
                  <a:path w="750" h="765">
                    <a:moveTo>
                      <a:pt x="750" y="481"/>
                    </a:moveTo>
                    <a:cubicBezTo>
                      <a:pt x="750" y="284"/>
                      <a:pt x="750" y="284"/>
                      <a:pt x="750" y="284"/>
                    </a:cubicBezTo>
                    <a:cubicBezTo>
                      <a:pt x="675" y="284"/>
                      <a:pt x="675" y="284"/>
                      <a:pt x="675" y="284"/>
                    </a:cubicBezTo>
                    <a:cubicBezTo>
                      <a:pt x="670" y="267"/>
                      <a:pt x="663" y="251"/>
                      <a:pt x="656" y="236"/>
                    </a:cubicBezTo>
                    <a:cubicBezTo>
                      <a:pt x="709" y="182"/>
                      <a:pt x="709" y="182"/>
                      <a:pt x="709" y="182"/>
                    </a:cubicBezTo>
                    <a:cubicBezTo>
                      <a:pt x="572" y="42"/>
                      <a:pt x="572" y="42"/>
                      <a:pt x="572" y="42"/>
                    </a:cubicBezTo>
                    <a:cubicBezTo>
                      <a:pt x="519" y="96"/>
                      <a:pt x="519" y="96"/>
                      <a:pt x="519" y="96"/>
                    </a:cubicBezTo>
                    <a:cubicBezTo>
                      <a:pt x="504" y="88"/>
                      <a:pt x="488" y="82"/>
                      <a:pt x="472" y="76"/>
                    </a:cubicBezTo>
                    <a:cubicBezTo>
                      <a:pt x="472" y="0"/>
                      <a:pt x="472" y="0"/>
                      <a:pt x="472" y="0"/>
                    </a:cubicBezTo>
                    <a:cubicBezTo>
                      <a:pt x="279" y="0"/>
                      <a:pt x="279" y="0"/>
                      <a:pt x="279" y="0"/>
                    </a:cubicBezTo>
                    <a:cubicBezTo>
                      <a:pt x="279" y="76"/>
                      <a:pt x="279" y="76"/>
                      <a:pt x="279" y="76"/>
                    </a:cubicBezTo>
                    <a:cubicBezTo>
                      <a:pt x="262" y="82"/>
                      <a:pt x="247" y="88"/>
                      <a:pt x="232" y="96"/>
                    </a:cubicBezTo>
                    <a:cubicBezTo>
                      <a:pt x="179" y="42"/>
                      <a:pt x="179" y="42"/>
                      <a:pt x="179" y="42"/>
                    </a:cubicBezTo>
                    <a:cubicBezTo>
                      <a:pt x="42" y="182"/>
                      <a:pt x="42" y="182"/>
                      <a:pt x="42" y="182"/>
                    </a:cubicBezTo>
                    <a:cubicBezTo>
                      <a:pt x="95" y="236"/>
                      <a:pt x="95" y="236"/>
                      <a:pt x="95" y="236"/>
                    </a:cubicBezTo>
                    <a:cubicBezTo>
                      <a:pt x="87" y="251"/>
                      <a:pt x="81" y="267"/>
                      <a:pt x="75" y="284"/>
                    </a:cubicBezTo>
                    <a:cubicBezTo>
                      <a:pt x="0" y="284"/>
                      <a:pt x="0" y="284"/>
                      <a:pt x="0" y="284"/>
                    </a:cubicBezTo>
                    <a:cubicBezTo>
                      <a:pt x="0" y="481"/>
                      <a:pt x="0" y="481"/>
                      <a:pt x="0" y="481"/>
                    </a:cubicBezTo>
                    <a:cubicBezTo>
                      <a:pt x="75" y="481"/>
                      <a:pt x="75" y="481"/>
                      <a:pt x="75" y="481"/>
                    </a:cubicBezTo>
                    <a:cubicBezTo>
                      <a:pt x="81" y="498"/>
                      <a:pt x="87" y="514"/>
                      <a:pt x="95" y="529"/>
                    </a:cubicBezTo>
                    <a:cubicBezTo>
                      <a:pt x="42" y="583"/>
                      <a:pt x="42" y="583"/>
                      <a:pt x="42" y="583"/>
                    </a:cubicBezTo>
                    <a:cubicBezTo>
                      <a:pt x="179" y="722"/>
                      <a:pt x="179" y="722"/>
                      <a:pt x="179" y="722"/>
                    </a:cubicBezTo>
                    <a:cubicBezTo>
                      <a:pt x="232" y="668"/>
                      <a:pt x="232" y="668"/>
                      <a:pt x="232" y="668"/>
                    </a:cubicBezTo>
                    <a:cubicBezTo>
                      <a:pt x="247" y="676"/>
                      <a:pt x="262" y="683"/>
                      <a:pt x="279" y="688"/>
                    </a:cubicBezTo>
                    <a:cubicBezTo>
                      <a:pt x="279" y="765"/>
                      <a:pt x="279" y="765"/>
                      <a:pt x="279" y="765"/>
                    </a:cubicBezTo>
                    <a:cubicBezTo>
                      <a:pt x="472" y="765"/>
                      <a:pt x="472" y="765"/>
                      <a:pt x="472" y="765"/>
                    </a:cubicBezTo>
                    <a:cubicBezTo>
                      <a:pt x="472" y="688"/>
                      <a:pt x="472" y="688"/>
                      <a:pt x="472" y="688"/>
                    </a:cubicBezTo>
                    <a:cubicBezTo>
                      <a:pt x="488" y="683"/>
                      <a:pt x="504" y="676"/>
                      <a:pt x="519" y="668"/>
                    </a:cubicBezTo>
                    <a:cubicBezTo>
                      <a:pt x="572" y="722"/>
                      <a:pt x="572" y="722"/>
                      <a:pt x="572" y="722"/>
                    </a:cubicBezTo>
                    <a:cubicBezTo>
                      <a:pt x="709" y="583"/>
                      <a:pt x="709" y="583"/>
                      <a:pt x="709" y="583"/>
                    </a:cubicBezTo>
                    <a:cubicBezTo>
                      <a:pt x="656" y="529"/>
                      <a:pt x="656" y="529"/>
                      <a:pt x="656" y="529"/>
                    </a:cubicBezTo>
                    <a:cubicBezTo>
                      <a:pt x="663" y="514"/>
                      <a:pt x="670" y="498"/>
                      <a:pt x="675" y="481"/>
                    </a:cubicBezTo>
                    <a:lnTo>
                      <a:pt x="750" y="481"/>
                    </a:lnTo>
                    <a:close/>
                    <a:moveTo>
                      <a:pt x="375" y="624"/>
                    </a:moveTo>
                    <a:cubicBezTo>
                      <a:pt x="245" y="624"/>
                      <a:pt x="139" y="516"/>
                      <a:pt x="139" y="382"/>
                    </a:cubicBezTo>
                    <a:cubicBezTo>
                      <a:pt x="139" y="249"/>
                      <a:pt x="245" y="141"/>
                      <a:pt x="375" y="141"/>
                    </a:cubicBezTo>
                    <a:cubicBezTo>
                      <a:pt x="506" y="141"/>
                      <a:pt x="612" y="249"/>
                      <a:pt x="612" y="382"/>
                    </a:cubicBezTo>
                    <a:cubicBezTo>
                      <a:pt x="612" y="516"/>
                      <a:pt x="506" y="624"/>
                      <a:pt x="375" y="6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Oval 120">
                <a:extLst>
                  <a:ext uri="{FF2B5EF4-FFF2-40B4-BE49-F238E27FC236}">
                    <a16:creationId xmlns:a16="http://schemas.microsoft.com/office/drawing/2014/main" id="{1DFE2E72-8A50-6573-C2D5-AFD56F9FEFC3}"/>
                  </a:ext>
                </a:extLst>
              </p:cNvPr>
              <p:cNvSpPr>
                <a:spLocks noChangeArrowheads="1"/>
              </p:cNvSpPr>
              <p:nvPr/>
            </p:nvSpPr>
            <p:spPr bwMode="auto">
              <a:xfrm>
                <a:off x="1912938" y="3922713"/>
                <a:ext cx="112712" cy="114300"/>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94" name="Rectangle 93">
            <a:extLst>
              <a:ext uri="{FF2B5EF4-FFF2-40B4-BE49-F238E27FC236}">
                <a16:creationId xmlns:a16="http://schemas.microsoft.com/office/drawing/2014/main" id="{4F623D6D-1A24-CA56-CC20-E99BDBEA00FD}"/>
              </a:ext>
            </a:extLst>
          </p:cNvPr>
          <p:cNvSpPr/>
          <p:nvPr/>
        </p:nvSpPr>
        <p:spPr>
          <a:xfrm flipH="1">
            <a:off x="2985387" y="4181902"/>
            <a:ext cx="2846136" cy="16004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rial"/>
                <a:ea typeface="+mn-ea"/>
                <a:cs typeface="Arial" panose="020B0604020202020204" pitchFamily="34" charset="0"/>
              </a:rPr>
              <a:t>Ensure future state design of the workforce experience and address current issues and pain points. Be harmonized and streamline across the business and utilize the full potential of ServiceNow’s functionality.</a:t>
            </a:r>
          </a:p>
        </p:txBody>
      </p:sp>
    </p:spTree>
    <p:extLst>
      <p:ext uri="{BB962C8B-B14F-4D97-AF65-F5344CB8AC3E}">
        <p14:creationId xmlns:p14="http://schemas.microsoft.com/office/powerpoint/2010/main" val="33993229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8619A-20C1-1B4F-A81D-F307796445D3}"/>
              </a:ext>
            </a:extLst>
          </p:cNvPr>
          <p:cNvSpPr>
            <a:spLocks noGrp="1"/>
          </p:cNvSpPr>
          <p:nvPr>
            <p:ph type="title"/>
          </p:nvPr>
        </p:nvSpPr>
        <p:spPr>
          <a:xfrm>
            <a:off x="720755" y="220078"/>
            <a:ext cx="10515600" cy="470580"/>
          </a:xfrm>
        </p:spPr>
        <p:txBody>
          <a:bodyPr>
            <a:normAutofit/>
          </a:bodyPr>
          <a:lstStyle/>
          <a:p>
            <a:r>
              <a:rPr lang="en-US"/>
              <a:t>Sample 7</a:t>
            </a:r>
          </a:p>
        </p:txBody>
      </p:sp>
      <p:pic>
        <p:nvPicPr>
          <p:cNvPr id="8" name="Picture 7">
            <a:extLst>
              <a:ext uri="{FF2B5EF4-FFF2-40B4-BE49-F238E27FC236}">
                <a16:creationId xmlns:a16="http://schemas.microsoft.com/office/drawing/2014/main" id="{55D84838-6F42-E7CA-F187-255936861E10}"/>
              </a:ext>
            </a:extLst>
          </p:cNvPr>
          <p:cNvPicPr>
            <a:picLocks/>
          </p:cNvPicPr>
          <p:nvPr/>
        </p:nvPicPr>
        <p:blipFill>
          <a:blip r:embed="rId2"/>
          <a:stretch>
            <a:fillRect/>
          </a:stretch>
        </p:blipFill>
        <p:spPr>
          <a:xfrm>
            <a:off x="3311555" y="113347"/>
            <a:ext cx="7924800" cy="6417844"/>
          </a:xfrm>
          <a:prstGeom prst="rect">
            <a:avLst/>
          </a:prstGeom>
          <a:ln>
            <a:solidFill>
              <a:schemeClr val="bg1">
                <a:lumMod val="75000"/>
              </a:schemeClr>
            </a:solidFill>
          </a:ln>
          <a:effectLst>
            <a:outerShdw blurRad="50800" dist="38100" algn="l" rotWithShape="0">
              <a:prstClr val="black">
                <a:alpha val="40000"/>
              </a:prstClr>
            </a:outerShdw>
          </a:effectLst>
        </p:spPr>
      </p:pic>
      <p:sp>
        <p:nvSpPr>
          <p:cNvPr id="3" name="Rectangle 2">
            <a:extLst>
              <a:ext uri="{FF2B5EF4-FFF2-40B4-BE49-F238E27FC236}">
                <a16:creationId xmlns:a16="http://schemas.microsoft.com/office/drawing/2014/main" id="{05BD76CE-B19F-7D1E-EF28-C75EADE51308}"/>
              </a:ext>
            </a:extLst>
          </p:cNvPr>
          <p:cNvSpPr/>
          <p:nvPr/>
        </p:nvSpPr>
        <p:spPr>
          <a:xfrm>
            <a:off x="4085519" y="0"/>
            <a:ext cx="142875" cy="2266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3626887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0.xml><?xml version="1.0" encoding="utf-8"?>
<p:tagLst xmlns:a="http://schemas.openxmlformats.org/drawingml/2006/main" xmlns:r="http://schemas.openxmlformats.org/officeDocument/2006/relationships" xmlns:p="http://schemas.openxmlformats.org/presentationml/2006/main">
  <p:tag name="ADV_COPYRIGHT" val="TRU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ADV_COPYRIGHT" val="TRUE"/>
</p:tagLst>
</file>

<file path=ppt/tags/tag1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4.xml><?xml version="1.0" encoding="utf-8"?>
<p:tagLst xmlns:a="http://schemas.openxmlformats.org/drawingml/2006/main" xmlns:r="http://schemas.openxmlformats.org/officeDocument/2006/relationships" xmlns:p="http://schemas.openxmlformats.org/presentationml/2006/main">
  <p:tag name="ADV_COPYRIGHT" val="TRUE"/>
</p:tagLst>
</file>

<file path=ppt/tags/tag1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6.xml><?xml version="1.0" encoding="utf-8"?>
<p:tagLst xmlns:a="http://schemas.openxmlformats.org/drawingml/2006/main" xmlns:r="http://schemas.openxmlformats.org/officeDocument/2006/relationships" xmlns:p="http://schemas.openxmlformats.org/presentationml/2006/main">
  <p:tag name="ADV_COPYRIGHT" val="TRUE"/>
</p:tagLst>
</file>

<file path=ppt/tags/tag1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8.xml><?xml version="1.0" encoding="utf-8"?>
<p:tagLst xmlns:a="http://schemas.openxmlformats.org/drawingml/2006/main" xmlns:r="http://schemas.openxmlformats.org/officeDocument/2006/relationships" xmlns:p="http://schemas.openxmlformats.org/presentationml/2006/main">
  <p:tag name="ADV_COPYRIGHT" val="TRUE"/>
</p:tagLst>
</file>

<file path=ppt/tags/tag1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xml><?xml version="1.0" encoding="utf-8"?>
<p:tagLst xmlns:a="http://schemas.openxmlformats.org/drawingml/2006/main" xmlns:r="http://schemas.openxmlformats.org/officeDocument/2006/relationships" xmlns:p="http://schemas.openxmlformats.org/presentationml/2006/main">
  <p:tag name="ADV_TOP" val="493.4643"/>
  <p:tag name="ADV_LEFT" val="148.4791"/>
  <p:tag name="ADV_HEIGHT" val="14.54063"/>
  <p:tag name="ADV_WIDTH" val="364.0209"/>
  <p:tag name="ADV_COPYRIGHT" val="TRUE"/>
</p:tagLst>
</file>

<file path=ppt/tags/tag2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ADV_COPYRIGHT"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ADV_COPYRIGHT"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ADV_COPYRIGHT"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Theme">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Theme" id="{2E5FE7C7-A5EF-4848-8F31-EAC5C1E4FFE9}" vid="{5BF237BC-24A5-438C-9131-B171F18CA8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CABCD7517F2204395DBC22C6A4DB055" ma:contentTypeVersion="18" ma:contentTypeDescription="Create a new document." ma:contentTypeScope="" ma:versionID="3ed33a2e2b095f0d1e356495eef6dfd4">
  <xsd:schema xmlns:xsd="http://www.w3.org/2001/XMLSchema" xmlns:xs="http://www.w3.org/2001/XMLSchema" xmlns:p="http://schemas.microsoft.com/office/2006/metadata/properties" xmlns:ns2="ba7453e6-8ac3-4cd5-b679-22d5282a8712" xmlns:ns3="3453ff81-87ba-4627-8feb-99ce1682f212" xmlns:ns4="4243d5be-521d-4052-81ca-f0f31ea6f2da" targetNamespace="http://schemas.microsoft.com/office/2006/metadata/properties" ma:root="true" ma:fieldsID="fd253a7e926b83e885d2ea3e2a9f00fa" ns2:_="" ns3:_="" ns4:_="">
    <xsd:import namespace="ba7453e6-8ac3-4cd5-b679-22d5282a8712"/>
    <xsd:import namespace="3453ff81-87ba-4627-8feb-99ce1682f212"/>
    <xsd:import namespace="4243d5be-521d-4052-81ca-f0f31ea6f2d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7453e6-8ac3-4cd5-b679-22d5282a87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883d318-f35c-4577-94aa-4c8e836d27a7"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453ff81-87ba-4627-8feb-99ce1682f21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3d5be-521d-4052-81ca-f0f31ea6f2da"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418bb2e3-fa4f-4eb6-bbe9-6849e01175f7}" ma:internalName="TaxCatchAll" ma:showField="CatchAllData" ma:web="3453ff81-87ba-4627-8feb-99ce1682f21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4243d5be-521d-4052-81ca-f0f31ea6f2da" xsi:nil="true"/>
    <lcf76f155ced4ddcb4097134ff3c332f xmlns="ba7453e6-8ac3-4cd5-b679-22d5282a8712">
      <Terms xmlns="http://schemas.microsoft.com/office/infopath/2007/PartnerControls"/>
    </lcf76f155ced4ddcb4097134ff3c332f>
    <SharedWithUsers xmlns="3453ff81-87ba-4627-8feb-99ce1682f212">
      <UserInfo>
        <DisplayName>Pflantzer, Adam</DisplayName>
        <AccountId>158</AccountId>
        <AccountType/>
      </UserInfo>
    </SharedWithUsers>
  </documentManagement>
</p:properties>
</file>

<file path=customXml/itemProps1.xml><?xml version="1.0" encoding="utf-8"?>
<ds:datastoreItem xmlns:ds="http://schemas.openxmlformats.org/officeDocument/2006/customXml" ds:itemID="{0938BBD4-0C0E-4861-A998-1AD7C6560D4D}">
  <ds:schemaRefs>
    <ds:schemaRef ds:uri="http://schemas.microsoft.com/sharepoint/v3/contenttype/forms"/>
  </ds:schemaRefs>
</ds:datastoreItem>
</file>

<file path=customXml/itemProps2.xml><?xml version="1.0" encoding="utf-8"?>
<ds:datastoreItem xmlns:ds="http://schemas.openxmlformats.org/officeDocument/2006/customXml" ds:itemID="{268778F7-ABBC-4D90-BB76-9C4FD8A9F9A1}">
  <ds:schemaRefs>
    <ds:schemaRef ds:uri="3453ff81-87ba-4627-8feb-99ce1682f212"/>
    <ds:schemaRef ds:uri="4243d5be-521d-4052-81ca-f0f31ea6f2da"/>
    <ds:schemaRef ds:uri="ba7453e6-8ac3-4cd5-b679-22d5282a87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41A74C7-1B88-4E98-964B-BD0920388DEC}">
  <ds:schemaRefs>
    <ds:schemaRef ds:uri="http://schemas.microsoft.com/office/infopath/2007/PartnerControls"/>
    <ds:schemaRef ds:uri="http://www.w3.org/XML/1998/namespace"/>
    <ds:schemaRef ds:uri="http://purl.org/dc/dcmitype/"/>
    <ds:schemaRef ds:uri="ba7453e6-8ac3-4cd5-b679-22d5282a8712"/>
    <ds:schemaRef ds:uri="http://schemas.microsoft.com/office/2006/documentManagement/types"/>
    <ds:schemaRef ds:uri="4243d5be-521d-4052-81ca-f0f31ea6f2da"/>
    <ds:schemaRef ds:uri="http://purl.org/dc/elements/1.1/"/>
    <ds:schemaRef ds:uri="3453ff81-87ba-4627-8feb-99ce1682f212"/>
    <ds:schemaRef ds:uri="http://schemas.openxmlformats.org/package/2006/metadata/core-properties"/>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otalTime>0</TotalTime>
  <Words>9648</Words>
  <Application>Microsoft Office PowerPoint</Application>
  <PresentationFormat>Widescreen</PresentationFormat>
  <Paragraphs>1521</Paragraphs>
  <Slides>90</Slides>
  <Notes>47</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KPMG Theme</vt:lpstr>
      <vt:lpstr>ServiceNow Portal Design Workshop</vt:lpstr>
      <vt:lpstr>How to use this deck (REMOVE  BEFORE WORKSHOP)</vt:lpstr>
      <vt:lpstr>Agenda </vt:lpstr>
      <vt:lpstr>Workshop Navigation</vt:lpstr>
      <vt:lpstr>Outputs that CLIENT will have at the end of today </vt:lpstr>
      <vt:lpstr>Supporting Resources that CLIENT will have at the end of today </vt:lpstr>
      <vt:lpstr>Workshop Overview &amp; Expectations</vt:lpstr>
      <vt:lpstr>Session Objective &amp; Scope</vt:lpstr>
      <vt:lpstr>Workshop Expectations</vt:lpstr>
      <vt:lpstr>Workshop Guiding Principles</vt:lpstr>
      <vt:lpstr>How HR and IT govern together</vt:lpstr>
      <vt:lpstr>How HR and IT govern together</vt:lpstr>
      <vt:lpstr>How HR and IT govern together</vt:lpstr>
      <vt:lpstr>Portal Vision Exercise</vt:lpstr>
      <vt:lpstr>Strategic Visioning</vt:lpstr>
      <vt:lpstr>Leading Practices for Employee Center</vt:lpstr>
      <vt:lpstr>EC Portal Name Voting Exercise</vt:lpstr>
      <vt:lpstr>EC Pro Overview:  Homepage &amp; Experiences</vt:lpstr>
      <vt:lpstr>Employee center components</vt:lpstr>
      <vt:lpstr>Employee Center Pro acts as a worker destination site</vt:lpstr>
      <vt:lpstr>Digital experiences</vt:lpstr>
      <vt:lpstr>Employee Center Pro Home Page</vt:lpstr>
      <vt:lpstr>HR Taxonomy</vt:lpstr>
      <vt:lpstr>Homepage Search Widget</vt:lpstr>
      <vt:lpstr>Recommended for You Widget</vt:lpstr>
      <vt:lpstr>My Active Items Widget </vt:lpstr>
      <vt:lpstr>Popular Topics Widget</vt:lpstr>
      <vt:lpstr>Quick Link Widget</vt:lpstr>
      <vt:lpstr>News Feed</vt:lpstr>
      <vt:lpstr>Footer Widget</vt:lpstr>
      <vt:lpstr>Portal Samples</vt:lpstr>
      <vt:lpstr>Sample 1</vt:lpstr>
      <vt:lpstr>Sample 2</vt:lpstr>
      <vt:lpstr>Sample 3</vt:lpstr>
      <vt:lpstr>Taxonomy Design</vt:lpstr>
      <vt:lpstr>Employee Center Unified Taxonomy drives the experience</vt:lpstr>
      <vt:lpstr>Unified Taxonomy comes to life through Mega Menu</vt:lpstr>
      <vt:lpstr>IT Data to inform decision </vt:lpstr>
      <vt:lpstr>IT Current State</vt:lpstr>
      <vt:lpstr>HR Data to inform decision </vt:lpstr>
      <vt:lpstr>HR Current State</vt:lpstr>
      <vt:lpstr>Taxonomy Exercise</vt:lpstr>
      <vt:lpstr>Connected Content &amp; Roles</vt:lpstr>
      <vt:lpstr>Connecting content to Topics</vt:lpstr>
      <vt:lpstr>Employee Center Taxonomy Roles</vt:lpstr>
      <vt:lpstr>Manager Hub Overview &amp; Features</vt:lpstr>
      <vt:lpstr>Manager Hub introduction</vt:lpstr>
      <vt:lpstr>Manager Hub menu items</vt:lpstr>
      <vt:lpstr>Manager Hub Tabs Exercise</vt:lpstr>
      <vt:lpstr>Overview tab</vt:lpstr>
      <vt:lpstr>Overview tab cont.</vt:lpstr>
      <vt:lpstr>Overview tab cont.</vt:lpstr>
      <vt:lpstr>Overview tab cont.</vt:lpstr>
      <vt:lpstr>Overview Tab Features</vt:lpstr>
      <vt:lpstr>Your team tab</vt:lpstr>
      <vt:lpstr>Your team tab cont. </vt:lpstr>
      <vt:lpstr>Your team tab cont. </vt:lpstr>
      <vt:lpstr>Your team tab cont. </vt:lpstr>
      <vt:lpstr>Your Team Tab Features</vt:lpstr>
      <vt:lpstr>Team insights tab</vt:lpstr>
      <vt:lpstr>Team insights tab cont.</vt:lpstr>
      <vt:lpstr>Team Insights Tab Features</vt:lpstr>
      <vt:lpstr>Manager library tab</vt:lpstr>
      <vt:lpstr>Manager Library</vt:lpstr>
      <vt:lpstr>Manager Hub roles</vt:lpstr>
      <vt:lpstr>Naming Manager Hub</vt:lpstr>
      <vt:lpstr>Virtual Agent Overview</vt:lpstr>
      <vt:lpstr>What is Virtual Agent?</vt:lpstr>
      <vt:lpstr>Virtual Agent Workflow</vt:lpstr>
      <vt:lpstr>Greeting message (Option 1)</vt:lpstr>
      <vt:lpstr>Greeting message (Option 2)</vt:lpstr>
      <vt:lpstr>Virtual Agent feedback</vt:lpstr>
      <vt:lpstr>Support options menu</vt:lpstr>
      <vt:lpstr>Virtual Assistane Chat Window Name Exercise</vt:lpstr>
      <vt:lpstr>Guided Tours</vt:lpstr>
      <vt:lpstr>PowerPoint Presentation</vt:lpstr>
      <vt:lpstr>PowerPoint Presentation</vt:lpstr>
      <vt:lpstr>PowerPoint Presentation</vt:lpstr>
      <vt:lpstr>Guided Tour Components</vt:lpstr>
      <vt:lpstr>Guided Tour Example: Homepage Overview</vt:lpstr>
      <vt:lpstr>Content Publishing</vt:lpstr>
      <vt:lpstr>Supporting Resources</vt:lpstr>
      <vt:lpstr>Employee Center Widgets</vt:lpstr>
      <vt:lpstr>Employee Center PRO Widgets</vt:lpstr>
      <vt:lpstr>Content Publishing &amp; Content Experience Widgets</vt:lpstr>
      <vt:lpstr>Content Publishing &amp; Content Experience Widgets</vt:lpstr>
      <vt:lpstr>Sample 4</vt:lpstr>
      <vt:lpstr>Sample 5</vt:lpstr>
      <vt:lpstr>Sample 6</vt:lpstr>
      <vt:lpstr>Sample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ServiceNow Portal Samples &amp; Widgets</dc:title>
  <dc:creator>Payton, Erin</dc:creator>
  <cp:lastModifiedBy>Payton, Erin</cp:lastModifiedBy>
  <cp:revision>2</cp:revision>
  <dcterms:created xsi:type="dcterms:W3CDTF">2023-11-21T13:26:07Z</dcterms:created>
  <dcterms:modified xsi:type="dcterms:W3CDTF">2024-06-10T15:43:03Z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0x0101009CABCD7517F2204395DBC22C6A4DB055</vt:lpwstr>
  </property>
  <property fmtid="{D5CDD505-2E9C-101B-9397-08002B2CF9AE}" pid="3" name="MediaServiceImageTags">
    <vt:lpwstr/>
  </property>
</Properties>
</file>